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64" r:id="rId6"/>
    <p:sldId id="260" r:id="rId7"/>
    <p:sldId id="261" r:id="rId8"/>
    <p:sldId id="259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abetesaliciousness.blogspot.com/2010/11/im-not-going-to-over-think-mexican-foo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5DF-D438-4F84-B162-A232025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51" y="472302"/>
            <a:ext cx="5537819" cy="116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300" b="1" dirty="0"/>
              <a:t>User Story</a:t>
            </a:r>
            <a:endParaRPr lang="en-US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801D359-67C9-49BE-802D-D7317914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8" r="2" b="64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A45A6-4AE1-432E-8EC7-B8345CDAD33D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abetesaliciousness.blogspot.com/2010/11/im-not-going-to-over-think-mexican-foo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5FB12-2E47-4EF6-981C-F3D4DFE288F3}"/>
              </a:ext>
            </a:extLst>
          </p:cNvPr>
          <p:cNvSpPr txBox="1"/>
          <p:nvPr/>
        </p:nvSpPr>
        <p:spPr>
          <a:xfrm>
            <a:off x="6554863" y="2085654"/>
            <a:ext cx="5537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 A </a:t>
            </a:r>
            <a:r>
              <a:rPr lang="en-US" sz="2800" dirty="0"/>
              <a:t>hungry person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 WANT TO </a:t>
            </a:r>
            <a:r>
              <a:rPr lang="en-US" sz="2800" dirty="0"/>
              <a:t>find recipes or restaurants for a specific type of cuisine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SO THAT I CAN </a:t>
            </a:r>
            <a:r>
              <a:rPr lang="en-US" sz="2800" dirty="0"/>
              <a:t>make a decision on what and where to eat</a:t>
            </a:r>
          </a:p>
        </p:txBody>
      </p:sp>
    </p:spTree>
    <p:extLst>
      <p:ext uri="{BB962C8B-B14F-4D97-AF65-F5344CB8AC3E}">
        <p14:creationId xmlns:p14="http://schemas.microsoft.com/office/powerpoint/2010/main" val="244054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960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select to find a recipe or restaurant 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find something that I’m craving</a:t>
            </a:r>
          </a:p>
          <a:p>
            <a:endParaRPr lang="en-US" dirty="0"/>
          </a:p>
          <a:p>
            <a:r>
              <a:rPr lang="en-US" dirty="0"/>
              <a:t>This is the first page that a user sees when loading the app.  </a:t>
            </a:r>
          </a:p>
          <a:p>
            <a:endParaRPr lang="en-US" dirty="0"/>
          </a:p>
          <a:p>
            <a:r>
              <a:rPr lang="en-US" dirty="0"/>
              <a:t>MVP: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 &gt; Find Recipe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recipe to cook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  User can select a type of cuisine for a </a:t>
            </a:r>
            <a:r>
              <a:rPr lang="en-US" dirty="0" err="1"/>
              <a:t>receipe</a:t>
            </a:r>
            <a:r>
              <a:rPr lang="en-US" dirty="0"/>
              <a:t>.  User can navigate back to the main welcome page.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to next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to go back to select another cuisine type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5686" y="2072878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9835" y="3285519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004535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928053"/>
            <a:ext cx="6263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restaurant that serves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User can select a restaurant based on cuisine type (image) in their area (user’s geolocation).  User will be able to navigate back to the main welcome page. 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additional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91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5686" y="3614476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4917939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0295" y="2054737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1427" y="3277029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09832" y="3682707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69835" y="231950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0295" y="2326965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085831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5504585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076916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070973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3D2C83D-2F10-45A3-A144-427F3B39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625"/>
              </p:ext>
            </p:extLst>
          </p:nvPr>
        </p:nvGraphicFramePr>
        <p:xfrm>
          <a:off x="1036954" y="5992707"/>
          <a:ext cx="37302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02">
                  <a:extLst>
                    <a:ext uri="{9D8B030D-6E8A-4147-A177-3AD203B41FA5}">
                      <a16:colId xmlns:a16="http://schemas.microsoft.com/office/drawing/2014/main" val="829374261"/>
                    </a:ext>
                  </a:extLst>
                </a:gridCol>
                <a:gridCol w="2119654">
                  <a:extLst>
                    <a:ext uri="{9D8B030D-6E8A-4147-A177-3AD203B41FA5}">
                      <a16:colId xmlns:a16="http://schemas.microsoft.com/office/drawing/2014/main" val="41293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Indian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Vietnamese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(future)</a:t>
            </a:r>
          </a:p>
          <a:p>
            <a:endParaRPr lang="en-US" dirty="0"/>
          </a:p>
          <a:p>
            <a:r>
              <a:rPr lang="en-US" dirty="0"/>
              <a:t>A page that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options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 recipes that saves and can be viewed in the “saved” recipe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dirty="0"/>
              <a:t>Lists of restaurant based on the cuisine type selected within their area code.</a:t>
            </a:r>
          </a:p>
          <a:p>
            <a:endParaRPr lang="en-US" dirty="0"/>
          </a:p>
          <a:p>
            <a:r>
              <a:rPr lang="en-US" dirty="0"/>
              <a:t>MVP: list of x number of results within x miles of their area code.  Lists the restaurant name and URL to restaurant’s website or yelp page.</a:t>
            </a:r>
          </a:p>
          <a:p>
            <a:endParaRPr lang="en-US" dirty="0"/>
          </a:p>
          <a:p>
            <a:r>
              <a:rPr lang="en-US" dirty="0"/>
              <a:t>Restaurant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address navigates user to Google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Results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x</a:t>
            </a:r>
          </a:p>
          <a:p>
            <a:endParaRPr lang="en-US" dirty="0"/>
          </a:p>
          <a:p>
            <a:r>
              <a:rPr lang="en-US" dirty="0"/>
              <a:t>A page that a list of recipes the users saved.  The page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that were saved by the user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to remove the saved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755</Words>
  <Application>Microsoft Office PowerPoint</Application>
  <PresentationFormat>Widescreen</PresentationFormat>
  <Paragraphs>170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User Story</vt:lpstr>
      <vt:lpstr>PowerPoint Presentation</vt:lpstr>
      <vt:lpstr>Home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Saved Results Page - Recipes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Michele Acheson</dc:creator>
  <cp:lastModifiedBy>Michele Acheson</cp:lastModifiedBy>
  <cp:revision>8</cp:revision>
  <dcterms:created xsi:type="dcterms:W3CDTF">2020-01-24T03:14:31Z</dcterms:created>
  <dcterms:modified xsi:type="dcterms:W3CDTF">2020-01-24T04:27:11Z</dcterms:modified>
</cp:coreProperties>
</file>