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64" r:id="rId6"/>
    <p:sldId id="260" r:id="rId7"/>
    <p:sldId id="261" r:id="rId8"/>
    <p:sldId id="259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 Acheson" initials="MA" lastIdx="1" clrIdx="0">
    <p:extLst>
      <p:ext uri="{19B8F6BF-5375-455C-9EA6-DF929625EA0E}">
        <p15:presenceInfo xmlns:p15="http://schemas.microsoft.com/office/powerpoint/2012/main" userId="177dfab0a37b4b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7.8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42 3328,'0'-11'128,"0"9"21,0 2 86,0 0 106,0 0 342,0 2 85,3 3-526,-1 0 0,1-1 0,0 1-1,0-1 1,0 0 0,0 0 0,1 0 0,0-1 0,-1 1 0,1-1 0,1 0 0,-1 0-1,0 0 1,1-1 0,-1 1 0,5 0-242,8 5 441,1-2-1,1 0 0,-1-1 1,5 0-441,33 5 581,2-3 0,-1-2 0,12-2-581,183-6 786,-235 2-734,940-34 951,153-31-641,-970 54-328,267-18 466,-400 29 28,-5 1-5804,-1 0 2877,-1 0-3510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0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149 1 9472,'-5'1'51,"1"1"0,0 0 0,0 0 0,0 0 0,0 0 0,1 1 0,-1 0 1,0 0-1,1 0 0,0 0 0,0 0 0,0 1 0,0-1 0,0 1 0,1 0 0,0 0 1,-1 0-52,-6 14 364,0 1 0,1 0 0,-1 5-364,5-11 172,-7 14 208,2 0-1,1 0 1,1 1-1,2 0 1,-2 21-380,6-41 97,1 0 0,0 0 0,0 0 0,1 0 0,0-1 0,0 1 0,0 0 0,1 0 0,1 0 0,-1-1 0,1 1 0,1-1 0,-1 0 0,1 0 0,0 0 0,1-1 0,0 1 0,0-1 0,0 0 0,1 0 0,-1-1 0,7 5-97,0-2 45,1-1-1,0 0 1,0 0 0,0-2-1,1 1 1,0-2 0,0 0 0,1-1-1,-1 0 1,1-1 0,-1 0-1,1-2 1,5 0-45,-2 0 42,1-1 0,-1-1 1,0 0-1,0-2 0,0 0 0,0-1 0,-1-1 0,0 0 0,0-1 0,7-5-42,-16 7-134,-1 0-1,1 0 1,-1 0-1,0-1 0,-1 0 1,0 0-1,0-1 1,0 0-1,0 0 0,-1 0 1,0-1-1,-1 0 1,0 0-1,0 0 0,-1 0 1,1 0-1,-2-1 1,1 0-1,-2 1 1,1-1-1,-1 0 0,0 0 1,-1 0-1,0 0 1,0 0-1,-1 0 0,0 0 1,-1 0-1,0 1 1,0-1-1,-1 0 0,0 1 1,0 0-1,-1 0 1,0 0-1,-1 0 0,1 0 1,-1 1-1,-1 0 1,0 0-1,0 0 0,-3-1 135,-32-25-4949,0 7-960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2.7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 1 17791,'-15'57'159,"2"1"-1,3 0 0,-1 36-158,5 11 571,6 59-571,1-128 245,2 0 0,2 0 1,1 0-1,1-1 0,2 0 1,6 12-246,-13-47 40,1-5-34,1-12-10,50-249 4,-41 219 0,2 1 0,1 1 0,3 0 0,14-24 0,-24 53 0,0 1 0,2 0 0,-1 0 0,2 1 0,0 1 0,0 0 0,1 0 0,1 1 0,9-6 0,-20 16 0,0 0-1,0 1 0,0-1 1,0 0-1,0 1 0,0 0 1,0 0-1,1 0 0,-1 0 1,0 0-1,1 1 0,-1-1 1,1 1-1,-1 0 0,0 0 1,1 0-1,-1 1 0,3 0 1,-1 0 5,0 1-1,-1 0 1,1 0-1,0 0 1,-1 0-1,0 1 1,0 0-1,1 0 1,-1 0-1,-1 1 1,4 2-5,4 7 15,0 1 0,0 0 0,-1 1 0,-1 0 0,-1 1 0,5 10-15,21 52-256,-3 2 0,-3 2 0,15 77 256,-35-113-2442,-8-40 1121,0 0 0,0 0 0,0 0 0,-1 0 1,0-1-1,-1 5 1321,-4 15-6528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3.2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0 326 15616,'24'2'0,"-11"0"0,1-1 0,-1 0 0,1-1 0,12-1 0,97-17-1142,0-6 1,83-27 1141,-178 42-438,0 0 0,-1-2 0,0-2 0,0 0 0,1-3 438,-10 5 167,-1-1-1,0-1 1,-1 0-1,0-2 1,-1 1-1,-1-2 1,5-7-167,12-21 1920,-31 43-1888,0 1 0,1-1 0,-1 1 0,0 0 0,1-1 0,-1 1 1,0 0-1,1-1 0,-1 1 0,1 0 0,-1 0 0,1-1 0,-1 1 0,0 0 0,1 0 0,-1 0 0,1-1 1,-1 1-1,1 0 0,-1 0 0,1 0 0,-1 0 0,1 0 0,-1 0 0,1 0 0,-1 0 0,1 0 0,-1 0 1,1 1-1,-1-1 0,1 0 0,-1 0 0,1 0 0,-1 1 0,1-1 0,-1 0 0,1 0 0,-1 1-32,18 12 278,-16-11-239,15 14 189,-1 0 0,-1 1 0,0 1 1,-2 0-1,2 4-228,23 39 686,-4 2-686,-11-20 799,2 0 0,2-2 0,3 1-799,-30-42 13,0 0 0,0 0 1,0 0-1,0 0 0,0 0 1,0 0-1,0 0 0,1 1 1,-1-1-1,0 0 0,0 0 1,0 0-1,0 0 0,0 0 1,0 0-1,0 0 0,0 0 1,1 0-1,-1 0 0,0 0 1,0 0-1,0 0 0,0 0 1,0 0-1,0 0 0,0 0 1,0 0-1,1 0 0,-1 0 1,0 0-1,0 0 0,0 0 1,0 0-1,0 0 0,0 0 1,0-1-1,0 1 0,1 0 1,-1 0-1,0 0 0,0 0 1,0 0-1,0 0 0,0 0 1,0 0-1,0 0 0,0 0 1,0-1-1,0 1 0,0 0 1,0 0-1,0 0 0,0 0 1,0 0-1,0 0 0,0 0-13,6-8 52,-1 1 0,0-1 0,0 0 0,-1 0 0,0 0-1,0 0 1,-1-1 0,0 0 0,0 0 0,-1-3-52,11-26 100,-8 25-413,17-45 348,4-4-35,-6 24-2646,2 3-3475,-11 22 382,-8 11-703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3.7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 69 15488,'-1'-2'33,"0"-1"51,0-1-1,0 1 1,-1 0 0,1-1 0,-1 1-1,0 0 1,0 0 0,0 0 0,0 0-1,-1 0 1,1 0 0,-1 1 0,0-1-1,1 1 1,-1 0 0,0 0 0,0 0-1,-1 0 1,1 0 0,0 1-1,-1-1-83,-1 0 14,0 1 0,1-1-1,-1 1 1,0 0 0,0 0-1,0 1 1,0-1 0,0 1-1,0 0 1,0 1 0,0-1-1,0 1 1,0 0 0,0 0-1,1 1 1,-1-1 0,-1 2-14,0 0 13,-1 1 1,1 0-1,0 0 1,0 0-1,0 1 1,0 0-1,1 0 1,0 0-1,0 1 1,-3 6-14,-3 4 20,1 1 1,1 0 0,0 1 0,2 0-1,0 0 1,1 0 0,0 1 0,1 7-21,2-12 36,1 0 0,0 1-1,1 0 1,1-1 0,0 1 0,1 0 0,0-1 0,2 1 0,0 4-36,-1-13 17,0 0 1,0 0-1,0-1 1,0 1-1,1 0 1,0-1-1,0 0 1,1 0-1,-1 0 1,1 0-1,0 0 1,1-1-1,-1 0 1,1 0-1,0 0 1,-1 0-1,2-1 1,-1 1-1,0-2 1,1 1-1,0 0 1,-1-1-1,3 0-17,-1 0 13,0 0 1,1-1-1,0 0 1,-1 0-1,1-1 0,0 0 1,-1 0-1,1-1 0,0 0 1,-1 0-1,1-1 0,-1 0-13,-4 2 9,1-1 0,-1 0 0,0-1 0,-1 1 0,1 0 0,0-1-1,0 0 1,0 1 0,-1-1 0,1 0 0,-1-1 0,0 1 0,1 0 0,-1-1 0,0 1-1,-1-1 1,1 1 0,0-1 0,-1 0 0,1 0 0,-1 0 0,0 0 0,0 0-1,0 0 1,0 0 0,-1 0 0,1 0 0,-1-1 0,0 1 0,1 0-9,-2 0 2,1 1 1,0 0-1,-1-1 0,1 1 1,-1 0-1,0 0 0,1 0 1,-1-1-1,0 1 1,0 0-1,-1 0 0,1 0 1,0 0-1,-1 1 1,1-1-1,-1 0 0,0 0 1,1 1-1,-1-1 1,0 1-1,0 0 0,0 0 1,0-1-1,0 1 1,0 0-1,0 1 0,0-1 1,-1 0-1,-1 0-2,-2-1 4,0 1 0,-1 0-1,1 0 1,-1 0 0,1 1-1,-1 0 1,0 0 0,1 1 0,-1-1-1,-1 2-3,-2 1 48,0 0-1,0 0 0,0 2 1,0-1-1,1 1 0,-1 0 0,1 1 1,1 0-1,-1 1 0,1-1 1,0 2-1,1-1 0,-1 1 0,2 0 1,-6 8-48,6-8 44,1 0 1,1 0 0,0 0 0,0 0-1,0 1 1,1-1 0,0 1 0,1 0-1,0 0 1,0 0 0,1 0 0,0 0-1,1 0 1,0 0 0,0 1 0,1-1-1,0 0 1,2 6-45,-1-10 15,0 0 1,1 0-1,-1 0 0,1 0 0,0 0 1,0 0-1,0-1 0,1 1 0,0-1 1,-1 0-1,2 0 0,-1-1 0,0 1 1,1-1-1,-1 0 0,1 0 0,0 0 1,0-1-1,4 2-15,7 2-101,-1-1 1,1 0-1,0-1 0,1 0 1,15 0 100,-17-2-460,0-2 0,0 0 0,0-1 0,0 0 0,3-1 460,72-18-6212,-29 5-2065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4.1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82 221 14208,'1'0'70,"1"0"1,-1 0 0,0 0 0,0 1 0,0-1 0,1 0 0,-1 1-1,0-1 1,0 0 0,0 1 0,0 0 0,0-1 0,0 1 0,0 0-1,0-1 1,0 1 0,0 0 0,-1 0 0,1 0 0,0 0 0,0 0-1,-1 0 1,1 0 0,0 0 0,-1 0 0,1 0 0,-1 0 0,0 0-1,1 0 1,-1 0 0,0 1 0,1-1-71,7 44 868,-4 12-492,-3 0-1,-3 0 1,-2-1-1,-3 1 1,-5 17-376,8-36 874,4-35-532,-1-6-172,-1-33-156,2 0 0,0 0 0,3 0-1,1 0 1,2 0 0,1 1-1,2 0-13,3-9 7,3 1-1,1 1 1,3 1-1,1 0 0,12-15-6,-25 44 7,0 0-1,1 0 1,1 1-1,0 1 1,1-1-1,0 2 1,0-1 0,1 1-1,6-3-6,-12 8 4,1 1 1,-1 0-1,1 0 0,0 1 1,0 0-1,0 0 0,1 0 1,-1 1-1,0 0 0,1 0 1,-1 1-1,1-1 0,-1 1 0,0 1 1,1-1-1,-1 1 0,1 0 1,-1 1-1,0-1 0,0 1 1,3 2-5,1 0 13,-1 1 0,1 1 0,-1 0 0,0 0 0,-1 0 0,0 1 0,0 1 0,0-1 0,-1 1 0,0 1 0,0-1 0,-1 1 0,0 0 0,-1 1 0,0-1 0,3 9-13,-3-5 24,0-1-1,-1 1 0,0 0 1,-1 0-1,-1 1 0,0-1 1,0 0-1,-2 1 0,0-1 1,0 1-1,-1-1 0,-1 1 1,-1 5-24,-2-2 50,-1 1 1,-1-1-1,0-1 1,-2 1-1,0-1 0,0-1 1,-1 0-1,-1 0 1,-1-1-1,0 0 1,-10 7-51,-19 17-135,-3-1-1,-1-3 1,-9 3 135,-3-1-3339,-1-2 1,-32 11 3338,-23 11-10389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8.4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0 121 11904,'5'4'128,"20"21"141,-1 1 1,-2 1-1,0 2 1,-2-1-1,-1 2 1,-2 1 0,0 0-1,-3 1 1,0 1-1,-2 0 1,5 24-270,-8-21 171,-2-12 141,-1-1-1,-2 1 0,0 0 1,-1 0-1,-2 0-311,-1-23 6,0-1 0,0 0 0,0 0 0,0 0 0,0 1 0,0-1 0,0 0 0,0 0 0,0 0 0,0 0 0,0 1-1,0-1 1,0 0 0,0 0 0,0 0 0,0 1 0,0-1 0,0 0 0,0 0 0,0 0 0,-1 0 0,1 0 0,0 1 0,0-1 0,0 0 0,0 0 0,0 0 0,-1 0 0,1 0 0,0 0 0,0 0 0,0 0 0,0 1 0,-1-1 0,1 0 0,0 0 0,0 0 0,0 0 0,0 0 0,-1 0 0,1 0 0,0 0 0,0 0 0,0 0-1,-1 0 1,1 0 0,0 0-6,-13-7 147,-10-13-20,11 6-91,1 0 0,1-1 0,1 0 0,0-1 0,0 0 1,2 0-1,0-1 0,0-3-36,-2-8 87,1 0 1,2-1 0,0 0 0,0-18-88,5 35 18,1 1-1,0-1 0,1 1 1,0-1-1,1 1 0,0 0 0,1-1 1,0 1-1,1 0 0,0 0 0,1 1 1,0-1-1,0 1 0,1 0 0,1 1 1,-1-1-1,2 1 0,-1 1 1,1-1-1,0 1 0,6-3-17,1-2 48,0 2 0,1-1 0,0 2 0,1 0 0,0 2-1,1-1 1,0 2 0,0 1 0,0 0 0,10-1-48,10-1-1090,33-3 1090,42 1-5264,-105 10 4633,31-3-7433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8.8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43 114 7808,'-1'5'303,"2"-1"1,-1 1-1,0-1 1,1 0 0,0 1-1,0-1 1,0 0-1,1 1 1,-1-1-1,1 0 1,0 0 0,1 1-304,-2-3 174,1 0 0,0 0 0,0 0 0,0 0 0,0 0 0,0 0 0,0 0 0,1-1 1,-1 1-1,1-1 0,-1 0 0,1 1 0,-1-1 0,1 0 0,0-1 0,-1 1 1,1 0-1,0-1 0,0 0 0,0 1-174,12 0 200,0-1 0,-1 0 0,1 0 0,0-2 0,-1 0 0,1 0 0,-1-2 0,1 0 0,9-4-200,-16 5 28,1-1-1,-1 0 1,0 0-1,-1-1 1,1 0-1,-1 0 0,0 0 1,0-1-1,-1 0 1,0-1-1,0 0 1,0 0-1,-1 0 1,0 0-1,0-1 1,2-6-28,-6 12 6,0-1 0,0 1 0,0-1 1,0 1-1,0-1 0,-1 1 0,1-1 1,-1 1-1,0-1 0,0 0 0,0 1 1,0-1-1,0 0 0,0 1 0,-1-1 0,0 1 1,1-1-1,-1-1-6,0 3 0,0-1-1,0 0 1,-1 1 0,1-1 0,0 1 0,0 0-1,-1-1 1,1 1 0,-1 0 0,1 0 0,-1 0-1,1 0 1,-1 0 0,0 0 0,1 0-1,-1 1 1,0-1 0,0 0 0,0 1 0,1 0-1,-1-1 1,0 1 0,0 0 0,0 0-1,0 0 1,-10 0 0,0 0 0,0 1 0,0 1 0,0 0-1,0 0 1,0 2 0,1-1 0,-1 1 0,1 1-1,0 0 1,0 0 0,1 1 0,0 1-1,-7 4 1,3 0 32,1 0-1,0 1 0,1 1 0,0 0 0,0 0 0,2 1 0,0 1 1,0 0-1,-5 12-31,8-13 85,0 1 0,1 0 0,0 1 0,1-1 0,1 1 0,1 0-1,-1 3-84,4-10 70,-1 0-1,1 0 0,1 0 0,-1 1 0,2-1 0,-1 0 0,1 0 0,1-1 1,-1 1-1,1 0 0,1-1 0,0 0 0,2 4-69,-2-6 30,0 0-1,0-1 1,1 0 0,0 0-1,0 0 1,0 0 0,0-1-1,1 1 1,0-1 0,0-1-1,0 1 1,0-1 0,0 0-1,1-1 1,-1 1 0,1-1-1,0-1 1,0 1 0,0-1-1,2 0-29,8 1-258,-1-1 0,0-1 0,1 0 0,-1-1 0,0-1-1,1-1 1,-1 0 0,5-2 258,-4 0-1775,-1-1-1,1-1 1,-2 0-1,1-1 1,13-10 1775,3-4-3305,-1-2 0,2-5 3305,9-7-1195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9.2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355 14 13056,'-22'-4'-107,"-13"-4"783,33 8-625,0-1 0,1 1 0,-1 0 0,1-1 0,-1 1 0,0 0 0,1 0 1,-1 0-1,0 0 0,1 0 0,-1 1 0,0-1 0,1 0 0,-1 1 0,0-1 0,1 1-51,-11 3 117,0 0 1,0 2-1,1-1 0,0 1 1,0 1-1,1 0 0,-1 0 0,-6 7-117,-3 4 292,1 1 0,1 1 0,-11 14-292,19-20 198,1 0 0,0 1 0,0 0 0,2 0 0,0 0 0,1 1 0,0 1 0,1-1 1,-1 10-199,5-19 93,0 1 0,0-1 1,1 1-1,0-1 0,0 0 1,1 1-1,0-1 0,0 0 1,1 1-1,1 4-93,-1-7 42,0-1 0,0 1 1,1-1-1,-1 0 0,1 1 0,0-1 0,0-1 1,1 1-1,-1 0 0,1-1 0,-1 0 1,1 0-1,0 0 0,0 0 0,1 0 0,3 1-42,0-1-122,1 1-1,0-2 1,0 1-1,0-1 0,0-1 1,0 1-1,0-1 0,1-1 1,-1 0-1,0 0 0,0-1 1,1 0-1,-1-1 1,0 0-1,0 0 0,5-3 123,5-1-1620,-1-2-1,0 1 1,6-5 1620,44-31-8472,-51 31 7811,-1-1-1,-1 0 1,5-7 661,7-8-1344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2.2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1 214 11776,'0'0'192,"0"0"277,0 0 107,0 0-128,12 1 0,-10-1-438,36 2 217,0-1 0,1-2-1,-1-2 1,11-3-227,-34 3 60,-1-1-1,0 0 0,0-1 1,-1 0-1,1-1 1,-1-1-1,0 0 0,9-7-59,-18 11 23,0 0 0,0 0 0,-1-1-1,1 1 1,-1-1 0,1 0 0,-1 0-1,-1 0 1,1-1 0,0 1 0,-1-1-1,0 1 1,0-1 0,0 0 0,-1 0-1,0 0 1,0 0 0,0 0 0,0 0-1,-1 0 1,0 0 0,0 0 0,0 0-1,0 0 1,-1 0 0,-1-3-23,2 6 2,-1 1 0,1-1 0,-1 1 1,1-1-1,-1 1 0,0 0 0,0-1 1,1 1-1,-1 0 0,0 0 0,0-1 0,0 1 1,-1 0-1,1 0 0,0 0 0,0 0 1,0 0-1,-1 1 0,1-1 0,-1 0 0,1 1 1,0-1-1,-1 0 0,1 1 0,-1 0 0,1-1 1,-2 1-3,-5-1 8,0 0 1,0 1 0,0 0-1,0 1 1,0 0-9,-6 0 4,-2-1 59,0 2 0,1 0 1,-1 1-1,0 0 1,1 1-1,-1 1 1,1 1-1,1 0 1,-1 1-1,-9 6-63,17-9 35,1 0-1,-1 1 1,1 0-1,1 0 1,-1 0-1,1 1 1,0 0 0,0 0-1,1 0 1,-1 0-1,1 1 1,1 0-1,-1 0 1,1 0-1,1 0 1,-1 0 0,1 1-1,0-1 1,1 1-1,0-1 1,0 1-1,0 0 1,1 0-35,1 1 61,-1 0 0,2 0 0,-1 0 1,1 0-1,1 0 0,0 0 0,0-1 0,0 1 1,1-1-1,0 0 0,1 0 0,2 2-61,5 7 57,1-1-1,0 0 0,1-1 1,15 12-57,-25-23-118,0-1 1,1 0-1,-1 0 1,1 0 0,0-1-1,0 0 1,0 0-1,0 0 1,0 0-1,0-1 1,0 0-1,1 0 1,-1 0 0,1-1-1,-1 0 1,0 0-1,1 0 1,-1 0-1,2-1 118,5-1-1169,-1-1 0,1 0 0,-1-1 0,0 0 0,0 0 0,0-1 0,-1-1 0,3-1 1169,33-24-6677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2.5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 1 16256,'0'0'0,"-8"21"0,5-10 0,3 3 0,5 7 0,9 9 128,-9 9 127,1 7 129,-4 5 0,2 5-128,0-9 0,-2-1-256,1-10 128,3-3-128,-2-4 0,2-6-3199,-4-8 127,2 0-5376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1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 53 14848,'0'0'149,"1"4"150,4 43 306,-2 0 0,-3 1-1,-2 13-604,1-10 169,1-23 87,-2 0 0,0-1 0,-2 1 0,-1-1 0,-3 10-256,8-37 37,-1 1 0,1 0-1,0 0 1,0 0-1,-1 0 1,1 0-1,0 0 1,-1 0-1,1 0 1,-1-1-1,1 1 1,-1 0-1,0 0 1,1-1-1,-1 1 1,0 0 0,1-1-1,-1 1-36,1-1 15,-1 0 0,1 0 0,0-1-1,-1 1 1,1 0 0,-1 0 0,1 0 0,0-1 0,0 1 0,-1 0-1,1 0 1,0-1 0,-1 1 0,1 0 0,0-1 0,0 1 0,0 0-1,-1-1 1,1 1 0,0 0 0,0-1 0,0 1 0,0 0-1,0-1 1,0 1 0,-1 0 0,1-1 0,0 1-15,-5-38 185,6 3-183,1-1 0,2 1 0,1 0 1,2 0-1,2 1 0,1-1 0,1 2 0,2 0 0,1 0 0,7-9-2,-16 33 0,1 0 0,-1 0 0,1 1 0,5-6 0,-9 13 0,-1-1 0,1 0 0,-1 1 0,1-1 0,0 1 0,-1 0 0,1-1 0,0 1 0,0 0 0,0 0 0,0 0 0,0 0 0,0 1 0,0-1 0,0 0 0,0 1 0,0 0 0,0-1 0,1 1 0,-1 0 0,0 0 0,0 0 0,0 0 0,0 1 0,2-1 0,0 2 3,-1 0-1,1 0 1,-1 0-1,0 0 1,1 0-1,-1 1 1,0-1-1,0 1 1,-1 0-1,1 0 1,0 0-1,-1 0 1,0 0-1,0 0 1,0 1-3,5 9 23,0 0 0,-1 1 0,2 6-23,0 2 46,-2 0 0,0 0 0,-1 0 0,-1 1 1,-1 0-1,-1 0 0,-2 2-46,1-13 60,-2 0 1,0 0 0,0-1 0,-1 1 0,-1 0-1,0-1 1,0 0 0,-1 0 0,-1 0-1,1 0 1,-2 0 0,0-1 0,0 0-1,-7 8-60,10-14 13,-1-1-1,0 1 0,1-1 0,-2 0 1,1 0-1,0 0 0,-1 0 0,1-1 0,-1 1 1,0-1-1,1-1 0,-1 1 0,0-1 1,0 1-1,-1-1 0,0-1-12,1 1-252,1-1 0,-1 0 0,1 0 0,-1 0-1,1-1 1,-1 0 0,1 0 0,-3 0 252,3-1-718,1 1 0,0 0 0,-1-1 0,1 0-1,0 0 1,0 0 0,0 0 0,0 0 0,1 0 0,-4-3 718,-5-7-8405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3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518 63 12544,'-13'-8'-202,"0"0"1,-1 1-1,0 0 1,-1 1-1,1 1 1,-1 0-1,0 1 1,0 0-1,-8 1 202,9 0 7,-1 2 1,0 0-1,0 0 0,0 2 0,0 0 0,1 0 0,-1 1 0,0 1 0,1 1 0,-1 0 1,1 1-1,-5 2-7,3 1 234,0 1 0,1 1 0,0 0 0,1 1 0,-6 5-234,13-9 103,0-1 0,1 1 0,0 1 0,0-1 0,1 1 0,0 0 0,0 0 0,1 0 1,0 1-1,1 0 0,-2 4-103,1 5 68,1-1 0,0 1 1,2 0-1,0 0 1,1 0-1,0 0 1,2 0-1,0-1 0,1 1 1,2 2-69,7 31 148,3 0 1,19 41-149,25 48 185,2 4-822,-26-45-4287,-25-70-985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5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0 261 17535,'9'1'-1,"0"0"-1,-1 0 0,1-1 0,0 0 1,-1 0-1,1-1 0,0 0 0,-1-1 0,1 0 1,-1 0-1,1-1 0,2-2 2,37-12 158,14-5 232,0-3 1,54-31-391,-110 52 88,0 0 0,0 0 0,0 0 1,-1-1-1,0 1 0,0-1 0,0-1 0,0 1 0,-1-1-88,-3 5 8,0-1 0,0 1 0,0-1 0,0 1 0,-1-1 0,1 1 0,0-1 0,-1 0-1,0 1 1,1-1 0,-1 1 0,0-1 0,0 0 0,0 0 0,0 1 0,0-1 0,0 0 0,0 1-1,0-1 1,-1 0 0,1 1 0,-1-1 0,1 1 0,-1-1 0,0 1 0,0-1 0,1 1-1,-1-1 1,0 1 0,0 0 0,0-1 0,-1 1 0,1 0 0,0 0 0,0 0 0,-1 0-1,1 0 1,-1 0 0,1 0 0,-1 0-8,-3-2 2,1 0 1,-1 1-1,0-1 1,-1 1-1,1 0 1,0 1-1,0-1 0,-1 1 1,1 0-1,-1 0 1,1 1-1,-1 0 1,0 0-1,1 0 0,-3 1-2,-1 0-4,0 1 0,1 0 0,-1 1 0,0 0 0,1 0-1,-1 1 1,1 0 0,0 0 0,-2 3 4,-2 1 25,1 0 0,0 1 0,0 0 0,1 0 0,1 2 0,-1-1 0,2 1 0,0 0 0,0 1 0,1 0 0,0 0 0,-4 11-25,9-16 13,0 0 0,0-1 0,1 1 0,-1 0 0,2 0 0,-1 0 0,1 0 0,0 1 0,1-1 1,-1 0-1,1 0 0,1 0 0,-1-1 0,1 1 0,1 0 0,-1 0 0,1-1 0,0 0 0,0 1 0,1-1 1,0 0-1,0-1 0,0 1 0,1-1 0,0 0 0,0 0 0,0 0 0,6 3-13,-3-2-349,0 0-1,0 0 1,1-1 0,0 0-1,0-1 1,1 0-1,-1 0 1,1-1 0,0 0-1,0-1 1,0 0 0,0 0-1,0-1 1,0-1-1,0 0 1,0 0 0,1-1-1,-1 0 1,10-3 349,-4-1-1634,1-1 0,-1-1 0,0-1 0,0 0 0,10-8 1634,28-21-5291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9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215 1 15104,'-8'1'47,"0"-1"0,1 2 0,-1-1 0,0 1 0,1 0 0,-1 1 1,1 0-1,0 0 0,-1 1 0,1 0 0,1 0 0,-1 0 1,1 1-1,0 0 0,0 0 0,0 1 0,1 0 0,-1-1 1,0 4-48,-3 2 72,6-6 8,-1-1-1,0 2 0,1-1 0,0 0 1,-2 6-80,4-9 20,0 1 0,1-1-1,-1 1 1,1-1 0,0 1 0,0 0 0,0-1 0,0 1 0,0 0 0,0-1 0,1 1 0,-1-1 0,1 1 0,0 0-1,0 1-19,5 9 64,0-1 0,0 1 0,1-1 0,0-1-1,1 1 1,4 3-64,19 20 119,10 8-119,-11-13 88,19 27-88,-41-47 41,-1 0 0,0 1 0,-1 0 0,0 0 0,-1 0 0,0 1 0,-1-1 0,0 2-41,-3-9 29,0 0 1,0 1 0,-1-1-1,1 0 1,-1 1 0,0-1-1,0 0 1,0 1 0,-1-1-1,0 0 1,0 0 0,0 1-1,0-1 1,0 0 0,-1 0-1,0 0 1,-2 3-30,0-1 59,0-1 0,0 0 1,0 0-1,-1 0 0,0 0 0,0-1 1,0 0-1,0 0 0,-1 0 0,0-1 0,-1 1-59,-4 2-149,-1-1-1,1-1 1,-1 0-1,0 0 0,0-1 1,0-1-1,0 0 0,-1 0 1,1-2-1,0 1 0,-1-2 1,-7 0 149,-14-7-3264,0-2-6293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4.3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13568,'12'16'216,"0"0"0,0 0 1,-2 1-1,0 0 0,-1 1 1,-1 0-1,6 19-216,-6-11 273,-2 1 0,0 0 0,-2 0 1,-1 1-1,-1 9-273,-3 41 592,-3-1 1,-4 0-1,-12 45-592,13-78 100,-26 146 20,14-111-2757,6-41-8968,8-23 8682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4.7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39 19967,'0'0'-128,"21"-6"0,15-4-7423,8-1 127,-1-1 4352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5.8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11776,'24'18'189,"-19"-14"-34,1 1 0,0-1 0,1 0 0,-1 0 0,0-1 0,1 0 0,0 0 0,3 0-155,29 8 726,1-2 1,0-1 0,25 0-727,134 4 1410,-159-10-1160,768 13 3092,80 4-1607,-736-12-1641,222 13-295,50 22 201,-311-25-1009,0 1-2761,-1-6-6554,-81-11 4308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6.7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75 9600,'18'5'8,"21"6"22,0-1 0,1-2 0,1-2 0,24 1-30,383-13 5260,-1-24-2787,-414 28-2527,270-25 707,169-10-175,194 18 215,-392 24-4308,115 24 3615,-349-24-6998,-14-1-1492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7.2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0 319 13824,'8'0'128,"416"-24"2538,-305 15-2133,643-70 2529,-322 31-1878,84-2-444,380-43-2142,-888 91 1030,34-5-1455,-21 1-2352,-24 5-920,-5 1-1343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7.6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0 231 8704,'25'10'1130,"1"-1"1,1-1 0,-1-1-1,1-1 1,0-2 0,11 0-1131,31-3 1194,0-3 0,0-3 1,59-13-1195,204-51 1349,-177 33-1012,424-67 600,-359 78-786,143 4-151,-275 22-2681,21 6 2681,-60-3-4359,-9-2-5966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15.5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 4 11776,'-20'-3'21,"15"3"107,5 0 128,5 2 149,4 5-179,-1-1-1,1 2 0,-1-1 0,-1 1 1,0 0-1,0 1 0,0 0 0,-1 0 1,0 0-1,-1 1 0,3 6-225,10 24 393,-2 1 0,2 14-393,-5-9 203,-1 1 0,-3 0 0,-1 0 0,-3 1 0,-2 9-203,-1 54 948,-12 83-948,6-129 165,-14 171 1504,-25 91-1669,-5-38 1686,-10 254-1686,51-24 532,23 3-31,-14-455-468,37 592 143,-6-118-96,-21-297-67,22 786 102,-36-817-115,8 316 0,-2-465 0,3 0 0,2 0 0,3-1 0,12 33 0,-17-72 0,1 0 0,2-1 0,0 0 0,1 0 0,1-1 0,1-1 0,1 0 0,1-1 0,1-1 0,1 0 0,0-1 0,1 0 0,5 1 0,1-2 15,1-1 0,1-2 0,0 0 0,1-2 0,0-1 0,0-1 0,1-2 0,1 0 1,0-2-1,-1-1 0,22 0-15,50 1 98,0-5 1,78-9-99,-178 8 0,257-26 24,100-28-24,-147 20-3,1134-131 3,-1054 139 0,575-68 0,-293 23 0,-522 67 0,-2 0 0,0-1 0,0-2 0,0-3 0,8-4 0,-50 12 3,0-1 0,0 0 0,0 0-1,0-1 1,0 0 0,0 0 0,-1-1 0,0 1-1,0-1 1,0 0 0,-1 0 0,1-1-1,-1 1 1,-1-1 0,1 0 0,-1 0 0,0 0-1,0-1 1,-1 1 0,1-1 0,-1-2-3,5-18 17,-1-1 0,-1-1 0,-2 1 0,0-15-17,-2 26 1,7-211-1,-10-33 0,5-196 0,19 199 0,30-105 0,171-783 0,-123 700 0,-11-64 0,-54 237 0,-3-236 0,-38-343 1,1 521 20,-14-153 234,5 187-148,12 272-107,1 15 0,1 0 0,0 0 0,0 0 0,1 0 0,0 0 0,1 1 0,2-11 0,-1 10-21,-2 8-128,-1 2-171,2-6-1588,-2 2-316,1 2-2796,-1 2-4793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16.6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0 386 13440,'3'3'0,"1"-1"0,-1 1 0,1 0 0,0-1 0,0 0 0,0 0 0,0 0 0,0 0 0,0-1 1,0 0-1,1 0 0,-1 0 0,0 0 0,1 0 0,-1-1 0,1 0 0,-1 0 0,0 0 0,4-1 0,13-1 20,437-20 1702,-2-27 12,68-16-322,451-50-30,741-4-468,-1172 88-697,-332 23-46,57 10-171,-228 0 32,115 4 298,109 19-330,-114-3 1024,-129-15-1024,-8-1 0,-2 7 0,-9-6 0,0-1 0,-1 1 0,0 0 0,0 0 0,0 0 0,-1 0 0,0 0 0,0 1 0,1 62 0,-6-15 0,-2 0 0,-12 50 0,-36 106 0,34-143 13,-9 30 102,-11 81-115,37-155-373,-1-1 0,-1 0-1,-2 0 1,0 0 0,-1 0-1,-1-1 1,-1-1 0,-7 10 373,10-18-2112,0 0 0,1 1 0,1 0 0,0-1 0,0 2 0,-1 11 2112,2-9-1578,-8 31-3585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7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81 14720,'0'0'0,"0"0"0,24 7 0,-4-7 0,1-4 0,2-1 0,7-1 0,1-2 0,5 1-640,6-7 128,4-1-3968,0 0 128,0 1 1280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0.9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0 137 9600,'6'21'1069,"1"1"1,1-1-1,2 2-1069,17 52 1186,-13-21-788,-3 1 1,-2-1-1,-3 2 0,-2-1 0,-2 1 1,-3 9-399,0-53 191,0-1 1,0 0 0,-1 0 0,-1 0 0,0 0 0,-3 9-192,6-20 4,0 0-1,0 0 1,0 0-1,0 0 0,0 0 1,0 0-1,0 0 0,0 0 1,-1 0-1,1-1 0,0 1 1,0 0-1,0 0 0,0 0 1,0 0-1,0 0 0,0 0 1,0 0-1,0 0 0,0 0 1,0 0-1,0 0 1,0 0-1,-1 0 0,1 0 1,0 0-1,0 0 0,0 0 1,0 0-1,0 0 0,0 0 1,0 0-1,0 0 0,0 0 1,-1 0-1,1 0 0,0 0 1,0 0-1,0 0 1,0 0-1,0 0 0,0 0 1,0 0-1,0 0 0,0 0 1,0 0-1,-1 0 0,1 0 1,0 0-1,0 0 0,0 0 1,0 0-1,0 0 0,0 0 1,0 0-1,0 1 0,0-1 1,0 0-1,0 0 1,0 0-1,0 0 0,0 0 1,0 0-1,0 0 0,0 0 1,0 0-1,0 0 0,0 1 1,0-1-1,0 0-3,-3-3 29,1 0 0,0 0 0,0 0 0,0 0 0,0 0-1,1 0 1,-1-1 0,1 1 0,0 0 0,0-1 0,0 1 0,0-1 0,0-2-29,-3-53 263,4 54-241,0-25 58,2 0 0,0 0-1,3 1 1,0-1-1,2 1 1,1 0-1,2-2-79,3-4 72,1 1 0,2 0 1,1 1-1,2 0 0,11-14-72,-16 29-31,1 1 1,0 0 0,1 0 0,1 2-1,0 0 1,1 1 0,0 1-1,1 1 1,1 0 0,0 2-1,1 0 1,0 1 0,16-4 30,-15 7-1137,-1 0-1,1 2 1,-1 1 0,1 0 0,10 2 1137,8 4-5845,-5 5-683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1.2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0 268 12288,'5'2'296,"1"0"0,-1 0 0,1 0 0,-1-1 0,1 1 0,-1-1 0,1-1 0,0 1 1,0-1-1,-1 0 0,1 0 0,0-1 0,4 0-296,13-3 730,0-1 0,17-7-730,-24 7 2,12-3 138,0-2 0,0-1 0,-1-2 0,22-13-140,-38 20 31,-1-1 0,0 0 0,0 0 0,0-1-1,-1-1 1,-1 1 0,1-1 0,-2-1-1,1 0 1,-1 0 0,0 0 0,-1-1-1,0-2-30,-5 11 0,0 0 0,0 0 0,0-1 0,0 1 0,-1 0 0,1-1 0,-1 1 0,0-1 0,0 1 0,0-1 0,0 1 0,0 0 0,0-2 0,-1 3 0,1-1 0,0 1 0,-1 0 0,1 0 0,-1 0 0,0 0 0,1 0 0,-1 0 0,0 0 0,0 0 0,1 0 0,-1 0 0,0 1 0,0-1 0,0 0 0,0 0 0,0 1 0,0-1 0,-1 0 0,-2 0 0,-1-1 0,1 1 0,-1 0 0,0 1 0,1-1 0,-1 1 0,0 0 0,0 0 0,1 0 0,-1 1 0,0-1 0,0 1 0,-16 4 24,0 0 0,1 1 0,0 1 0,-19 10-24,-7 5 160,-18 14-160,40-21 116,1 0-1,-21 18-115,37-27 16,0 0-1,1 0 1,0 0 0,1 1 0,-1 0 0,1 0 0,0 0 0,1 1 0,0-1 0,0 1 0,0 3-16,3-7 4,-1 0-1,2 0 1,-1 0 0,0 0 0,1 1 0,0-1-1,0 0 1,0 0 0,0 0 0,1 1 0,0-1-1,0 0 1,0 0 0,0 0 0,0 0 0,1 0-1,0-1 1,0 1 0,0 0 0,0-1 0,1 1-1,-1-1 1,1 0 0,0 0 0,0 0 0,0 0-1,0 0 1,1 0-4,3 2-175,-1 0-1,1-1 0,1 0 1,-1 0-1,1-1 1,-1 0-1,1 0 1,0-1-1,0 1 0,0-2 1,0 1-1,0-1 1,8 0 175,7-3-1658,0 0 0,-1-1 0,1-1 0,-1-1 0,8-3 1658,106-40-5390,-130 46 5502,73-31-944,0 0-661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1.6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318 0 14592,'0'0'384,"-16"4"896,-40 23-484,0 2 0,2 2 1,-7 8-797,51-32 27,1-1 0,-1 1 0,2 1-1,-1 0 1,-2 3-27,9-9 14,0-1-1,1 1 0,-1 0 1,1 0-1,0-1 0,0 1 0,-1 0 1,1 0-1,0 1 0,1-1 1,-1 0-1,0 0 0,1 0 0,-1 1 1,1-1-1,-1 0 0,1 0 1,0 1-1,0-1 0,0 0 0,1 1 1,-1-1-1,0 0 0,1 0 1,-1 1-1,1-1 0,0 0 0,0 0 1,0 0-1,1 1-13,1 2 23,2 0-1,-1-1 0,0 1 1,1-1-1,0 0 1,0 0-1,0-1 0,1 0 1,-1 0-1,1 0 1,0 0-1,0-1 1,-1 0-1,7 2-22,16 3 97,1-2 1,19 2-98,-46-6 3,35 3 29,12 2 71,41 11-103,-77-14 4,0 1 0,0 0 0,-1 1 0,0 0 0,0 1 0,0 0 0,-1 1 0,0 0 0,3 3-4,-10-7 8,-1 0 0,0-1 0,0 2 0,0-1 0,0 0 0,-1 0 0,0 1 0,1 0 0,-1-1 0,0 1 0,-1 0 0,1 0 0,0 3-8,-1-4 7,-1 0 0,0 0 0,1 0-1,-1 0 1,0 0 0,-1 0 0,1 0 0,-1 0 0,1 0 0,-1 0 0,0 0-1,0-1 1,0 1 0,0 0 0,-1 0 0,1-1 0,-1 1 0,0-1-1,0 2-6,-8 7 32,0 0 0,-1-1 0,0 0 0,0-1 0,-1 0 0,-1-1 0,1 0 0,-1-1 0,0 0 0,-1-1 0,-5 1-32,-36 13 144,0-3 0,-13 1-144,50-13-11,0 0-122,0-1-1,-12 1 134,26-5-58,0 1 1,0-1-1,0 0 0,0 0 0,0 0 0,0-1 0,0 1 0,0-1 1,1 0-1,-1 0 0,0-1 0,0 1 0,1-1 0,-2 0 58,4 1-103,0 1-1,0-1 1,0 0 0,0 0-1,0 1 1,0-1-1,1 0 1,-1 0-1,0 0 1,0 0-1,1 0 1,-1 0 0,1 0-1,-1 0 1,1 0-1,-1 0 1,1 0-1,-1-1 1,1 1-1,0 0 1,0 0-1,0-1 104,0-1-196,0 1 0,0 0 0,1 0 0,-1 0 0,1-1 0,0 1 0,0 0 0,0 0 0,0 0 0,0 0 0,1-2 196,4-4-1116,0 0 1,1 0-1,0 1 0,7-7 1116,36-28-4544,2 0 256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2.5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65 277 16639,'-6'7'118,"0"0"-1,1 1 0,0 0 1,1 0-1,0 0 0,0 0 1,0 1-1,1-1 0,0 1 1,1 0-1,0 0 0,1 0-117,-5 27 768,2-1 0,1 13-768,1-32 74,2 0-1,0 1 1,1-1-1,0 0 1,2 0-1,0 0 1,0 0-1,2 0 1,5 14-74,-9-28 12,0 0 0,0 1 1,1-1-1,-1 0 0,0 0 0,1 0 1,0 0-1,-1 0 0,1 0 0,0 0 1,0 0-1,0-1 0,0 1 1,0-1-1,1 0 0,-1 1 0,0-1 1,1 0-1,-1 0 0,1 0 1,1 0-13,0-1 15,-1 0 1,1 0-1,0 0 1,0 0-1,0-1 1,-1 0 0,1 1-1,0-1 1,0-1-1,-1 1 1,1 0-1,-1-1 1,2-1-16,10-5 30,-2-2 0,1 1 0,-1-2 0,-1 0 0,0 0 0,3-5-30,5-8 15,-1-1 0,-1 0 0,-1-2 1,-1 0-1,-1-1 0,-2 0 0,3-12-15,-9 15 128,-12 25 0,2 1-110,0 0 1,0 1-1,-1-1 0,1 1 0,0 0 0,1 0 0,-1 0 0,0 1 1,1-1-1,-1 1 0,1-1 0,0 1 0,0 0 0,0 0 0,0 0 1,-1 1-19,1 2 25,-1 0 1,1 0-1,0 0 1,1 0-1,-1 0 1,1 0-1,0 0 1,1 0-1,0 3-25,0 1 23,0 1-1,1-1 1,0 0-1,1 0 0,0 0 1,1-1-1,0 1 1,0 0-1,1-1 1,1 0-1,-1 0 1,3 2-23,-2-3 3,1-1-1,0 0 1,0-1 0,1 0 0,0 0 0,0 0 0,0-1 0,1 0 0,-1 0-1,1-1 1,0 0 0,1 0 0,-1-1 0,1 0 0,-1 0 0,1-1 0,0-1 0,0 1-1,0-1 1,0-1 0,0 1 0,0-2 0,0 1 0,0-1 0,0-1 0,0 0-1,0 0 1,0 0 0,-1-1 0,1-1 0,-1 1 0,0-1 0,0-1 0,0 1 0,-1-1-1,0-1 1,1 0-3,4-6-5,-1 0 0,0-1 1,-1 0-1,0-1 0,-1 0 0,-1-1 0,0 0 0,-1 0 0,-1-1 0,0 0 0,-1 0 0,-1 0 0,3-16 5,0-18-16,-1-1 0,-3 1 0,-2 0 0,-2-2 16,1 45 3,0-5 39,0 0 1,-1 1-1,-1-1 0,1 1 0,-2 0 0,-1-5-42,4 16 3,0 0 0,0 0 0,0 0 0,0 0-1,0 0 1,0-1 0,0 1 0,0 0-1,0 0 1,0 0 0,0 0 0,-1 0 0,1 0-1,0 0 1,0 0 0,0 0 0,0 0 0,0 0-1,0 0 1,0 0 0,0 0 0,0 0 0,0 0-1,0 0 1,-1 0 0,1 0 0,0 0 0,0 0-1,0 0 1,0 0 0,0 0 0,0 0 0,0 0-1,0 0 1,0 0 0,0 0 0,0 0 0,-1 0-1,1 0 1,0 0 0,0 0 0,0 0-1,0 0 1,0 0 0,0 0 0,0 0 0,0 0-1,0 1 1,0-1 0,0 0 0,0 0 0,0 0-1,0 0 1,0 0 0,0 0 0,0 0 0,0 0-1,0 0 1,0 0 0,0 0 0,0 0 0,-1 1-1,1-1 1,0 0 0,1 0 0,-1 0 0,0 0-3,-5 11 91,-2 14 14,5 1-19,1 1-1,1-1 0,1 1 1,1 0-1,1-1 0,2 0 0,1 3-85,4 5 64,0 1 0,3-2 1,0 0-1,2 0 0,2-1-64,-9-17 11,1-1 1,0 0-1,1 0 1,1-1-1,0-1 1,9 9-12,-17-18 2,1 1-1,0-1 1,0 0-1,0 0 1,0-1-1,0 1 1,0-1-1,1 0 1,-1 0 0,1 0-1,-1-1 1,1 1-1,0-1 1,0 0-1,-1-1 1,1 1-1,0-1 1,0 0 0,0 0-1,0-1 1,0 1-1,-1-1 1,1 0-1,3-1-1,0-2-6,-1 1 0,0-1 0,0-1 0,0 1 0,-1-1 0,1-1 0,-1 1-1,0-1 1,-1 0 0,1 0 0,-1-1 0,0 1 0,-1-1 0,0 0 0,0 0 0,2-6 6,7-17-45,-2-1 0,-1 0 1,3-19 44,-11 44-3,13-55-9,-2 0 0,-1-16 12,-9 45 1,-1 0-1,-2 1 1,-1-1-1,-1 1 0,-4-15 0,4 32 43,3 26 110,0 1-93,9 103 708,-6 10-768,-3-86 151,2 0-1,1-1 1,3 0-1,1 0 1,7 21-151,-7-37 25,0-1 1,1 0-1,1 0 0,1-1 1,2 0-1,0-1 1,0 0-1,2-1 1,13 13-26,-20-24-115,1 0 0,-1-1 0,1-1 1,0 1-1,1-1 0,0-1 1,0 0-1,0 0 0,0-1 1,2 0 114,-7-2-390,1-1 0,0 0 0,0 0 0,0 0 0,0-1 1,0 0-1,0 0 0,-1 0 0,2-1 390,-3 1-640,0-1 1,0 0-1,-1 0 1,1-1-1,0 1 0,-1-1 1,1 0-1,0 0 1,-1 0-1,0 0 0,0-1 1,1 1-1,1-3 640,18-18-8746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2.9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46 15104,'0'0'512,"34"0"0,20 0 1151,1 0 1,6 2-1024,12-8 0,9-5-512,0 1 128,-1 1-384,1 3 0,-2 0-3840,-5 6 1,2 0-5249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3.2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233 1 15616,'-2'1'213,"-60"28"1943,29-15-1531,1 2 0,0 1 1,-24 18-626,55-34 15,0 0 0,0 0 1,0-1-1,0 1 0,0 0 1,0 0-1,0 0 0,0 0 1,0 0-1,0 0 0,1 0 1,-1 1-1,0-1 0,1 0 1,-1 0-1,1 1 0,0-1 1,-1 0-1,1 0 0,0 1 1,0-1-1,-1 0 0,1 1-15,1 0 13,-1 0-1,1-1 0,-1 1 0,1 0 1,0-1-1,0 1 0,0 0 0,0-1 0,0 1 1,0-1-1,0 0 0,0 1 0,0-1 1,1 0-1,0 1-12,8 6 43,1-1 1,-1-1-1,1 0 1,12 5-44,-15-7 36,116 48 192,-77-33-48,-1 1 0,0 2 0,29 20-180,-69-38 59,0 0 0,0 1 0,0 0 0,-1 0 0,1 0 0,-1 2-59,-3-5 24,-1-1 1,0 1-1,0 0 1,1-1-1,-1 1 1,-1 0-1,1 0 1,0 0-1,0 0 1,-1 0-1,1 0 1,-1 0-1,0 0 1,1 0 0,-1 0-1,0 0 1,0 0-1,0 0 1,-1 0-1,1 1 1,0-1-1,-1 0 1,0 2-25,-3 1 62,0 1 0,0 0 0,-1-1 1,1 0-1,-1 0 0,0 0 0,-1 0 0,1-1 1,-1 0-1,0 0 0,0-1 0,-6 4-62,-12 4-50,0 0-1,0-2 1,-1 0 0,-1-2-1,1-1 1,-1 0-1,0-2 1,0-2-1,0 0 1,-1-1 0,-13-3 50,4-3-3867,13-4-2207,5 0-2758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6.5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82 144 10496,'0'0'640,"0"0"0,0 0 21,0 0 128,0 0 214,-1 3 85,-15 75 1628,-4 69-2716,18-124 164,-6 84 963,7 101-1127,1-171 131,10 165 525,-5-127-288,-5-74-360,0-1-1,0 1 0,0 0 0,0-1 0,1 1 1,-1 0-1,0 0 0,0-1 0,0 1 0,1 0 1,-1-1-1,0 1 0,1 0 0,-1-1 0,0 1 1,1 0-1,-1-1 0,1 1 0,-1-1 0,1 1 1,-1-1-1,1 1 0,-1-1 0,1 0 0,0 1 1,-1-1-1,1 1 0,0-1 0,-1 0 0,1 0 0,0 1 1,-1-1-1,1 0 0,0 0 0,0 0 0,-1 0 1,1 0-1,0 0 0,0 0 0,-1 0 0,1 0 1,0 0-1,-1 0 0,1-1 0,0 1 0,-1 0 1,1 0-1,0-1-7,6-1 11,0-1 0,-1 0 1,1 0-1,5-5-11,-6 5 15,83-55 37,-62 38-39,1 2 1,0 1 0,1 2-1,16-6-13,-8 7 0,0 2 0,1 2 0,20-3 0,-35 9 0,1 2 0,0 0 0,1 1 0,-1 2 0,0 0 0,8 3 0,170 31 107,-201-34-106,0-1 0,0 0 0,1 1-1,-1-1 1,0 0 0,0 0 0,1 0 0,-1 0 0,0 0-1,0 0 1,1 0 0,-1 0 0,0 0 0,0 0 0,1-1-1,-1 1 1,0-1 0,0 1 0,0-1 0,0 1 0,1-1-1,-1 0 1,0 1 0,0-1 0,0 0 0,-1 0 0,1 0-1,0 0 0,0-1 0,-1 0 0,1 1-1,-1-1 1,0 0 0,1 0-1,-1 0 1,0 0 0,0 0-1,0 0 1,-1 0 0,1 1 0,-1-3 0,0-6 1,-3-68-1,1 36 0,1 1 0,3-1 0,2-15 0,2 24 0,2 0 0,1 0 0,2 0 0,1 1 0,7-12 0,11-18 0,2 1 0,10-10 0,-25 47 0,8-15 0,-24 39 0,0 0 0,0-1 0,0 1 0,0 0 0,0-1 0,0 1 0,0-1 0,0 1 0,0 0 0,0-1 0,0 1 0,0-1 0,0 1 0,0 0 0,0-1 0,0 1 0,-1 0 0,1-1 0,0 1 0,0 0 0,0-1 0,-1 1 0,1 0 0,0-1 0,0 1 0,-1 0 0,1 0 0,0-1 0,-1 1 0,1 0 0,0 0 0,-1 0 0,1-1 0,0 1 0,-1 0 0,1 0 0,0 0 0,-1 0 0,1 0 0,0 0 0,-1 0 0,1 0 0,-1 0 0,1 0 0,0 0 0,-1 0 0,1 0 0,-1 0 0,1 0 0,0 0 0,-2 0 0,-30-2-2,-1 1 0,-24 3 2,-20 0 26,-382-14 187,264 1-1450,-42-14 1237,232 25-595,3 0 189,0 0-1,1 0 1,-1 0-1,0 0 1,0-1-1,1 1 1,-1 0-1,1-1 0,-1 0 1,0 1-1,1-1 1,-1 0-1,1 1 1,-1-1-1,1 0 1,-1 0-1,1 0 1,0 0-1,0-1 1,-1 1 406,2 1-138,0-1 1,0 1 0,0 0-1,0 0 1,0-1 0,1 1 0,-1 0-1,0-1 1,0 1 0,0 0-1,0 0 1,0-1 0,0 1 0,1 0-1,-1-1 1,0 1 0,0 0-1,0 0 1,1 0 0,-1-1-1,0 1 1,0 0 0,0 0 0,1 0-1,-1-1 1,0 1 0,1 0-1,-1 0 1,0 0 0,0 0 0,1 0-1,-1 0 1,0 0 0,1 0-1,-1 0 1,0 0 0,1 0-1,-1 0 1,0 0 137,32-5-5909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7.5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0 204 13568,'7'28'301,"23"104"3109,-16-45-2514,-5 2 0,-2 59-896,-11-56 534,4-92-533,0 0 0,0 0 0,0 0 1,0 0-1,0 1 0,0-1 0,0 0 1,0 0-1,0 0 0,0 0 0,0 0 1,0 0-1,0 0 0,0 0 0,0 0 1,0 0-1,0 1 0,0-1 0,1 0 0,-1 0 1,0 0-1,0 0 0,0 0 0,0 0 1,0 0-1,0 0 0,0 0 0,0 0 1,0 0-1,0 0 0,0 0 0,0 0 1,0 0-1,0 1 0,0-1 0,1 0 0,-1 0 1,0 0-1,0 0 0,0 0 0,0 0 1,0 0-1,0 0 0,0 0 0,0 0 1,0 0-1,0 0 0,1 0 0,-1 0 1,0 0-1,0 0 0,0 0 0,0 0 0,0 0 1,0-1-1,0 1 0,0 0 0,0 0 1,0 0-1,0 0 0,1 0 0,-1 0 1,0 0-1,0 0 0,0 0 0,0 0 1,0 0-1,0 0 0,0 0-1,16-6 25,-1-1-1,1 0 1,-1-1-1,-1-1 1,7-5-25,24-14 26,32-15-26,165-88 0,-198 111 0,0 2 0,1 2 0,0 2 0,39-6 0,-65 16 10,-6 2 26,0 0 1,-1-1-1,1 0 1,0-1-1,8-5-36,-18 8 7,-1 0-1,1-1 1,0 0-1,-1 1 1,1-1 0,-1 0-1,1 0 1,-1-1-1,0 1 1,0 0-1,0-1 1,0 1 0,-1-1-1,1 0 1,0 0-1,-1 1 1,0-1-1,0 0 1,0 0 0,0 0-1,0 0 1,-1 0-1,1-1 1,-1 1-1,0 0 1,0-1-7,0-10 33,-1 0-1,0 0 1,-1 1-1,0-1 1,-1 0-1,-1 1 1,-4-11-33,4 15 18,0 0 0,-1 0 0,0 1 0,0-1 0,-1 1 0,0 0 0,0 1 0,-1 0 1,0 0-1,-1 0 0,-2-2-18,-11-5 47,0 0 0,-1 2 0,0 0 0,0 2-1,-1 0 1,-1 1 0,0 2 0,-4-1-47,-17-2 124,0 2 0,-1 1-1,-46 1-123,57 5 166,-1 1-1,-17 4-165,40-3-519,1 1 1,-1 1-1,1 0 0,-1 0 1,1 2-1,0-1 0,1 1 1,-7 4 518,17-8-3520,1-1-2709,0 0-683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8.7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1 140 11648,'21'18'411,"-14"-13"97,0 1 1,0 0 0,-1-1-1,0 2 1,0-1-1,-1 1 1,0 0 0,1 2-509,24 58 1870,10 38-1870,-23-58 199,8 29 111,-16-45 100,2 0 0,12 26-410,-22-55 11,1 0 1,-1 0-1,1 0 0,-1 0 0,1 0 0,0 0 0,0-1 0,-1 1 0,1-1 0,0 1 0,1-1 0,-1 0 0,0 1 0,0-1 0,1 0 0,-1-1 1,0 1-1,1 0 0,-1-1 0,1 1 0,-1-1 0,1 0 0,-1 0 0,1 0 0,-1 0 0,0 0 0,1 0 0,-1-1 0,1 1 0,-1-1 0,1 0-11,10-2 75,0-1-1,0-1 0,0 0 0,11-7-74,-21 11 0,185-104 134,-11 5-12,-118 73-88,1 2 1,25-5-35,126-31 227,-161 47-160,-43 13-57,44-16 78,-48 16-76,0-1 1,0 1 0,0-1 0,-1 1 0,1-1 0,0 0-1,-1 0 1,0 0 0,1-1 0,-1 1 0,0-1 0,0 1 0,0-1-1,0-1-12,-1 4 9,-1-1 0,1 0 0,-1 0 0,0 0 0,1 0-1,-1 0 1,0 0 0,0 0 0,0 0 0,0 0-1,0 0 1,0 0 0,0 0 0,0 0 0,0 0 0,0 0-1,-1 0 1,1 0 0,0 0 0,-1 0 0,1 1 0,-1-1-1,1 0 1,-1 0-9,-1-2 15,1 1 1,-1 0-1,0 1 0,0-1 0,0 0 0,0 0 0,0 1 0,-1-1 1,-1 0-16,-6-3 46,0 1 0,-1-1 0,0 2 1,-1-1-47,-69-14 299,-2 2 1,-71-2-300,7 0 126,-297-32 380,322 38-3964,-2-1-4960,73 7 866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9.3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1 110 11008,'102'13'4625,"38"-3"-4625,-50-4 1454,60 0 1199,90-9-2653,150-22 732,-288 18-469,515-46 552,-397 34-627,481-18-4,-398 40-7557,-227 0-2696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1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1 12672,'-6'11'0,"-3"10"128,16 6 128,5 9-128,-3-7 128,-1-2-128,1 5 0,5 5 0,-6-7 128,-3-1-512,-1-6 128,0-2-4864,-2-2 128,2-2 2432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0.9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0 230 3968,'15'18'398,"-13"-16"-40,0-1 1,1 1-1,-1 0 0,0-1 1,1 1-1,-1-1 0,1 1 0,-1-1 1,1 0-1,0 0 0,-1-1 1,1 1-1,0 0 0,0-1 1,0 0-1,-1 0 0,1 0 1,1 0-359,312-6 4475,159-31-2145,519-90-880,-832 108-1407,671-54-128,-791 71-747,44 0-304,-23 8-8779,-45-4 4945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1.7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0 311 5888,'149'-33'4259,"39"1"-4259,153-11 6714,-160 22-5272,17-3-1116,1127-122 1503,-1150 136-2064,0 8 1,135 18 234,-289-15-242,36 4-2510,-18-4-5049,-22-1 1423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2.2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0 139 8064,'79'11'481,"-52"-7"1273,0 0 0,24 0-1754,283-17 6057,11-16-6057,-108 8 471,93-6 71,759-40 1092,-967 64-1965,219 2-521,-227 6-9080,0 5 9932,-31 0-6698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2.8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1 156 10368,'347'-18'6624,"-223"8"-5846,477-45 1505,-257 16-1622,111 12-661,-363 25-169,182-2 243,-89 10-3286,-149-2-94,-36-4 3099,1 0 1,-1 0 0,1 0-1,-1 0 1,1 0-1,-1 0 1,1 0-1,-1 0 1,1 0-1,-1 0 1,1 1 0,-1-1-1,1 0 1,-1 0-1,1 0 1,-1 1-1,0-1 1,1 0-1,-1 1 1,1-1 0,-1 0-1,0 1 1,1-1-1,-1 1 1,0-1-1,1 0 1,-1 1-1,0-1 1,0 1 0,0-1-1,1 1 207,-10 17-7573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3.2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1 131 9984,'340'-19'4398,"-211"8"-2930,459-34 2564,-368 30-3917,321-17 305,-180 24-4581,-208 8-7103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6.5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55 10112,'0'0'277,"3"1"235,54 17 2863,-38-11-3126,0-1 1,0-1-1,1 0 0,-1-1 0,1-2 1,0 0-1,6-1-249,-3-2 211,0-1-1,17-4-210,-33 5 27,-1 0 0,0-1 0,0 0 1,0 0-1,0-1 0,0 0 0,0 0 0,-1 0 0,1-1 0,-1 1 0,0-1 0,0-1-27,-4 4 0,0 0 0,0 1 0,0-1 0,0 0 0,0 0 0,-1 0 0,1 0 0,0 0 0,0 0 0,-1 0 0,1 0 0,-1 0 0,1 0 0,-1 0 0,1 0 0,-1 0 0,0 0 0,0 0 0,1-1 0,-1 1 0,0 0 0,0 0 0,0 0 0,0-1 0,-1 1 0,1 0 0,0 0 0,0 0 0,-1 0 0,1 0 0,0-1 0,-1 1 0,1 0 0,-1 0 0,0 0 0,1 0 0,-1 0 0,0 0 0,-2-2 0,1 2 0,-1-1 0,1 0 0,-1 0 0,0 1 0,0-1 0,1 1 0,-1 0 0,0 0 0,0 0 0,0 1 0,0-1 0,-1 0 0,-1 1 0,-9 0 0,0 0-1,1 1 1,-1 1-1,1 0 1,-1 1-1,1 0 0,0 1 1,0 0-1,-6 4 1,0 0 5,0 2-1,1 0 0,0 0 1,1 2-1,0 0 1,0 2-5,12-10 18,0 1 0,1 0 0,0 1-1,-1-1 1,2 0 0,-1 1 0,1 0 0,0 0 0,0 0 0,0 1 0,1-1 0,0 0 0,0 1 0,1 0 0,-1 3-18,2-5 0,-1 0 0,1 0 1,0 0-1,0 0 1,0 0-1,1-1 0,0 1 1,0 0-1,0 0 1,1 0-1,-1-1 1,1 1-1,0-1 0,0 1 1,1-1-1,0 0 1,-1 0-1,1 0 0,0 0 1,1-1-1,2 4 0,0-3-203,0 1 0,0-1 0,1 0 0,0-1 0,-1 1 0,1-1 1,0-1-1,1 1 0,-1-1 0,1 0 203,16 2-3036,0 0 1,11-1 3035,-15-1-1585,40 3-3492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310 164 13824,'0'0'256,"0"0"42,0 0 172,-2-2 20,-1 0-400,0 1 0,0 0 1,0-1-1,0 1 0,0 0 0,0 0 0,0 1 0,0-1 0,-1 1 0,1 0 0,0-1 1,0 1-1,-1 1 0,1-1 0,-2 1-90,-2 0 106,0 1 1,-1 0-1,1 0 1,0 1-1,0 0 1,-6 4-107,-10 7 142,1 1 0,1 1 0,-12 11-142,26-21 58,-5 5 20,0 0 0,0 1 0,1 0 1,1 1-1,0 0 0,-8 14-78,17-24 9,-1 1-1,1-1 0,0 0 1,0 1-1,0-1 1,0 0-1,1 1 0,-1-1 1,1 1-1,0-1 1,0 1-1,0 0 0,1-1 1,-1 1-1,1-1 1,0 0-1,0 1 0,0-1 1,0 0-1,0 1 1,1-1-1,0 0 1,-1 0-1,1 0 0,0 0 1,3 2-9,-2-1 11,0 0 0,1 0 0,0 0 0,0 0 0,0-1 0,0 1 0,1-1 0,-1 0 0,1-1 0,0 1 0,0-1 0,0 0 0,0 0-1,0 0 1,0-1 0,0 0 0,4 1-11,1-2-4,0 0-1,0-1 1,0 0-1,-1-1 0,1 0 1,-1 0-1,1-1 1,-1 0-1,0-1 0,0 0 1,0 0-1,-1-1 1,1 0-1,-1 0 0,0-1 1,-1 0-1,0-1 1,0 0-1,0 0 0,0 0 1,-1-1-1,0 0 5,5-7-12,-1-1 0,0 0 0,-2-1 0,1 0-1,-2 0 1,0 0 0,-1-1 0,-1 0 0,-1 0 0,0-1 0,-1-2 12,-1-4-18,0-1-1,-2-11 19,0 30 27,-1-1 1,1 1-1,-1 0 0,-1-1 0,0 1 0,0 0 0,0 0 0,-1 0 0,0 0 0,-2-3-27,5 9 11,-1 0 0,1 0-1,-1 0 1,0 0-1,1 0 1,-1 1-1,0-1 1,1 0-1,-1 0 1,0 1 0,0-1-1,1 0 1,-1 1-1,0-1 1,0 1-1,0-1 1,0 1-1,0-1 1,0 1 0,0 0-1,0 0 1,0-1-1,0 1 1,0 0-1,0 0 1,0 0-1,0 0 1,0 0 0,0 0-1,0 0 1,0 1-1,0-1 1,0 0-1,0 0 1,0 1-1,0-1 1,0 1 0,0-1-1,0 1 1,0-1-1,0 1 1,0 0-1,1-1 1,-1 1-1,0 0 1,0 0-11,-4 4 51,1 0-1,-1 0 1,1 0-1,1 1 1,-1 0 0,-1 3-51,0 1 59,2-1-1,-1 1 1,2-1 0,-1 1 0,1 0 0,0 0-1,1 0 1,1 0 0,-1 0 0,1 0 0,1 0-1,0 1 1,2 5-59,4 18 122,1 0 0,2 0 0,4 6-122,-8-23-113,28 73-4,-28-78-1371,1 0 1,0 0-1,5 6 1488,-11-16-652,0-1-1,1 1 0,0 0 1,-1-1-1,1 1 0,0-1 1,-1 0-1,1 0 1,0 0-1,0 0 0,1 1 653,23 3-3866,-17-5 3310,1 0 0,-1-1 0,0 0 0,9-3 556,9-2-1493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.3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15488,'0'0'0,"15"23"128,-9-10 0,0-5 767,-1 5 1,-1-1-640,2 7 0,0 2-256,-1-4 0,1 4-768,2-2 0,-2-2-2431,-4-1 127,1-1-4224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16384,'3'15'0,"7"12"127,-4 7 129,-1 10 128,5 6 0,1 1-256,-1-3 128,0 0-128,5 1 0,6-3-384,-4-9 128,-2-11-2047,1-1-1,-1-2-7424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8.0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48 10752,'0'0'0,"0"0"1408,0 0 0,0 0 128,0 0-1,0 0-895,17-4 0,10-2-512,10-3 0,12 1-384,3-1 128,1 3-6015,-3 2-1,-2 2 2432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4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0 15360,'0'15'0,"-4"10"0,8 2 0,6 3 0,-1 22 0,-1 19 0,1 1 128,3 11 384,1-9-1,-1 3-383,-1-11 128,5-3-128,-3-11 128,-2-6-384,-1-14 0,0-3-3967,-3-12-1,3 2-2048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8.3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177 57 14080,'-19'-8'1920,"19"7"-1824,1 0 0,-1-1 0,1 1 0,-1-1-1,1 1 1,-1-1 0,0 1 0,0-1 0,0 1 0,0-1 0,0 1 0,0-1 0,0 1 0,0-1 0,0 1 0,-1-1 0,1 1 0,-1-1 0,1 1 0,-1-1-96,-3 0 14,1 0-1,-1-1 0,0 2 0,1-1 0,-1 0 0,0 1 0,0 0 0,-1 0 1,1 0-1,0 0 0,0 0 0,0 1 0,-1 0 0,1 0 0,0 0 1,0 1-1,0-1 0,-1 1 0,1 0 0,0 0 0,0 1 0,0-1 0,0 1 1,0 0-1,1 0 0,-1 0 0,0 0 0,1 1 0,0-1 0,0 1 0,-1 0 1,1 0-1,1 0 0,-1 0 0,0 1 0,1-1 0,0 1 0,0 0 0,-1 1-13,2-3 0,-1 1 0,1 0 0,0 0 0,0 0 0,0 0 0,0 0 0,1 0 0,-1 0 0,1 0 0,0 0 0,0 0 0,0 0 0,0 1 0,0-1 0,1 0 0,0 0 0,-1 0 0,1 0 0,0 0 0,0 0 0,1 0 0,-1-1 0,1 1 0,-1 0 0,1-1 0,0 1 0,0-1 0,0 0 0,0 1 0,0-1 0,2 1 0,19 13 0,0-1 0,18 8 0,-21-12 0,0 0 0,-1 2 0,-1 0 0,11 9 0,-28-21 6,0-1-1,0 1 0,-1 0 1,1 0-1,0-1 0,0 1 1,0 0-1,0 0 0,-1 0 0,1 0 1,0 0-1,-1 0 0,1 0 1,-1 0-1,1 0 0,-1 0 0,0 0 1,1 0-1,-1 0 0,0 0 1,0 0-1,0 1 0,0-1 1,0 0-1,0 0 0,0 0 0,0 0 1,0 0-1,0 1 0,-1-1-5,-1 2 12,0-1 0,0 1 0,0-1 0,-1 0 0,1 0-1,-1 0 1,1 0 0,-1-1 0,0 1 0,-3 1-12,-11 6-4,-1 0 1,-1-1 0,1 0-1,-2-2 1,-9 2 3,20-6-769,0-1 0,0 0 0,0 0 0,-8-1 769,1-4-3883,1-2-4266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9.7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47 314 15488,'0'0'21,"0"0"1,0 0-1,0 0 1,0 1 0,0-1-1,0 0 1,0 0-1,0 0 1,0 1 0,0-1-1,0 0 1,0 0-1,0 0 1,0 0 0,0 1-1,0-1 1,0 0-1,0 0 1,0 0 0,0 1-1,0-1 1,0 0-1,0 0 1,0 0 0,1 0-1,-1 1 1,0-1-1,0 0 1,0 0 0,0 0-1,0 0 1,0 0-1,1 1 1,-1-1 0,0 0-1,0 0 1,0 0-1,0 0 1,1 0 0,-1 0-1,0 0 1,0 0-1,0 0 1,1 0 0,-1 0-22,14-1 384,25-11-243,-32 9-17,35-10-37,-27 9-48,1-1 0,-1-1-1,0 0 1,0-1 0,-1-1 0,1 0-39,-14 7 10,0 1 0,0 0-1,0-1 1,0 0 0,-1 1 0,1-1 0,0 1 0,0-1 0,0 0 0,-1 0 0,1 1-1,-1-1 1,1 0 0,0 0 0,-1 0 0,1 0 0,-1 0 0,0 0 0,1 0 0,-1 0-1,0 0 1,0 0 0,1 0 0,-1 0-10,-1 0 16,1 0 1,-1 1-1,1-1 0,-1 0 0,1 1 1,-1-1-1,1 0 0,-1 1 1,0-1-1,1 1 0,-1-1 0,0 1 1,0-1-1,1 1 0,-1-1 1,0 1-1,0 0 0,0 0 0,0-1 1,1 1-1,-2 0-16,-6-2 132,0 1-1,1 0 1,-1 0-1,0 1 1,-7 0-132,2 2 101,0 0 0,1 1 0,-1 0 0,1 1 0,0 0 0,0 1 0,1 1 0,-1 0 0,1 0 0,0 1 0,1 0 0,0 1 0,0 0 0,0 1 0,-4 5-101,13-12 7,-1 0-1,0 1 1,0-1 0,1 1 0,0-1-1,-1 1 1,1 0 0,0 0 0,0-1 0,0 1-1,1 0 1,-1 0 0,1 0 0,0 0 0,0 0-1,0 0 1,0 0 0,0 0 0,1 2-7,0-1-1,0 0 0,1 1 0,-1-1 0,1 0 0,1 0 0,-1 0 0,0 0 0,1 0 0,0 0 0,0-1 0,0 1 0,0-1 1,5 5-200,0-1 1,1-1-1,-1 1 1,2-1 0,-1 0-1,0-1 1,1 0-1,0-1 1,0 0-1,6 1 200,0-2-680,1 0-1,0-1 1,0-1-1,0-1 1,0 0-1,0-1 1,0-1-1,0-1 1,10-2 680,-4-1-722,1-1 1,-1-1 0,0-1-1,-1-1 1,0-1-1,6-5 722,-16 9 586,0-1-1,-1 0 1,0 0-1,-1-2 1,0 1-1,3-5-585,-9 9 437,0 0 0,0 0 0,-1 0 1,0 0-1,0 0 0,-1-1 0,1 1 0,-1-1 0,0 0 0,-1 0 0,1 1 0,-1-1 0,0 0 0,-1 0 0,0-2-437,-4 3 598,1 3-533,-1 0 0,1 1 1,-1-1-1,1 1 0,-1 0 0,0 0 1,0 0-1,1 1 0,-1-1 0,0 1 1,0 0-1,0 0 0,0 0 0,-2 1-65,-2 0 73,0 1-1,0 0 0,0 0 0,1 1 1,-1 0-1,1 0 0,-3 2-72,-5 4 73,1 0 0,0 1 0,0 1-1,1 0 1,0 1 0,-10 12-73,19-19 15,1 0-1,0 0 1,0 0 0,0 0 0,0 1 0,1-1-1,0 1 1,0-1 0,-1 6-15,3-8 5,-1 0 0,0-1 0,1 1-1,0 0 1,0 0 0,0-1 0,0 1 0,0 0-1,0 0 1,1-1 0,-1 1 0,1 0 0,0-1 0,0 1-1,0 0 1,0-1 0,0 1 0,0-1 0,1 0 0,-1 1-1,2 0-4,-2-2-4,1 0 0,-1 0 0,1 0-1,-1 0 1,1 0 0,0-1 0,-1 1 0,1 0-1,0-1 1,0 0 0,-1 1 0,1-1-1,0 0 1,0 0 0,-1 0 0,1 0 0,0 0-1,0 0 1,-1 0 0,1-1 0,0 1-1,0-1 1,-1 1 0,2-1 4,37-19-133,-29 13 142,0-1 1,-1 0 0,0 0 0,-1-1-1,0-1 1,0 1 0,-1-1-1,0-1 1,-1 1 0,0-1-1,4-9-9,-2 7 358,-9 13-354,0 0 0,0 0 0,0 0 0,0 0 0,0 0 0,1 0 0,-1 0 0,0 0 0,0 0 0,0 0 0,0 0 0,0 0 0,1 0 0,-1 0 0,0 0 0,0 0 0,0 0 0,0 0 0,0 0 0,1 0 0,-1 0 0,0 0 0,0 1 0,0-1 0,0 0 0,0 0 0,0 0 0,0 0 0,1 0 0,-1 0 0,0 1 0,0-1 0,0 0 0,0 0 0,0 0 0,0 0 0,0 0 0,0 0 0,0 1 0,0-1 0,0 0 0,0 0 0,0 0 0,0 0 0,0 1 0,0-1-4,2 33 63,-1-6-70,0-23-40,0 0 0,0 0 0,1 0 0,0 0 0,-1 0 0,1 0 0,1-1 0,1 4 47,-1-3-513,0-1-1,0 1 1,1-1-1,0 0 1,-1 0-1,1 0 1,0 0-1,0 0 1,0-1-1,1 0 1,3 2 513,-4-3-514,0 1-1,0-1 1,0 0-1,1 0 1,-1-1 0,1 1-1,-1-1 1,0 0-1,1 0 1,-1-1 0,1 1-1,2-1 515,-3 0-145,0-1 0,0 1 0,-1 0-1,1-1 1,-1 0 0,1 0 0,-1 0-1,0 0 1,3-2 145,-3 0 421,0 1 0,0-1 0,0 1 0,0-1 0,-1 0 0,2-2-421,1-4 3449,-3 0 3738,15 3-6909,47-16-1779,0 4 1,2 3-1,3 2 1501,-19 7-3487,1 3-1,16 2 3488,22-2 2880,-75 0-405,-12 4 1833,-19 3-3919,0 0-191,1 0 0,-1 2 0,0 0 0,1 0 0,0 2-198,11-5 15,0 1 0,0 0-1,0 0 1,1 0 0,-1 1-1,1-1 1,0 1 0,0 0-1,0 0 1,1 1 0,-1-1-1,1 1 1,0 0-1,1-1 1,-1 1 0,1 1-1,0-1 1,0 0-15,0-2 1,2 0 1,-1 0-1,0 0 1,0 0-1,1 0 0,0 0 1,-1 0-1,1 0 1,0 0-1,1 0 0,-1 0 1,1 0-1,-1 0 1,1 0-1,0 0 0,0-1 1,0 1-1,0 0 1,1 0-2,-1-1-1,1 0 1,-1 0 0,1 0 0,0 0 0,0-1-1,0 1 1,0 0 0,0-1 0,0 0-1,1 1 1,-1-1 0,0 0 0,1 0-1,-1-1 1,1 1 0,-1 0 0,1-1 0,-1 1-1,1-1 1,0 0 0,-1 0 0,1 0-1,-1 0 1,10-1-20,0 0-1,0 0 1,-1-1-1,1-1 1,-1 0-1,1 0 0,-1-1 1,0-1-1,-1 0 1,1 0-1,-1-1 1,0-1-1,0 0 0,3-2 21,-3 0-29,1-1 0,-1 0-1,-1 0 1,0-1 0,0 0-1,-1 0 1,0-1 0,-1 0-1,-1 0 1,0-1 0,0 0-1,0-3 30,3-14-36,-2 0-1,0 0 1,-2-1-1,-1 1 1,-2-1-1,-1 0 0,-1-11 37,-3 28 22,4 20 38,-1 0-1,1 0 1,-1 0 0,-1-1 0,1 5-60,-2 10 85,3 24 188,-7 247 1459,6-229-1199,19-79-405,-3 1-131,24-24-135,36-28 138,-63 58-14,1 0-1,0 0 1,1 2 0,0-1-1,0 2 1,1 0 0,0 1-1,4-1 15,-18 7-3,0-1-1,0 0 1,-1 1 0,1-1-1,0 1 1,0 0-1,0-1 1,0 1-1,0 0 1,0 0-1,0 0 1,0 0 0,-1 1-1,1-1 1,0 1-1,0-1 1,0 1-1,0-1 1,-1 1-1,1 0 1,0 0 0,-1 0-1,1 0 1,0 0-1,-1 0 1,1 0-1,-1 1 1,0-1 0,1 1-1,-1-1 1,1 2 3,-1 0-33,0 1 0,1 0 1,-1-1-1,-1 1 0,1 0 0,-1 0 1,1 0-1,-1 0 0,0 0 1,0 0-1,-1 0 0,1 0 0,-1-1 1,0 1-1,0 1 33,-2 6 213,-6 35-3814,8-39 2419,0-1-1,1 0 1,0 1 0,0-1 0,0 0 0,1 1-1,0-1 1,0 0 0,1 0 0,1 5 1182,28 60-4267,-18-40 2710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2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1 14976,'2'1'256,"0"-1"-37,0 0 0,0 1 0,0-1 0,0 1 0,0 0 1,-1 0-1,1 0 0,0 0 0,0 0 0,-1 0 0,1 0 1,-1 0-1,1 1 0,-1-1 0,2 2-219,-2-1 121,0 1 0,0-1-1,0 1 1,0 0 0,0-1-1,0 1 1,-1 0 0,0 0-1,1-1 1,-1 1 0,0 0-1,0 2-120,-1 18 283,-1 0 0,-1 0 0,-1 0 0,-1 0-1,-1 0-282,-39 113 743,31-98-510,-120 310 705,110-290-2232,13-21-2660,11-37 3736,0 1-1,0 0 0,-1-1 0,1 1 0,0 0 1,0-1-1,0 1 0,0 0 0,0-1 0,0 1 0,0 0 1,1-1-1,-1 1 0,0 0 0,0-1 0,0 1 1,1 0-1,-1-1 0,0 1 0,1 0 0,-1-1 0,0 1 1,1-1-1,-1 1 0,1-1 0,-1 1 0,1-1 0,-1 1 1,1-1-1,-1 0 0,1 1 0,0-1 0,-1 1 1,1-1-1,-1 0 0,1 0 0,0 0 0,-1 1 0,1-1 1,0 0-1,-1 0 0,1 0 0,0 0 0,0 0 1,-1 0-1,1 0 0,0 0 0,0 0 219,4-1-587,1 1 0,-1-1-1,1 0 1,-1 0 0,5-2 587,35-13-1856,1-2 256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5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 69 12032,'0'-2'258,"0"-1"1,-1 0-1,1 1 0,0-1 1,-1 0-1,0 1 1,1-1-1,-1 1 1,0-1-1,-1 1 1,1-1-1,0 1 1,-1 0-1,1-1 1,-1 1-1,1 0 0,-1 0 1,0 0-1,0 1 1,0-1-1,0 0 1,-1 1-1,1-1 1,0 1-1,-3-1-258,0-1 74,0 2 0,0-1 0,0 1 0,0-1 0,0 1 0,0 1 0,-1-1 0,1 1 0,0 0 0,-1 0 0,1 1 0,0-1 0,-2 1-74,-5 1 177,0 1 1,0 0-1,0 0 0,0 2 0,1-1 0,-1 1 0,1 1 0,1 0 0,-1 0 0,-2 4-177,1-1 158,1 1-1,1 0 1,0 1-1,0 0 1,1 0 0,-1 3-158,8-11 21,0 0 0,1 0 0,-1-1 0,1 1 0,-1 0 0,1 1 0,0-1 0,0 0 0,0 0 1,1 0-1,-1 1 0,1-1 0,-1 0 0,1 1 0,0-1 0,1 0 0,-1 1 0,1-1 1,-1 0-1,1 0 0,0 1 0,0-1 0,0 0 0,1 0 0,-1 0 0,1 0 0,-1 0 0,1-1 1,0 1-1,2 1-21,2 2-61,0-1 1,0 0 0,1 0 0,-1 0 0,1-1-1,1 0 1,-1 0 0,0-1 0,1 0-1,0-1 1,0 1 0,0-1 0,1 0 60,15 2-2676,-1-1 0,1-1 0,23 0 2676,8-2-9770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9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0 16000,'0'12'0,"0"9"384,0-6 127,0 0 641,-4 14 0,2 7-896,-2 12 128,-1 10 0,-1 7 0,0 3-256,2 3 128,0-2-128,4-2 128,0-4-384,0-17 128,-1-10-2432,-3-6 128,2 1-9599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1.2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63 106 12928,'0'0'661,"0"0"171,0 0 363,5 1-65,10-1-992,1 1 0,0-2 0,-1 0 0,1-1 0,-1-1 0,0 0 0,1-1 0,-1-1 0,-1 0 0,1-1 0,-1 0 0,0-2 0,0 1-1,-1-2 1,12-9-138,-24 17 9,1 0 0,-1 1 0,0-1 0,0 0 0,0 0 0,0 0 0,0 0 0,0-1 0,-1 1 0,1 0 0,0 0 0,-1 0 0,1-1 0,0 1 0,-1-1-9,0 2 3,0-1 1,0 1-1,0 0 0,0-1 0,0 1 0,0-1 0,-1 1 0,1 0 0,0-1 1,0 1-1,0 0 0,-1-1 0,1 1 0,0 0 0,0-1 0,-1 1 0,1 0 1,0 0-1,-1-1 0,1 1 0,0 0 0,-1 0 0,1 0 0,0-1 1,-1 1-1,1 0 0,0 0 0,-1 0 0,1 0 0,-1 0 0,1 0-3,-8-2 27,0 1 0,1 1 0,-1 0 0,0 0 0,0 0-27,2 0 17,-13 1 91,1 1-1,0 0 0,-1 1 0,1 1 1,1 1-1,-15 5-107,22-6 42,0 0 1,1 1-1,0 0 0,0 0 1,0 1-1,0 0 0,1 0 1,0 1-1,0 0 1,1 1-1,0 0 0,-6 8-42,12-14-9,0-1-1,-1 1 0,1-1 1,0 1-1,0 0 1,0 0-1,1 0 0,-1 0 1,0 0-1,1-1 0,-1 1 1,1 0-1,0 0 1,0 0-1,0 0 0,0 1 1,0-1-1,0 0 0,0 0 1,0 0-1,1 0 1,-1-1-1,2 3 10,-1-1-194,1-1-1,0 1 1,0-1-1,1 1 1,-1-1-1,0 0 1,1 0-1,-1 0 1,1 0-1,0-1 1,-1 1-1,1-1 1,0 1-1,3 0 195,29 11-4010,2 0-5291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1.8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160 21 16511,'-4'9'282,"-1"0"0,-1-1-1,0 0 1,0 0 0,0 0-1,-1-1 1,0 1 0,-3 0-282,-18 21 328,16-15-187,0 0 1,1 1 0,-3 6-142,10-15 32,1-1 0,0 1 0,0 0 1,0 0-1,1 0 0,0 1 0,0-1 0,1 0 0,0 1 0,-1 6-32,2-13 2,0 1 0,0 0 0,0 0 0,0-1 0,0 1 0,0 0 0,0-1 0,1 1 0,-1 0 0,0-1 0,0 1 0,0 0 0,1-1 0,-1 1 0,0-1 0,1 1 0,-1 0 0,1-1 0,-1 1 0,0-1-1,1 1 1,-1-1 0,1 1 0,-1-1 0,1 0 0,0 1 0,-1-1 0,1 1 0,-1-1 0,1 0 0,0 0 0,-1 1 0,1-1 0,0 0 0,-1 0 0,1 0 0,0 0 0,0 0 0,-1 0 0,1 0 0,0 0 0,-1 0 0,1 0 0,0 0-1,-1 0 1,1-1 0,0 1-2,33-13 36,-31 11-36,21-12 1,0-2 0,-1-1 0,-1 0-1,0-2 1,-2-1 0,14-15-1,-3 3 17,-11 9 88,-16 17 2,0 1 0,1 0 0,-1 1 0,1-1 0,5-3-107,-10 8 21,1 1 0,0-1 1,0 1-1,-1-1 0,1 0 1,0 1-1,-1-1 0,1 1 1,-1-1-1,1 1 0,0 0 1,-1-1-1,1 1 0,-1 0 1,0-1-1,1 1 0,-1 0 1,1 0-22,0 3 48,1 0 0,-1 0 0,0 0-1,0 1 1,-1-1 0,1 0 0,-1 0 0,0 1 0,0-1 0,-1 3-48,-7 47 469,5-40-287,-19 88 842,26-114-1024,0 1 0,0 1 0,1-1 0,1 1 0,0 0 0,6-9 0,51-69 0,-54 76 0,-1 2-347,-1 1-1,1 0 0,1 0 0,-1 0 1,1 2 347,-4 3-502,-1 1 1,1 0 0,0 0-1,0 1 1,0 0 0,0-1-1,0 2 1,0-1 0,0 1 0,1-1-1,4 1 502,13-3-11050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2.7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5342 854 2432,'10'11'469,"-8"-9"1899,-2-2 256,0 0-1152,0 0-299,0 0-319,0 0-193,0 0-405,2-3-212,-1 1 1,1-1 0,-1 0-1,1 0 1,-1 0-1,0 0 1,0 0-1,0 0 1,-1 0-1,1 0 1,-1-1-45,3-8 129,0-6-46,0 0-1,-1-1 1,-1 1 0,0-1 0,-2 0 0,0 1 0,-1-1 0,-1 1 0,-1 0 0,0 0 0,-2 0 0,-3-9-83,-1 2 51,-1 0 1,-1 1-1,-1 0 1,-1 2 0,-1-1-1,-1 2 1,-1 0 0,-10-9-52,-2 3 54,-1 2 0,-1 0 1,-1 2-1,-2 2 0,0 1 1,-1 1-1,-18-5-54,-27-10 76,-2 5 1,-68-15-77,62 23 71,0 5 0,0 3 0,-2 4-1,-57 3-70,23 8 219,0 6 0,0 5-1,-5 6-218,-72 20 757,-92 35-757,-185 75 586,-268 104 204,-257 135 362,662-228-445,-55 23-28,351-164-595,17-7-8,0-1-1,-5 0-75,13-9 1012,15-2-4848,0 1-6481,5-1 3640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3.1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558 1 13440,'0'3'101,"-1"-1"1,1 1 0,-1-1 0,0 1-1,0 0 1,0-1 0,0 0-1,0 1 1,-1-1 0,1 0 0,-1 1-1,1-1 1,-1 0 0,-2 2-102,-32 24 839,12-10-414,-21 23 304,3 2 0,2 1 0,-16 25-729,-16 17 628,15-22-113,26-32-132,1 1 1,1 2-1,3 1 0,-19 32-383,44-66 13,0 0-1,1 0 0,-1 0 0,0 0 1,1 0-1,-1 0 0,1 0 1,0 1-1,0-1 0,0 0 0,0 0 1,0 0-1,0 0 0,0 0 0,1 0 1,-1 0-1,1 0 0,-1 0 1,1 0-1,0 0 0,0 0 0,0 0 1,0 0-1,0 0 0,1-1 0,-1 1 1,0 0-1,1-1 0,-1 1 0,1-1 1,0 1-13,5 3 46,-1 0-1,1 0 1,0-1 0,0 0 0,0 0-1,1-1 1,-1 0 0,2 0-46,46 14 214,0-3 0,32 3-214,119 11-2576,-154-21 393,23 2-9848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38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1 275 5376,'26'10'3989,"-24"-9"-2730,1 0-491,42 7-248,0-2 1,1-1 0,-1-3 0,1-2 0,26-3-521,69-12 287,18-9-287,-55 7 287,473-53 609,171 17-896,-302 17 534,72 3-268,-493 31-255,204-17 120,26-1 100,-57 17-19,80-3-18,-169 1-98,-1 4 0,1 5 0,-1 4 0,17 8-96,41 7 409,40-5-409,166-1 468,-237-12-343,49 2 169,223 12 202,315 32 272,-454-25-634,71 5 201,-299-28-280,-6-2 120,-1 2 0,11 3-175,-43-6 61,-1 0-1,1 0 1,-1 1-1,1-1 1,-1 0-1,1 0 0,-1 1 1,0-1-1,1 0 1,-1 1-1,1-1 1,-1 0-1,0 1 0,1-1 1,-1 0-1,0 1 1,0-1-1,1 1 1,-1-1-1,0 1 0,0-1 1,0 1-1,1-1 1,-1 1-1,0-1 1,0 1-1,0-1 1,0 1-1,0-1 0,0 1 1,0-1-1,0 1 1,0-1-1,0 1 1,0-1-1,-1 1 0,1-1 1,0 1-61,-9 24-218,5-14 422,2-2-158,-1 1 0,0-1 1,-1 0-1,0 0 0,0-1 0,-1 1 0,0-1 1,-1 0-1,0 0 0,0 0 0,-1-1 1,-5 5-47,-64 58 512,74-68-406,1 0-84,1-1-1,-1 1 1,0 0-1,1-1 1,-1 1 0,0-1-1,0 1 1,0-1-1,0 0 1,0 1-1,-1 0-21,-8 10 126,5-1-83,4-9 63,1-2 22,0 0 0,0 0 0,0 0 0,0 0 0,0 0 0,0 0 0,0 0-121,-1 1-1,1-1 1,0 0-1,-1 0 1,1 1-1,0-1 1,0 0 0,-1 1-1,1-1 1,0 0-1,0 1 1,-1-1-1,1 1 1,0-1-1,0 0 1,0 1-1,0-1 1,0 1-1,0-1 1,0 0 0,0 1-1,0-1 1,0 1-1,0-1 1,0 1-1,0-1 1,0 0-1,0 1 1,0-1-1,0 1 1,0-1-7,3 22 171,-2-12-54,-1-9-75,0 0 0,1 0 0,-1-1 0,0 1 0,0 0 0,1 0 0,-1-1 0,1 1 0,-1 0 0,0 0 1,1-1-1,-1 1 0,1 0 0,0-1 0,-1 1 0,1-1 0,0 1 0,-1-1 0,1 1 0,0-1 0,-1 1 0,1-1 0,0 1 0,0-1 0,0 0 0,-1 0 0,1 1 0,0-1 1,0 0-43,3 1 7,-1-1 1,0 1-1,0-1 1,1 0-1,-1 0 1,0 0-1,0 0 1,2-1-8,10-1 35,-9 0-65,17-9 281,-11 4-230,5-7-21,0-3 0,-6 6-107,-9 9-404,-2 2-855,0 0-3284,0 0-747,0 0 42,0 0 385,0 0 1215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7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0 352 11776,'18'-3'7,"0"-1"1,-1-1-1,0 0 1,1-1-1,14-8-7,13-8 69,19-15-69,-52 30 40,0-1-1,-1 0 1,0-1-1,-1 0 1,0-1-1,-1 0 1,1-1-1,-2 0 1,4-4-40,-10 11 6,1 0 0,-1 0 0,0 0 0,0 0 0,0 0 1,0-1-1,-1 1 0,0 0 0,1-1 0,-2 1 0,1-1 0,0 0 1,-1 1-1,0-1 0,0 1 0,-1-1 0,1 1 0,-1-1 0,0 0 0,0 1 1,0 0-1,-1-1 0,1 1 0,-1 0 0,0 0 0,-1 0 0,1 0 0,-1 0 1,-2-3-7,2 4 0,1 1-1,-1 0 1,1 0 0,-1 0 0,0 0 0,0 0 0,0 0 0,0 1 0,0-1 0,0 1 0,0 0-1,0 0 1,-1 0 0,1 1 0,0-1 0,-1 1 0,1-1 0,-1 1 0,1 0 0,-2 1 0,0-1 2,0 1-1,0 0 1,0 0 0,0 0 0,0 0-1,0 1 1,1 0 0,-1 0 0,0 0 0,1 1-1,0 0 1,-1 0 0,0 1-2,-6 6 69,0 1 0,2 0 0,-1 1 0,2 0 0,-1 0 0,1 1 0,-4 11-69,-2 5 344,1 1 0,2 0 0,1 4-344,7-26 120,1 1 0,0 0 0,0 0 1,1 0-1,1-1 0,-1 1 1,1 0-1,1 0 0,0 0 0,0 0 1,1 0-1,0 0 0,2 6-120,-1-9 59,-1 0 1,1 0-1,0-1 0,1 1 0,-1-1 0,1 0 0,0 0 1,0-1-1,0 1 0,1-1 0,0 0 0,0 0 1,0 0-1,0-1 0,0 1 0,1-1 0,0-1 0,-1 1 0,4 0-59,4 1-22,-1 0-1,1-2 0,0 1 0,-1-1 0,1-1 1,0-1-1,0 0 0,0 0 0,0-1 0,0-1 1,-1 0-1,1-1 0,-1 0 0,5-2 23,2-2-1217,0 0-1,-1-2 0,16-9 1218,-8 2-4680,-1-1 0,6-7 4680,11-10-2283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0.0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6771 0 11648,'0'0'512,"0"1"-469,0-1 0,0 1 1,0-1-1,0 0 1,0 1-1,0-1 0,0 0 1,0 1-1,0-1 0,0 1 1,0-1-1,0 0 1,0 1-1,0-1 0,0 0 1,1 1-1,-1-1 0,0 0 1,0 1-1,0-1 1,1 0-1,-1 1 0,0-1 1,0 0-1,1 0 0,-1 1 1,0-1-1,1 0 1,-1 0-1,1 1-43,3 0 211,1 1 0,0-1 0,-1 0 0,1 0 0,0 0 0,0-1 0,0 1 0,0-1-1,-1-1 1,1 1 0,4-1-211,15 0 517,111 9 1642,92 20-2159,20 2 614,-77-18-193,95 10 204,-217-15-327,0 2 1,0 2 0,12 7-299,-54-16 59,0 0 1,0 0 0,0 1 0,0 0-1,-1 0 1,1 0 0,-1 1-1,2 1-59,-4-3 35,-1 1 0,1-1 0,-1 1 0,0 0 0,1 0 0,-2 0 0,1 0 0,0 1 0,0-1 0,-1 0 0,0 1 0,0-1 0,0 1 0,0-1 0,0 1-35,7 54 781,0 27-781,-1 3 457,25 132 545,43 146-1002,77 207 342,-110-417-143,9 91-199,-36-152 62,-5 0-1,-5 0 1,-3 29-62,-12 73 184,-9 1 1,-8-1-185,-81 387 380,36-209-233,62-319-109,-29 163 265,-6 152-303,35-134 20,1-32 109,-12 33-129,3-114 128,-12 27-128,13-82 64,-3-1 0,-27 61-64,44-122 0,-28 63 0,3 2 0,3 1 0,-12 68 0,28-94 3,-2 0 0,-9 20-3,15-52-3,-1 1 0,-1-1 0,0-1 0,-1 0 0,-1 0 0,0 0 0,-1-1 0,0-1 0,-3 2 3,-11 9-50,-1-2 0,0-1 0,-2-1 0,0-1 0,-1-1 0,-1-1 0,-19 6 50,-3-1-94,-2-2 0,0-3 0,-1-2 1,-3-1 93,-6-3-122,-1-2 0,-29-2 122,-128-4-249,151-2 230,-330-5-131,-271 4-490,-732 70-128,1203-57 754,-797 73-206,621-43 145,-2-17 0,-22-17 75,234-11 0,-70 1 0,193 4 0,-681 2 0,420-23 93,142 7-58,108 8 16,0-2 0,1-3-51,30 5 22,1-2 0,-1-1 0,1 0 1,1-2-1,0 0 0,0-1-22,16 7 10,1 1 1,0-1-1,0 0 1,0 0-1,1 0 0,-1-1 1,1 1-1,0-1 1,0 1-1,0-1 0,0 0 1,0-1-1,1 1 1,0 0-1,0-1 1,0 1-1,1-1 0,-1 1 1,1-1-1,0 0 1,0-5-11,1 3 13,0 0 0,0 0 1,0 0-1,1-1 0,1 1 1,-1 0-1,1 0 0,0 0 1,1 1-1,-1-1 0,1 0 1,1 1-1,-1 0 0,5-6-13,0 1-618,1 1-1,0 0 0,1 0 1,0 1-1,1 0 0,0 1 1,0 0-1,1 1 0,0 0 1,0 1-1,1 0 0,0 1 1,0 0-1,0 1 1,0 1-1,5-1 619,42-3-5739,31-7-255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1.6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2362 12544,'24'-11'270,"-15"7"3,0 0 0,0-1 0,-1 1 0,0-1-1,0-1 1,0 0 0,0 0 0,1-3-273,104-126 2158,-64 73-604,50-49-1554,192-147 1485,-117 108-944,-14 4-60,137-119 41,-125 130-255,5 7-1,151-80-266,-217 152 79,1 5-1,3 5 0,99-25-78,-61 28 31,-123 37 36,0 0 0,1 2 0,0 1 0,5 1-67,-35 2 5,-1 0 0,1 0 1,0 0-1,-1 0 1,1 0-1,0 0 1,-1 0-1,1 1 0,0-1 1,-1 0-1,1 0 1,0 0-1,-1 1 0,1-1 1,-1 0-1,1 1 1,0-1-1,-1 0 0,1 1 1,-1-1-1,1 1 1,-1-1-1,1 1 1,-1-1-1,0 1 0,1-1 1,-1 1-1,0 0 1,1 0-6,-1 0 10,0 1 0,1-1 0,-1 1 0,0-1 0,0 1 0,0-1 0,-1 1 0,1-1 0,0 1 1,-1-1-1,1 1 0,0-1 0,-1 1-10,-3 7 45,0-1 0,-1 1 1,1-1-1,-4 3-45,-5 8 49,0-2 1,-2 1 0,0-2-1,-1 0 1,0-1-1,-1-1 1,-8 6-50,13-12 26,-1-1 0,1 0 0,-1-1 0,0 0 1,-1-1-1,1 0 0,-1-1 0,0-1 1,0 0-1,0-1 0,-1 0 0,-13-1-26,28-1 0,0 0 0,0 0 0,0 0 0,0 0 0,0 0 0,0 0 0,0 0 0,-1 1 0,1-1 0,0 0 0,0 0 0,0 0 0,0 0 0,0 0 0,0 0 0,-1 0 0,1 0 0,0 0 0,0 0 0,0 0 0,0 0 0,0 0 0,-1 0 0,1 0 0,0 0 0,0 0 0,0 0 0,0 0 0,0-1 0,0 1 0,-1 0 0,1 0 0,0 0 0,0 0 0,0 0 0,0 0 0,0 0 0,0 0 0,0 0 0,0-1 0,0 1 0,-1 0 0,1 0 0,0 0 0,0 0 0,0 0 0,0 0 0,0 0 0,0-1 0,0 1 0,0 0 0,0 0 0,0 0 0,0 0 0,0 0 0,0-1 0,0 1 0,0 0 0,0 0 0,0 0 0,0 0 0,8-8 0,0 1 0,0 1 0,1 0 0,-1 0 0,9-4 0,9-6 0,55-38 10,16-10 87,54-49-97,-148 111 10,0 0 1,0-1-1,0 1 0,0-1 1,-1 0-1,0 0 0,1 0 1,-1 0-1,0 0 0,-1 0 1,1-1-1,0 0-10,-2 3 5,0-1 0,0 0 0,0 0 0,0 1 0,0-1 1,0 0-1,0 0 0,-1 1 0,1-1 0,-1 0 0,1 1 0,-1-1 0,0 0 0,1 1 0,-1-1 0,0 1 0,0-1 0,0 1 0,0 0 1,0-1-1,-1 1 0,1 0 0,0 0 0,-1 0 0,1 0 0,-1 0-5,-24-19 101,-1 2 0,-1 2 1,0 0-1,-2 2 0,-20-8-101,4 2 134,-93-41 741,-78-20-875,138 56-4179,-1 4-4634,79 21 4672,6 4 1007,25 21 895,6 6 212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2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102 331 12032,'0'0'640,"0"0"64,0 0 277,3 3 64,21 26-694,-3 0 0,0 1 0,-2 2-1,-1 0 1,-1 0 0,-2 2 0,-2 0 0,-1 0-1,3 19-350,6 53 642,-5 1-1,2 107-641,-11-122 104,11 395 429,-16-300-333,-7 257 859,4-429-1001,0 2 15,1 0 0,0-1 0,2 16-73,-2-32 0,0 0-1,0 0 0,0 1 1,0-1-1,0 0 1,0 0-1,0 1 0,0-1 1,1 0-1,-1 0 0,0 1 1,0-1-1,0 0 1,0 0-1,0 0 0,0 1 1,1-1-1,-1 0 0,0 0 1,0 0-1,0 1 1,0-1-1,1 0 0,-1 0 1,0 0-1,0 0 0,1 0 1,-1 0-1,0 1 1,0-1-1,0 0 0,1 0 1,-1 0-1,0 0 1,2-1-9,-1 1-1,0-1 1,0 0-1,1 0 1,-1 1-1,0-1 1,0 0-1,0 0 1,0 0-1,0 0 1,0-1-1,0 1 1,-1 0 0,1 0-1,0 0 1,-1-1-1,1 1 1,-1 0-1,1-1 1,-1 1-1,1 0 1,-1-1-1,0 1 1,0-1 0,0 0 9,7-42-255,-7 20 93,0-1 0,-1 1 0,-2 0 0,-2-10 162,-25-99-806,8 38 234,-119-654-68,14 112 1280,78 430-384,48 205-254,-2-14 99,0-1 0,2 1 0,-1-10-101,2 22 31,0 1-1,0-1 1,0 0-1,0 1 0,1-1 1,0 0-1,0 1 1,0-1-1,0 1 1,0-1-1,1 1 0,0-1 1,-1 1-1,1 0 1,0 0-1,1 0 1,-1 0-1,3-2-30,10-7 72,1 1 0,1 1 0,0 1-1,0 0 1,1 1 0,0 1 0,0 0 0,1 2-1,0 0 1,6 0-72,34-5 110,1 3 1,40 1-111,8 5 148,56 9-148,-44-1 65,97 4-43,320 7 84,25-27 65,-317 2 70,-1-10 1,-1-11 0,211-53-242,-417 73 28,-7 0 7,0 2 1,1 1 0,0 1 0,1 2-36,-29 2 61,8 1 249,-12 7-148,-1 3-205,-25 116 102,-2 7 138,3 21-197,9-9 54,6 0-1,6 54-53,15-35 99,8 1 1,7-2 0,10 10-100,-29-147 36,-2 0 0,0 0 0,-2 1 1,0-1-1,-2 1 0,-3 19-36,2-36-5,-1 0 0,-1 0-1,0 0 1,0-1 0,-1 1 0,0-1-1,-1 1 1,0-1 0,0-1 0,-1 1-1,-1-1 1,0 0 0,0 0-1,0-1 1,-1 0 0,-1-1 0,-5 5 5,-6 2-23,-1-1 1,0-1 0,-1-1 0,0 0-1,-1-2 1,-21 6 22,-42 9-119,-26 0 119,108-23-3,-192 36-47,-2-8 0,-1-10 0,-147-5 50,-406 4 0,473 3 0,-185 42 0,434-58-8,-39 7-169,2 2 0,-34 14 177,100-28-576,13 0-2990,0-1 1,0 0 0,1-1 0,2-1 3565,29-9-5650,-22 6 5167,39-11-840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5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0 13824,'-16'13'640,"13"-11"149,3-2 619,1 10-1089,-1 0 0,2-1 0,-1 0-1,1 1 1,1-1 0,0 0 0,0 0 0,1 0 0,0 0 0,0-1 0,1 0 0,0 0 0,6 8-319,10 9-3,2 0 0,0-2 0,12 9 3,3 3 215,16 13-3873,-34-35-1733,1-1-4376,-9-6 7698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9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228 0 16000,'-42'310'3997,"11"-111"-1765,1-10-1291,-24 58-941,9-60-2541,35-147 1367,1 2-3136,3-18-2387,5-20-855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4.2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228 1 15104,'0'0'128,"-4"2"128,-18 17 521,0 1 1,1 1-1,1 1 1,1 1-1,1 0 1,-8 15-778,15-20 160,1-1 1,0 2 0,2-1-1,0 1 1,1 0 0,1 1-1,1 0 1,1 0 0,1 0-1,0 2-160,2-16 45,1 0 0,0 1-1,1-1 1,-1 0 0,1 0-1,0 1 1,1-1 0,-1 0-1,1 0 1,0 0 0,1-1-1,-1 1 1,1-1-1,1 1 1,-1-1 0,1 0-1,0 0 1,0 0-45,1 1 34,1-1 0,0 0 0,0 0 0,1-1 0,0 1 0,-1-2 0,1 1 0,0-1 0,1 0 0,-1 0 0,1-1 0,-1 0 0,1 0 0,4 0-34,14 1 44,-1-2 0,0 0 0,0-2-1,13-2-43,101-17-153,-59 3-1488,-27 0-4121,-19 5-5160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4.8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0 131 14848,'0'0'0,"22"15"768,-7-15 0,6-4-1,9-7 1,13-4-256,10-6 128,14-4-640,0 4 0,4 2-1792,-18 5 129,3-1-9601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1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0 119 13440,'0'0'0,"17"-15"128,8 9 128,10 0 1024,-7-3 127,7-3-1023,-4-1 0,1 2-512,10-3 128,8 1-5375,-4 3-1,-2 6 3456,-8 3 0,0-3 384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4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0 14208,'-52'162'4259,"47"-144"-4060,1-6-34,1 0 1,1 0-1,0 0 0,1 1 1,0-1-1,1 1 0,0-1 1,1 1-1,0-1 0,2 7-165,-1-12 66,0-1-1,0 0 1,0 1 0,0-1-1,1 0 1,0 0-1,1-1 1,-1 1 0,1-1-1,0 1 1,0-1-1,1 0 1,0-1 0,0 1-1,0-1 1,0 0 0,0 0-1,1-1 1,0 1-1,3 0-65,3 1 49,0-1 0,0 0 0,0-1-1,1 0 1,0-1 0,-1-1 0,1 0-1,0 0 1,0-2 0,0 1-49,8-2-63,-1-1-1,1 0 1,0-1-1,-1-2 1,15-5 63,-21 5-1101,-1 0 0,0-1 1,0 0-1,-1-1 0,7-5 1101,17-14-11306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8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67 16256,'-2'27'309,"1"-21"4,1 0 1,-1 0-1,1 0 0,1 0 1,-1 1-1,1-1 0,0 0 0,1 0-313,53 173 2706,-8-28-2212,-29-87-67,3 0 0,2-2-1,21 36-426,-39-80 252,-9-19-185,-5-8-23,-5-9-39,1 0 1,1 0-1,1-1 0,1-1 1,-7-17-6,-1-8-3,2-1 0,0-7 3,8 24-9,1 0 0,1-1 0,2 1 0,1-1 0,1 0-1,2 0 1,2-18 9,-1 37-3,1 0 0,-1 0 0,2 0 0,0 0 0,0 0 0,1 1 0,0-1 0,1 1 0,0 0 0,1 1 0,0-1 0,0 1 0,1 0 0,0 1 0,1-1 0,0 2-1,0-1 1,0 1 0,1 0 0,0 1 0,6-4 3,-2 4 0,0 0 0,0 1 0,1 0 0,0 0 0,0 2 0,0 0 0,0 0 0,0 2 0,0 0 0,9 0 0,-15 1 0,-1 0 0,1 0 0,0 1 0,0 0 0,-1 1 0,1 0 0,-1 0 0,1 0 0,-1 1 0,0 0 0,0 0 0,0 1 0,0 0 0,-1 0 0,0 1 0,0 0 0,0 0 0,0 0 0,4 6 0,-8-8 7,0 0-1,0 0 0,0 1 1,0-1-1,0 1 1,-1-1-1,1 1 0,-1-1 1,0 1-1,0 0 1,-1 0-1,1 0 0,-1-1 1,0 1-1,0 0 1,0 0-1,0 0 0,-1 0 1,0 0-1,1-1 1,-1 1-1,-1 0 0,1-1 1,0 1-1,-1 0-6,-2 4 23,-1-1-1,0 1 0,0-1 1,0 0-1,-1 0 1,0-1-1,0 0 0,-1 0 1,0 0-1,-3 1-22,-12 8 68,-1-1 0,0-1 0,-1-1-1,-17 5-67,-29 8-271,-2-2 271,9-7-3115,33-11-2618,-3-1-3808,6-1 5403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1.1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15360,'0'0'0,"21"19"-7296,-9-7-640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6.8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11008,'11'9'533,"-9"-7"150,-2-2 277,0 0 42,2 2-84,9 11-403,0 0 1,0 0-1,-1 1 1,-1 0-1,0 2-515,40 81 496,-31-58-220,27 52 350,3-3-1,5-1 1,27 30-626,33 28 357,7-5 1,6-6-1,6-5 0,108 79-357,-84-85 446,6-7 0,164 88-446,-241-158 202,2-3 0,2-5-1,1-4 1,2-3 0,1-5 0,1-3-1,8-4-201,202 25-149,-248-39-1361,-19-3-6900,-25-2-1360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7.3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288 0 12544,'28'34'1399,"9"17"-1399,14 16 905,2-1 3,-2 2 1,27 53-909,-58-86 273,-1 1 0,-2 0 0,-2 2 0,-2 0 0,-1 0 0,5 31-273,-14-55 143,0 0 0,-1 1-1,-1-1 1,-1 1-1,0-1 1,0 1-1,-2-1 1,0 1-1,0-1 1,-2 0-1,1 0 1,-2 0-1,0-1 1,-1 1 0,0-1-1,-1 0 1,0-1-1,-1 0 1,0 0-1,-1 0 1,-1-1-1,-9 9-142,-5 2 234,-2-1 0,-1-1 0,0-1 0,-14 6-234,-113 55 499,131-69-462,4-1-252,-132 59 973,121-58-3269,-1-1-1,-9 1 2512,29-8-6908,21-6-92,5 0 3757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9.8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197 893 14464,'12'45'1365,"-2"-1"0,-2 1 0,-1 5-1365,6 135 1003,-5-62-214,5 37-283,30 498 830,-41-485-721,-7-1 0,-23 142-615,22-281 182,-8 21-182,8-31 51,0 0-1,2 0 1,1 1-1,0 5-50,2-6 0,0 0 0,1 0 0,2 0 0,3 22 0,-5-31 0,0-6 24,0 0 0,-1 0-1,0 0 1,0 0-1,-1 2-23,-2 17 138,3 11-56,0-19-21,1 0 1,0 0-1,2 0 1,0 0-1,1 0 1,0-1-1,4 8-61,-4-30 0,-1-1 0,0 0 0,0 1 0,0-1 0,0 0 0,-1 0 0,0 0 0,13-56 0,-2-1 0,1-48 0,-1-131 0,-12 10-42,-11 1-1,-10 1 0,-20-63 43,-7 54 0,-26-54 0,22 91 0,30 109 0,5-1 0,4-1 0,3 0 0,5-1 0,5-24 0,0 100 0,2 0 0,0 1 0,1-1 0,1 1 0,1 0 0,6-16 0,-7 25 0,0-1 0,0 1 0,1 0 0,1 1 0,-1-1 0,1 1 0,1 0 0,-1 0 0,1 1 0,1 0 0,-1 0 0,1 1 0,2-1 0,9-4 0,0 0 0,0 2 0,1 0 0,0 2 0,0 0 0,1 1 0,0 1 0,11-1 0,35-2 0,0 2 0,5 4 0,46-4 0,197-15 31,1 1 66,50-21-97,-46-24 0,3 0 0,-316 64 0,626-83 0,-542 76 0,215-15 0,-182 18 0,54 8 0,-49 5 0,183 5 0,-199-8 0,67 12 0,31 3 0,-200-20 7,13 3 80,24 4-53,37 4 244,-85-11-273,1 0 0,0 1 0,-1-1 1,1 1-1,-1-1 0,1 1 1,-1-1-1,1 1 0,-1 0 1,1-1-1,-1 1 0,0-1 0,1 1 1,-1 0-1,0-1 0,1 1 1,-1 0-1,0-1 0,0 1 1,0 0-1,0 0-5,1 1 17,16 56 62,-6-16-52,17 64 46,9 67-73,8 113 137,-13-76-69,27 179 294,-7 114-362,-24 183 203,-19-406-128,-8-107 42,-9 0 0,-14 64-117,17-161-4,0 13 16,3-78-35,0-1 1,0 1-1,-1-1 1,0 0 0,0 0-1,-2 0 1,1-1 22,2-6-17,0 0 1,0-1-1,0 1 1,0-1-1,-1 0 1,1 0-1,0 0 1,-1 0-1,0 0 1,1 0-1,-1-1 1,0 1-1,0-1 1,0 0-1,0 0 1,0 0-1,-3 0 17,-9 3-54,0-2 0,0 0-1,-4 0 55,2-1-47,-58 3-40,-1-4 1,1-3-1,-47-9 87,-53-2-17,-242-10-153,-547-12-300,4 42 363,780-4 107,-113-2 0,208-3 0,-173-5 0,-102 16 0,118 3 0,118-6 0,80-1 0,1 2 0,-36 10 0,31-5 0,-47 3 0,67-11-1713,-32 8-8200,84-16 4367,22-5 2474,19-5 149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1.8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83 11520,'0'0'533,"0"0"128,0 0 214,0 0 64,0 0-214,0 0-42,0 0-214,6 8-21,29 47 490,2 9-938,3 1 472,6 14 827,-49-87-1257,0 0 0,0 0 0,1 0 0,0 0 0,1 0 0,0-1 0,0 1 0,1-1 0,0-7-42,1-2 45,1 0-1,0 0 1,6-18-45,-5 26 4,0 0 1,1 0-1,0 0 1,0 0-1,1 1 0,1 0 1,0 0-1,0 0 1,0 0-1,1 1 0,1 0 1,-1 1-1,1 0 1,3-2-5,-4 4-305,0 0 1,1 0-1,-1 1 1,1 1-1,0-1 1,0 1 0,0 0-1,3 0 305,-4 1-857,1 1-1,0 0 1,-1 0 0,1 1-1,0 0 1,-1 0-1,1 1 1,-1 0 0,7 2 857,19 6-4352,1 0 512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2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79 14848,'0'2'149,"1"-1"1,-1 1 0,1-1-1,0 1 1,0 0 0,0-1 0,-1 0-1,1 1 1,1-1 0,-1 0-1,0 1 1,0-1 0,0 0 0,1 0-1,-1 0 1,0 0 0,1 0-1,-1 0 1,1 0 0,-1-1 0,1 1-1,0 0 1,-1-1 0,1 0-1,0 1 1,1-1-150,52 11 498,-49-10-281,22 1-107,1 0 0,-1-3 0,0 0-1,0-2 1,0 0 0,0-3-1,23-6-109,-46 10-4,0 1-1,0-1 1,0 0-1,0-1 1,0 1-1,0-1 0,-1 0 1,0 0-1,1-1 5,-4 3-11,0 1 0,0-1 0,0 0 0,0 0 0,-1 0 1,1 0-1,0 0 0,0 0 0,-1 0 0,1 0 0,-1 0 0,1 0 0,-1 0 0,1 0 0,-1 0 0,0 0 0,0-1 0,1 1 0,-1 0 0,0 0 0,0 0 0,0-1 0,0 1 0,0 0 0,-1 0 1,1 0-1,0 0 0,0-1 0,-1 1 0,1 0 0,-1 0 0,1 0 0,-1 0 0,1 0 0,-1 0 0,0 0 0,1 0 0,-1 0 0,0 0 0,0 1 0,0-1 0,0 0 0,0 0 11,-3-2-25,-1-1 0,0 1-1,0 1 1,0-1-1,0 1 1,0 0-1,-1 0 1,1 0 0,0 1-1,-1 0 1,0 0-1,1 0 1,-1 0 0,1 1-1,-1 0 26,-15 0-1,0 1 0,0 1 0,-8 2 1,13-1 11,0 1-1,0 0 1,0 1-1,0 1 1,1 0-1,-5 4-10,11-5 32,-1 0 0,1 1 0,1 0 1,-1 0-1,1 1 0,0 0 0,1 1 0,0 0 0,0 0 0,-1 3-32,5-7 24,1 0 0,-1 1 0,1-1-1,0 1 1,1-1 0,-1 1-1,1 0 1,0-1 0,0 1 0,1 0-1,-1 0 1,1 0 0,0 0 0,0 0-1,1 0 1,-1 0 0,1-1-1,0 1 1,1 0 0,-1 0 0,1-1-1,0 1 1,0-1 0,0 1 0,1-1-1,0 0-23,2 5 0,1-1 1,0 0-1,0-1 0,1 0 0,0 0 0,0 0 0,1-1 0,0 0 1,0 0-1,0-1 0,1 0 0,5 2 0,4 1-655,0-2-1,1 0 1,0-1-1,0-1 1,4-1 655,59 6-8733,-38-6 2973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5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338 0 13056,'0'0'405,"0"0"150,0 0 298,-2 1 128,-28 7 807,13-4-1264,0 1-1,0 0 1,1 2 0,-4 1-524,15-5 74,-27 13 723,-1 2 0,-26 19-797,52-32 64,-1 1 0,1 0-1,0 0 1,1 0 0,-1 1-1,1 0 1,1 0 0,-1 1-1,1-1 1,0 1 0,1 0-1,0 1 1,0-1 0,0 4-64,3-9 33,0 1 1,0-1 0,0 0 0,1 1 0,0-1 0,-1 1-1,1-1 1,0 1 0,1-1 0,-1 0 0,1 1-1,-1-1 1,1 1 0,0-1 0,0 0 0,1 0-1,-1 0 1,1 1 0,-1-1 0,1-1 0,0 1-34,1 1 40,1-1 1,-1 0 0,1 0 0,0 0-1,0 0 1,0 0 0,0-1-1,1 0 1,-1 0 0,0 0-1,1-1 1,0 1 0,-1-1 0,4 0-41,13 3 35,-1-2 0,1 0 1,-1-2-1,1 0 0,-1-1 1,1-1-1,-1-1 1,14-4-36,1-2-2902,28-11 2902,29-17-9840,-54 18 2054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9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252 169 14592,'-30'5'493,"-6"0"656,72-21 920,-36 16-2055,33-11 1066,25-11-1080,-47 17 112,-1-1 0,1 0 0,-1 0 0,-1-1 0,1-1 0,-1 1 0,1-3-112,-10 10 1,1-1 0,0 0 0,-1 0 0,1 1 0,0-1 0,-1 0 0,1 0 0,-1 0 0,0 0 1,1 0-1,-1 0 0,0 0 0,1 0 0,-1 0 0,0 0 0,0 0 0,0 0 0,0 0 0,0 1 0,0-1 0,0 0 0,0 0 1,0 0-1,-1 0 0,1 0 0,0 0 0,-1 0 0,1 0 0,0 0 0,-1 0 0,1 0 0,-1 0 0,0 1 0,1-1 1,-1 0-1,1 0 0,-1 1 0,0-1 0,0 0 0,0 1 0,1-1 0,-1 1 0,-1-1-1,-3-3 0,0 1-1,-1-1 0,0 1 1,1 0-1,-1 1 0,-4-2 1,-4 0 33,1 1 0,0 0-1,-1 1 1,0 0-1,1 2 1,-1-1-1,0 1 1,1 1 0,-1 1-1,0 0 1,-2 1-33,5 0 53,-1 0-1,0 0 1,1 1 0,0 1 0,0 0 0,0 0 0,1 1-1,0 1 1,0 0 0,0 0 0,1 1 0,0 0 0,0 1-53,6-6 32,0 1 0,0 0 0,0 0 0,0 0 0,1 0 0,0 0 0,0 0 0,0 0 0,0 1 0,1-1 0,-1 1 0,1 0 0,0-1 0,1 1 0,-1 0 0,1-1 0,0 1 0,0 0 0,0 0 0,1-1 0,0 1 0,0 0 0,0-1 0,0 1 0,2 1-32,0 1 47,0 0 1,1 0 0,0-1-1,0 0 1,1 0 0,-1 0-1,1 0 1,1-1 0,-1 1-1,1-1 1,0-1-1,0 1 1,0-1 0,1 0-1,5 2-47,6 2-31,0-1 1,0-1-1,1-1 0,0 0 0,0-2 0,0 0 0,0-1 1,0-1-1,1 0 0,4-2 31,23-4-3566,-3-6-3354,-23 4-1485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3.4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14592,'0'0'1152,"0"0"-1,13 23 1,1-4 128,9 4-896,3 2 128,5 5-256,0 1 0,-3-1-256,-3 1 0,-4-4-640,-5-6 128,-3-2-3199,-5-8-1,-3-5-2048,-5-6-512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3.8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57 15232,'32'110'3455,"32"63"-1001,28 134-2454,-88-293 144,-1 0 0,-1 0 0,0 0 0,0 9-144,-2-23 1,0 0 0,0 0 0,0 1 0,0-1 0,0 0 0,0 0 0,0 0 0,0 0 0,0 0 0,0 1 0,0-1 0,0 0 0,0 0 1,0 0-1,0 0 0,0 0 0,0 0 0,0 1 0,0-1 0,0 0 0,0 0 0,-1 0 0,1 0 0,0 0 0,0 0 0,0 0 0,0 1 0,0-1 0,0 0 1,0 0-1,0 0 0,-1 0 0,1 0 0,0 0 0,0 0 0,0 0 0,0 0 0,0 0 0,0 0 0,-1 0 0,1 0 0,0 0 0,0 0 0,0 0 0,0 0 1,0 0-1,-1 0 0,1 0 0,0 0 0,0 0 0,0 0 0,0 0 0,0 0 0,0 0 0,-1 0 0,1 0 0,0 0 0,0 0 0,0 0-1,-11-9 55,-10-16-2,1-4-58,1-2 0,1 0-1,2 0 1,1-2 0,2 0-1,-6-23 6,12 33-9,1 0-1,1-1 1,1 1-1,2-1 0,0 0 1,1 1-1,2-1 1,0 0-1,2 0 0,2-8 10,-3 21-22,1 1 1,0 0-1,0 0 0,1 0 0,1 0 0,0 1 0,0 0 1,1 0-1,0 0 0,0 1 0,1-1 0,0 1 0,0 1 0,1 0 1,3-2 21,-4 4-3,0 0 0,0 1 0,1 0 0,0 0 0,-1 1 0,1 0 0,0 1 0,0-1 0,1 1 0,-1 1 0,0 0 0,1 0 0,-1 1 0,0 0 0,1 0 0,-1 1 0,1 0 0,-1 0 0,1 1 3,1 0 12,0 1 0,0 0 0,0 1 0,-1-1 0,1 2 0,-1 0 0,0 0 1,0 0-1,-1 1 0,4 3-12,-9-6 18,0-1 1,-1 1 0,1 0-1,-1 0 1,1 0 0,-1 0-1,0 0 1,0 0-1,-1 1 1,1-1 0,-1 1-1,1-1 1,-1 1 0,0 0-1,0-1 1,-1 1 0,1 0-1,-1 0 1,0 0 0,0-1-1,0 1 1,0 0 0,-1 0-1,1-1 1,-1 1 0,0 0-1,0-1 1,-1 1 0,1 0-19,-4 4 50,1 1 0,-1-1 0,-1 0 0,0-1 0,0 1 0,0-1 0,-1 0 0,0-1 0,0 1 0,-1-2 0,0 1 0,0-1 0,0 0 0,-1 0 1,1-1-1,-1 0 0,-1-1-50,-15 7-494,0-2 0,-13 3 494,-43 6-5282,80-17 5125,-15 2-4794,16-3 4750,0 1-1,-1 0 1,1 0-1,0 0 1,0 0-1,-1-1 1,1 1-1,0 0 0,0 0 1,0-1-1,-1 1 1,1 0-1,0 0 1,0-1-1,0 1 1,0 0-1,0-1 1,0 1-1,-1 0 0,1 0 1,0-1-1,0 1 1,0 0-1,0-1 1,0 1-1,0 0 1,0-1-1,0 1 1,0 0-1,0-1 0,1 1 1,-1 0-1,0 0 1,0-1-1,0 1 1,0 0-1,0-1 202,3-12-2773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4.2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26 179 15616,'-21'8'384,"17"-6"128,21-6 1706,45-5-99,4 3-2119,40-6 398,-70 7-269,-7 2 3,-1-2-1,0-1 1,0 0-1,0-3 0,-1 0 1,12-6-132,-38 14 4,0 1 0,1-1 0,-1 0 0,0 1 1,1-1-1,-1 0 0,0 0 0,0 0 0,0 0 0,0 0 1,0 0-1,0 0 0,0 0 0,0 0 0,0-1 1,0 1-1,-1 0 0,1 0 0,-1-1 0,1 1 0,-1-1 1,1 1-1,-1 0 0,1-2-4,-2 1 1,1 0 0,0 1 0,-1-1 0,0 0 0,1 0 0,-1 1-1,0-1 1,0 0 0,1 1 0,-1-1 0,-1 1 0,1-1 0,0 1 0,0 0 0,0-1 0,-1 1 0,1 0-1,-6-5-1,1 1-1,-1 1 1,0-1 0,-1 1 0,1 0 0,0 1 0,-1 0-1,-1 0 2,-1 1 0,0 0-1,-1 1 0,0 0 0,1 1 0,-1 0 1,1 0-1,-1 1 0,1 1 0,-1 0 0,1 0 1,0 1-1,0 1 0,0-1 0,-6 5 1,-2 0 20,0 1 0,1 1 0,0 1 0,1 1 0,0 0-1,0 1 1,-3 5-20,17-16 15,-1 1-1,0 1 0,0-1 0,1 0 1,0 0-1,0 1 0,0 0 1,0-1-1,0 1 0,1 0 0,-1 0 1,1 0-1,0 0 0,1 0 0,-1 0 1,0 0-1,1 0 0,0 0 1,0 0-1,1 0 0,-1 0 0,1 0 1,-1 0-1,1 0 0,1 0 0,-1 0 1,0 0-1,1 0 0,0-1 1,2 4-15,1 2 39,1-1 0,0 1-1,1-2 1,0 1 0,0-1 0,0 0 0,1 0 0,0-1 0,0 0 0,1 0 0,0-1 0,3 1-39,5 2 80,1-1-1,0-1 1,1-1-1,-1 0 0,1-1 1,0-1-1,0-1 1,19-1-80,-21 0-28,0-2 1,1 0 0,-1-2 0,0 1-1,0-2 1,-1 0 0,1-1-1,-1-1 1,0-1 0,4-2 27,-14 6-308,0 0 1,0-1-1,-1 0 0,1 0 1,-1-1-1,0 1 0,0-1 1,0 0-1,-1 0 0,0-1 1,1 0 307,-1-2-1625,0 0 0,0 0 0,-1-1 0,0 1 0,0-1 0,-1 1 0,0-1 0,0-2 1625,3-22-5098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0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500 87 6656,'0'0'128,"0"0"0,0 0 21,-1-4 86,0 2-202,0-2 35,0 0 0,-1 0 1,1 0-1,-1 0 0,0 1 1,0-1-1,0 0 0,0 1 1,-1 0-1,0-1 0,1 1 1,-1 0-1,0 0 0,0 1 1,-1-1-1,1 1 0,-2-1-68,-5-2 136,-1 2-1,0 0 1,1 0-1,-1 1 0,0 0 1,0 1-1,0 0 1,-1 1-1,1 0 1,0 1-1,0 0 0,0 1 1,0 0-1,0 0 1,1 1-1,-11 5-135,7-3 51,1 1-1,-1 1 1,1 0-1,0 1 1,1 1-1,0 0 1,0 0-1,1 1 1,0 1 0,1 0-1,0 0 1,-3 7-51,-1 1 45,1 2 1,2-1 0,0 2-1,1 0 1,1 0 0,1 0-1,1 1 1,1 0 0,1 1-46,2-11 59,1 0-1,1 0 1,1 1-1,0-1 1,0 0 0,1 0-1,1 0 1,0 1 0,1-2-1,0 1 1,1 0-1,1-1 1,0 1 0,0-1-1,1-1 1,1 1 0,1 1-59,-5-8 43,1 0 0,0 0 0,0 0-1,1 0 1,-1-1 0,1 0 0,0 0 0,0 0 0,1-1 0,-1 1 0,1-1 0,-1 0 0,1-1 0,0 1 0,0-1 0,0-1 0,1 1 0,1 0-43,1-2 39,0 1-1,1-1 1,-1-1 0,0 0-1,0 0 1,0-1 0,0 0-1,0 0 1,0-1 0,0 0-1,-1-1 1,5-2-39,-2 0 7,0 0 0,-1-1 0,0-1 0,0 1-1,0-2 1,-1 1 0,0-1 0,-1-1 0,0 1 0,-1-2 0,0 1 0,0-1 0,-1 0 0,-1 0-1,0 0 1,0-1 0,0-1-7,5-21 11,-1-1 0,-1 0-1,-2 0 1,-2-1 0,-1-13-11,0 27 80,-2 0 0,-1 0 0,0 0 0,-2 0 0,-1 0 0,0 0 0,-2 1 0,-2-7-80,6 25 29,0 0 1,0 1-1,-1-1 0,1 1 1,-1-1-1,1 1 1,-1 0-1,0 0 1,0 0-1,0 0 1,0 0-1,0 0 1,-1 0-30,2 2 10,1-1 1,-1 1-1,1 0 1,-1-1-1,1 1 1,-1 0-1,1 0 0,-1 0 1,1 0-1,-1 0 1,1 0-1,-1 0 1,1 0-1,-1 0 1,0 0-1,1 0 1,-1 0-1,1 0 1,-1 0-1,1 0 0,-1 0 1,1 0-1,-1 1 1,1-1-1,-1 0-10,0 1 16,0 0 0,0 0-1,1 0 1,-1 0 0,0 0 0,0 0-1,1 0 1,-1 1 0,1-1-1,-1 0 1,1 0 0,0 0-1,-1 1 1,1-1 0,0 0 0,0 1-16,-1 10 71,0 0 0,1 0 0,0 0 0,1-1 0,0 1 0,1 0 0,3 10-71,7 20 271,8 18-271,-7-24 38,1-1 0,2 0 1,1-1-1,2-1 0,1-1 1,1-1-1,2 0 1,1-2-1,2-1 0,16 14-38,-27-28-169,2 2-607,1 0-1,1-2 1,8 5 776,-20-14-855,1-2 0,-1 1 0,0-1 1,1 0-1,1 0 855,-3-1-1151,0-1 1,0 0-1,0 0 1,0-1-1,0 0 1,-1 0-1,5 0 1151,20-4-1813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0.7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59 105 13824,'0'0'512,"0"0"64,0 0 256,0 0-1,0 0-233,0 0 20,0 0 22,1 6-21,4 25-143,38 274 1373,-37-218-1451,-1-18 506,8 30-904,-3-65 235,-8-29-56,0 1 0,0 0 0,-1-1 0,0 1 0,0 3-179,-1-29 31,1-11 25,-2 1 0,-1-1 1,-1 0-1,-6-16-56,-126-448 256,135 493-256,-1 0 0,1 1 0,0-1 0,-1 1 0,1-1 0,0 0 0,0 1 0,1-1 0,-1 0 0,0 1 0,0-1 0,1 0 0,-1 1 0,1-1 0,0 1 0,-1-1 0,1 1 0,0-1 0,0 1 0,0-1 0,0 1 0,3-3 0,0 1 0,1-1 0,-1 1 0,1 0 0,0 0 0,0 1 0,0-1 0,0 1 0,0 0 0,5 0 0,6-3 0,0 2 0,1 0 0,0 1 0,38-1 43,0 3-1,0 2 1,34 6-43,48 2 107,351-2 298,46-24-405,-15 4 128,-465 6 128,-56 11-149,-33 69-84,-16 41-25,16-19 2,5 2 0,-17 94 0,42-173 0,-1 1 0,-1-1 0,0-1 0,-2 0 0,0 0 0,-1 0 0,0-1 0,-3 1 0,8-12 0,0 0 0,0 0 0,0-1 0,-1 1 0,0-1 0,0-1 0,-1 1 0,1-1 0,-1 0 0,0 0 0,0-1 0,0 0 0,-8 2 0,-13 4 0,-1-2 0,0-1 0,0-1 0,21-4 0,-133 17 0,-97-2 0,38-4 0,70-2-1806,-225 9 5581,201-15-5386,13-2-5175,-4-1-7350,145-1 9357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1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75 8704,'26'1'1142,"-21"0"-557,1 0 0,0-1 0,0 0 1,-1 0-1,1-1 0,0 1 0,0-1 1,4-2-586,39-9 1163,0 1 1,1 3-1,1 2 1,3 1-1164,-28 3 316,305-21 2477,207 17-2793,325 58-532,-723-40-2192,-79-7-3021,-25-3-3449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1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 15232,'211'-11'5653,"-103"13"-3134,89 14-2519,112 27 1075,1-1-595,-172-28-992,0-5 0,1-7 0,99-12 512,-142-4-3048,-72 9-1006,1-1 1,-1-2-1,-1-1 0,20-9 4054,13-8-2624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8.7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245 0 12544,'0'0'661,"0"0"171,0 0 363,0 0-22,0 0-427,-11 1 150,0 3-794,0 1 0,0 0-1,1 0 1,0 1 0,0 0-1,0 1 1,-5 5-102,5-5 35,4-3-31,0 1 0,-1 1 0,2-1-1,-1 1 1,1 0 0,0 0 0,-4 7-4,7-12 0,1 1-1,0 0 1,0 0 0,0 0 0,1 0 0,-1 0 0,0 0-1,1 0 1,-1 0 0,1 0 0,0 0 0,-1 0 0,1 0-1,0 1 1,0-1 0,1 0 0,-1 0 0,0 0 0,1 0-1,-1 0 1,1 0 0,0 0 0,0 0 0,-1 0 0,1 0-1,1 0 1,-1-1 0,0 1 0,0 0 0,1 0 0,-1-1-1,1 1 1,55 51 0,22 12 0,-21-18 0,-24-19 37,-16-14 50,-1 0 1,0 1-1,0 2-87,-15-15 38,-1 0-1,1-1 1,-1 1-1,0 0 1,1-1-1,-1 1 1,0 0-1,0 0 1,0 0-1,0 0 1,-1 0-1,1 0 0,-1 0 1,1 0-1,-1 0 1,1 1-1,-1-1 1,0 0-1,0 0 1,0 0-1,-1 0 1,1 1-1,-1 1-37,0-2 43,0 1-1,-1 0 0,1-1 0,-1 1 0,0-1 0,0 1 0,0-1 0,0 0 1,0 1-1,-1-1 0,1 0 0,0-1 0,-1 1 0,0 0 0,1-1 1,-1 0-1,-3 2-42,-8 3 60,-1-1 0,-1 0 1,1-1-1,-1 0 0,0-2 0,1 0 1,-1 0-1,0-2 0,-3 0-60,-3 0-190,1-2 0,-1-1 0,1-1 0,0 0 0,0-2 0,-13-5 190,-7-2-5503,39 12 575,2 1-1792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2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 55 15872,'-2'1'39,"0"0"0,0 1 1,0-1-1,0 1 0,0 0 1,0-1-1,1 1 0,-1 0 1,1 0-1,-1 0 1,1 0-1,-1 0 0,1 0 1,0 0-1,0 1 0,0-1 1,1 0-1,-1 2-39,-12 51 1210,8-27-825,-52 171 1151,46-173-1282,7-20-20,7-19-103,17-45-127,2 1 1,3 0-1,2 2 0,3 1 0,12-13-4,-40 63 0,0 0 0,1 0 0,0 0 0,0 0 0,0 1-1,1-1 1,-1 1 0,1 0 0,-1 0 0,1 0 0,1 0 0,-3 3 0,-1-1 1,1 1 0,-1-1-1,1 1 1,0 0 0,-1-1-1,1 1 1,0 0 0,-1 0 0,1 0-1,0 1 1,-1-1 0,1 0-1,0 0 1,-1 1 0,1-1-1,-1 1 1,1 0 0,-1-1 0,1 1-1,-1 0 1,1 0 0,-1 0-1,0 0 1,1 0 0,-1 0-1,0 0 1,0 0 0,0 1 0,0-1-1,0 0 1,0 1 0,0 0-1,4 5 16,0 1 0,0 0 0,-1 1 0,0-1 0,-1 1 0,0-1 0,1 8-16,14 68 37,-17-74-16,4 18-1121,-2 0 0,0 20 1100,-5-13-4995,-4-2-5004,5-30 9274,1-3-747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6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39 14976,'0'0'0,"29"6"640,-3-8 0,11-4 255,9-1 1,11-1-768,-5 2 128,-5-1-384,-6 5 128,-5-2-4223,-9 2 127,-6 2-512,-6 0-640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9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72 15104,'7'8'26,"1"0"158,-1 1 0,0 0 1,0 0-1,-1 0 0,-1 1 1,1 0-1,-1 0 0,-1 1 1,0-1-185,1 6 429,-1 3-91,2-1 0,0 0 0,1 0 0,0-1 0,2 0 0,0 0-1,5 6-337,-14-23 33,1 1 0,0 0-1,0-1 1,-1 1-1,1 0 1,0-1-1,0 1 1,0-1-1,-1 1 1,1-1 0,0 1-1,0-1 1,0 0-1,0 0 1,0 1-1,0-1 1,0 0-1,0 0 1,0 0 0,0 0-1,0 0 1,0 0-1,0 0 1,0 0-1,0 0 1,0-1-1,0 1 1,0 0 0,0-1-1,-1 1 1,1 0-1,0-1 1,0 1-1,0-1 1,0 0-1,-1 1 1,1-1 0,0 0-1,-1 1 1,1-1-1,0 0-32,4-5 69,1 1 1,-1-1-1,0 0 0,3-6-69,-7 10 31,19-31-22,-2 0-1,-1-2 1,-2 0-1,-1-1 1,7-31-9,-14 48-825,2-9-8185,-6 15 1032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3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45 285 13824,'0'0'640,"0"0"21,0 0 107,0 4 42,-12 54 30,2 1-1,4 0 0,0 29-839,5-77 324,-1-11-151,-2-19-52,1-50 177,4-60-298,0 36 108,-1 85-82,0-8-11,0 0 0,1 1 0,1-1-1,0 0 1,2-3-15,-3 15 8,0 0 0,1-1-1,0 1 1,0 0 0,0 0 0,0 0 0,1 0-1,-1 0 1,1 1 0,0-1 0,0 1-1,0-1 1,1 1 0,-1 0 0,1 1 0,-1-1-1,1 0 1,0 1 0,0 0 0,1 0-8,101-39 287,-66 27-190,20-3-1271,-39 14-3139,-3 2-4792,-16 1 2940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6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31 12800,'0'0'0,"17"7"768,-2-5 0,4-2-256,2-2 128,6-2-384,2 1 0,-2-3-256,-1 0 0,-1 0-2560,-8 1 128,3-3-5376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9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37 14208,'11'0'0,"8"0"512,-1 0 128,3 4 256,4-1 127,5-1-639,1-2 0,5 0-256,1-5 0,5-5-256,-6 2 0,-2-1-4479,-11 3 127,2-2-1792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4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0 130 9600,'0'0'277,"0"0"86,0 0 21,0 3 0,1 14-109,1 0 1,0-1 0,1 0 0,1 0 0,1 0 0,5 14-276,14 27 1328,7 10-1328,-31-67 3,2 5 97,0-1 84,0 0 0,1 1 1,-1-1-1,1 0 0,-1 0 0,4 3-184,-5-7 18,0 1-1,-1 0 1,1-1 0,0 1-1,-1-1 1,1 0-1,0 1 1,0-1 0,0 1-1,0-1 1,-1 0-1,1 0 1,0 0 0,0 1-1,0-1 1,0 0-1,0 0 1,0 0 0,-1 0-1,1 0 1,0-1-1,0 1 1,0 0-1,0 0 1,0-1 0,0 1-1,-1 0 1,1-1-1,0 1 1,0-1 0,-1 1-1,1-1 1,0 1-1,-1-1 1,1 1 0,0-1-1,0 0-17,13-14 60,0-1 0,-1 0 0,0-1 0,-1 0 0,-1-1 0,-1 0 0,5-14-60,-1 6 66,0 0 0,2 1 1,11-14-67,-12 21-77,8-12-1144,18-16 1221,-34 39-214,0 0 0,1 1 1,0 0-1,0 0 0,0 1 0,1-1 1,-1 2-1,7-3 214,-10 5-305,-1 1 0,0 0 0,1 0 0,-1 1 0,1-1 0,-1 1 1,1 0-1,-1 0 0,1 0 0,-1 1 0,1 0 0,-1 0 0,0 0 0,1 0 305,9 4-1136,0 1 0,-1 0 0,8 5 1136,1 1-1155,-10-7-1810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1.9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43 340 7296,'39'0'1257,"-13"0"3395,-26 14-3457,-3 59-619,-3 1 0,-4-1 0,-13 48-576,-37 208 661,60-327-654,-3 14 142,2 0 0,0 0 0,1 13-149,0-25 31,0 0 0,1 0 0,-1 0 0,1 0 0,0 0 0,1 0 0,-1 0 0,0-1 0,1 1 0,0 0 0,0-1 0,0 1 0,0-1 0,1 0 0,-1 0 0,1 0 0,2 2-31,2 0 24,0 0 0,1-1-1,0 1 1,0-2 0,0 1 0,0-1-1,0 0 1,1-1 0,-1 0 0,1 0-1,0-1-23,26 3 42,1-1 0,6-2-42,-16 0 39,289-2 302,1-13 1,20-17-342,101-5 874,-434 36-856,0 0-1,0 0 1,0-1 0,0 0-1,-1 1 1,1-1-1,0 0 1,0 0-1,-1-1 1,1 1-1,0 0 1,-1-1-1,0 0 1,1 1-1,-1-1 1,0 0-1,0 0 1,0-1 0,0 1-1,0 0 1,0-1-1,-1 1 1,1-1-1,-1 1 1,0-1-1,0 0 1,0 0-1,1 0-17,1-10 78,0 0 0,-1 0 0,0 0 0,-1-1 0,0-9-78,-1 6 15,2-147 90,-10-38-105,2 76 76,4 0-1,13-89-75,-4 172 0,-4 25 0,0-1 0,-2 1 0,0-17 0,-1 34-1,0 0 0,1 1 0,-1-1 0,0 1 0,-1-1 0,1 0 0,0 1-1,0-1 1,0 0 0,0 1 0,0-1 0,-1 1 0,1-1 0,0 0 0,0 1-1,-1-1 1,1 1 0,0-1 0,-1 0 1,-2 1-7,0-1 0,1 1 0,-1-1 0,0 1 0,0 0 0,0 0 0,1 0 0,-1 1 0,0-1 0,0 1 0,1-1 0,-1 1 0,0 0 0,-2 1 7,-8 2-9,-73 17 9,12-2 0,-27 1 0,-446 46 0,394-50 0,-101 8-1557,-3-15-3456,242-9-4800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4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1164 8077 15616,'0'0'256,"0"0"42,0 0 171,2 2 22,2 0-407,0 0 0,0 0 0,0 0-1,0-1 1,1 0 0,-1 0 0,0 0 0,1 0-1,-1 0 1,0-1 0,1 0 0,2 0-84,3-1 122,0 0 1,-1-1-1,1 0 1,0 0-1,7-4-121,8-4 234,-1-1 1,-1-1-1,23-15-235,-30 17 80,0-2-1,-1 0 0,0-1 0,0 0 1,-2-1-1,0-1 0,5-7-79,3-8 149,-2-1 1,-1-1-1,8-19-149,129-282 533,-98 220-138,-6-3 0,24-84-395,135-450 768,-176 530-619,-4-1 0,-6-2 1,-6 0-1,-5-1 0,-3-63-149,-9 146 42,0-376 337,-6 305-259,-5 1 1,-20-88-121,-99-349 87,58 266-68,-75-308 365,73 322-228,-42-189 51,109 424-202,-145-650 11,37 316-16,74 261 0,-5 2 0,-23-35 0,17 43 0,-55-99 0,74 144 0,-1 1 0,-29-31 0,-21-15-21,82 94-86,1 2-21,-4-2 22,-86-41 82,-47-24 26,72 35-2,40 21 0,1-1 0,1-1 0,-18-13 0,8 6-21,29 16-64,-13-12 80,-1 0 0,0 1 0,-1 1 0,-2 0 5,-3-3-2,-12-5 2,-1 1 0,-29-12 0,23 12 0,31 16 0,0 1-21,10 4-86,38 1-7,29 6 114,-15-2-14,18 3 14,-1 3 0,0 3 0,-1 3 0,7 5 0,407 124 0,-153-49 0,-322-95 1,21 6 58,0-1-1,1 0 0,0-2 1,0-2-59,-26-2 0,-1-1 1,0 0-1,0 0 0,0 0 1,1 0-1,-1 0 1,0 0-1,0 0 0,1 0 1,-1 0-1,0 0 1,0 0-1,0 0 0,1 0 1,-1 0-1,0-1 1,0 1-1,0 0 0,1 0 1,-1 0-1,0 0 1,0 0-1,0 0 0,1 0 1,-1-1-1,0 1 1,0 0-1,0 0 0,0 0 1,0 0-1,1-1 0,-1 1 1,0 0-1,0 0 1,0 0-1,0-1 0,0 1 1,0 0-1,0 0 1,0 0-1,0-1 0,0 1 1,0 0-1,0 0 1,0 0-1,0-1 0,0 1 1,0 0-1,0 0 1,0-1-1,0 1 0,0 0 1,0 0-1,0 0 1,0-1-1,0 1 0,0 0 1,-1 0-1,1-1 0,-5-7-2,-2-1 2,1 0 0,-2 1 0,1 0 0,-1 0 0,-1 1 0,1 0 0,-1 0 0,0 1 0,-1 0 0,1 1 0,-4-1 0,-23-10 0,0 2 0,-21-5 0,19 7 0,-50-14 0,-16 0 0,13 4 0,-6-6 0,-91-30 0,-114-17 0,258 65-21,-46-9-96,1 4-1,-20 1 118,106 13-58,2 1 55,0 0 0,1 0 1,-1-1-1,0 1 0,0 0 0,0 0 0,0 0 0,1 0 0,-1 0 0,0 0 0,0 0 0,0 1 0,0-1 0,1 0 1,-1 0-1,0 1 0,0-1 0,0 0 0,1 1 0,-1-1 0,0 1 0,1-1 0,-1 1 0,0-1 3,-12 11 0,9-3 20,1-1-1,0 1 0,0-1 1,1 1-1,0 0 0,0 0 0,1 0 1,0 0-1,1 0 0,-1 0 1,2 6-20,-2 3 43,-7 262 515,-9 128 36,9-306-659,-7 87 581,6-65-3591,9-122 2760,0 0 0,0-1-1,-1 1 1,1 0 0,0 0-1,0 0 1,0 0 0,0 0 0,1 0-1,-1 0 1,0 0 0,0 0-1,1 0 1,-1 0 0,0-1-1,1 1 1,-1 0 0,1 0 0,-1 0-1,1-1 1,-1 1 0,1 0-1,0 0 1,0-1 315,0 1-674,1 0 0,0-1 0,0 1 0,0-1 0,0 0-1,-1 1 1,1-1 0,0 0 0,0 0 0,1 0 674,-1 0-283,29 0-5541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6.8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418 120 3456,'0'0'277,"0"0"107,0 0 128,1-3 192,1-2-137,0 0 0,0 0-1,-1 0 1,1 0 0,-1 0 0,0 0-1,-1 0 1,1 0 0,-1-4-567,-1 6 132,1 1-1,-1-1 1,1 1 0,-1-1 0,0 1-1,0 0 1,-1-1 0,1 1 0,0 0 0,-1 0-1,1 0 1,-1 0 0,0 0 0,0 0-1,0 0 1,1 0 0,-2 1 0,1-1 0,0 1-1,0 0 1,0-1 0,-1 1-132,-4-2 90,0 0 0,0 1 0,0 0 1,0 0-1,0 1 0,0-1 0,0 2 0,0-1 1,-1 1-1,1 0 0,0 0 0,0 1 0,0 0 0,-1 1 1,1-1-1,0 1 0,1 1 0,-1-1 0,0 1 1,-3 2-91,-5 3 41,-1 0 0,2 1 0,-1 1 0,1 0 1,1 1-1,-1 0 0,2 1 0,-2 3-41,0 1 20,2 0 0,0 0 0,1 1-1,1 0 1,1 1 0,0 0 0,1 1 0,1-1-1,1 2 1,0-1 0,2 1 0,0-1 0,1 1 0,1 0-20,2-14 13,0 0 0,0 0 0,1 0 0,-1 0 0,1 0 0,1-1 0,-1 1 0,1 0 0,0-1 0,0 1 0,1-1 0,-1 0 0,1 0 0,0 0 1,2 1-14,0 0 34,0 0 1,1 0 0,0 0 0,0-1 0,0 0-1,1-1 1,0 1 0,0-1 0,0 0-1,3 0-34,7 3 54,1-1-1,-1-1 0,1-1 1,0 0-1,0-1 0,0-1 1,0-1-1,0-1 0,9-1-53,20-3-1242,-1-2-1,0-2 1,-1-2-1,7-4 1243,25-9-8085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7.2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72 10880,'-12'21'0,"12"-20"0,0 0 0,-1 0 0,1 0 0,0 0 0,0 0 0,0 0 0,0 0 0,0 0 0,0 0 0,0 0 0,0 0 0,0 0 0,0 0 0,1 0 0,-1 0 0,0 0 0,1 0 0,-1 0 0,4 5 34,0 0 0,1-1 1,0 0-1,0 0 0,0 0 0,0 0-34,20 20 179,-14-13 73,-1 2 0,0-1 0,-1 2 0,-1-1 0,0 1 0,-1 0 0,-1 1 1,0-1-1,-1 1 0,-1 0 0,1 7-252,-5-21 19,0-1 1,0 0-1,0 1 1,0-1 0,-1 0-1,1 0 1,0 1-1,-1-1 1,1 0-1,-1 0 1,1 0-1,-1 0 1,0 0-1,1 0 1,-1 0-1,0 0 1,0 0-1,0 0 1,0 0-1,0 0 1,0 0-1,0 0 1,0-1-1,0 1 1,0-1-1,0 1 1,0 0-1,-1-1 1,1 0 0,0 1-1,0-1 1,-1 0-20,-4 2 67,-1-1 0,1 1 0,-1-1 0,1-1 0,-8 1-67,7-2 56,-1 0 1,1 0-1,-1 0 1,1-1-1,0 0 1,-1 0-1,1-1 0,0 0 1,0-1-1,1 1 1,-1-1-1,1 0 1,0-1-1,0 0 0,0 1 1,1-2-1,-1 1 1,1-1-1,0 0 1,1 0-1,-3-5-56,3 5 23,1 1-1,0-1 1,0 0-1,0 0 1,1 0-1,0 0 1,0 0 0,1-1-1,-1 1 1,1-1-1,1 1 1,-1-1-1,1 1 1,0-1 0,1 1-1,0-1 1,0 1-1,0 0 1,1-1-1,-1 1 1,2 0-1,-1 0 1,1 0 0,0 0-1,2-3-22,2 0-18,0 0 0,0 0 0,1 1-1,0 0 1,1 0 0,0 1 0,0 1 0,0-1 0,1 1-1,0 1 1,0 0 0,1 0 0,-1 1 0,2 0 18,13-4-1330,0 1 0,10-1 1330,51-6-6515,-26 5 1502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7.7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221 0 11776,'-2'2'68,"-1"0"0,1 0 1,0 0-1,-1 0 1,1-1-1,-1 1 0,0-1 1,0 0-1,1 0 1,-1 0-1,0 0 0,0 0 1,-2 0-69,-27 10 647,21-3-563,0 0 0,0 1 0,1 0 0,0 0 0,0 1 0,1 0 0,1 1 1,0 0-1,0 1 0,1-1 0,0 1 0,1 1 0,1-1 0,-3 9-84,3-8 51,1-1 0,1 1 0,0 0 0,1 0 0,0 0 0,1 0 0,1 0 0,0 1-1,0-1 1,1 0 0,1 0 0,1 0 0,-1 0 0,2 0 0,2 4-51,-5-13 60,1 1 1,0-1-1,0 0 0,1 0 1,-1 0-1,1 0 0,0-1 1,2 3-61,-4-5 11,0 0 1,0-1-1,0 1 1,0 0 0,0 0-1,0-1 1,0 1-1,1-1 1,-1 1-1,0-1 1,0 1 0,0-1-1,1 0 1,-1 1-1,0-1 1,1 0 0,-1 0-1,0 0 1,0 0-1,1 0 1,-1 0-1,0-1 1,1 1 0,-1 0-1,0-1 1,0 1-1,0-1 1,1 1-1,-1-1 1,0 1 0,0-1-1,1-1-11,6-4 14,1-1 0,-1 0 0,-1-1 0,0 0 0,0 0 0,0-1-1,-1 1 1,0-1 0,-1-1 0,2-3-14,4-9 29,-2-1 1,0 0-1,-1 0 0,-1-4-29,-1 0 165,-1-1 1,-1 0-1,-1 0 0,-1-20-165,-3 47 10,1 1-1,0 0 1,0-1-1,0 1 0,0-1 1,0 1-1,0 0 0,0-1 1,0 1-1,0-1 0,0 1 1,0 0-1,0-1 1,0 1-1,0-1 0,0 1 1,0 0-1,0-1 0,1 1 1,-1-1-1,0 1 0,0 0 1,0-1-1,1 1 1,-1 0-1,0-1 0,0 1 1,1 0-1,-1 0 0,0-1 1,1 1-1,-1 0 0,0 0 1,1-1-1,-1 1 1,1 0-1,-1 0 0,0 0 1,1 0-1,-1 0 0,0-1 1,1 1-1,-1 0 0,1 0 1,-1 0-1,1 0 1,-1 0-1,0 0 0,1 0 1,-1 1-1,1-1 0,-1 0 1,0 0-1,1 0 0,-1 0 1,0 0-1,1 1 1,-1-1-1,1 0 0,-1 0 1,0 0-1,1 1 0,-1-1 1,0 0-1,0 1 0,1-1 1,-1 0-1,0 1 1,0-1-1,1 1-9,23 23 203,-24-23-187,59 76 403,-21-26-7,5 1-412,-30-37-362,1-1-1,1-1 1,0 0-1,0-1 1,10 6 362,-2-6-1725,-19-11 761,0 1 1,-1-1-1,1 0 1,0-1-1,0 1 1,-1-1-1,1 0 1,0 1-1,0-2 1,0 1-1,-1 0 1,1-1 0,3 0 963,18-5-1771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1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69 11776,'62'89'2965,"41"40"-2965,-85-109 1235,1-2 0,0 0 0,2-1-1235,-13-11 1009,-8-5-981,0-1 0,1 0 0,-1 0 0,0 1 0,0-1 0,1 0-1,-1 0 1,0 0 0,0 1 0,1-1 0,-1 0 0,0 0 0,0 0 0,1 0-1,-1 0 1,0 0 0,1 1 0,-1-1 0,0 0 0,1 0 0,-1 0-1,0 0 1,1 0 0,-1 0 0,0 0 0,1 0 0,-1 0 0,0-1 0,1 1-1,-1 0 1,0 0 0,0 0 0,1 0 0,-1 0 0,0 0 0,1-1-1,-1 1 1,0 0 0,0 0 0,1 0 0,-1-1 0,0 1 0,0 0 0,0 0-1,1-1 1,-1 1 0,0 0 0,0-1 0,0 1 0,0 0 0,0 0-1,0-1 1,0 1 0,1 0 0,-1-1 0,0 1 0,0-1-28,2-18 139,-3-135-552,4 110-4571,4-16 4984,-6 51-1920,1 0 0,0 1 0,1-1 0,-1 1 0,5-8 1920,4-10-4266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5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30 335 12544,'0'0'128,"0"0"64,0 0 277,4 0 128,3 0-459,0-2 0,0 1-1,0-1 1,-1 0 0,1 0 0,0 0-1,-1-1 1,0 0 0,0-1-1,0 1 1,0-1 0,0 0 0,1-2-138,18-15 139,0-1 0,4-7-139,-20 20 22,0 0 9,-1 0 1,1-1 0,-2 0-1,1-1 1,-2 0-1,5-8-31,-8 14 3,-1 0 0,0 0-1,-1 0 1,1 1 0,-1-2-1,0 1 1,0 0 0,0 0-1,-1 0 1,0 0 0,0 0-1,0-1 1,-1 1 0,1 0-1,-1 0 1,0 0 0,-2-4-3,2 7 0,0-1 0,0 1 0,0-1 0,0 1 0,-1 0 0,1 0 0,-1 0 0,1-1 0,-1 2 0,0-1 0,0 0 0,0 0 0,0 0 0,0 1 0,0-1 0,0 1 0,0 0 0,-1-1 0,1 1 0,-1 0 0,0 0 0,-1 1 0,0-1 0,1 1 0,-1-1 0,0 1 0,0 0 0,1 0 0,-1 1 0,0-1 0,0 1 0,1 0 0,-1 0 0,1 0 0,-7 3 0,0 0 0,1 0 0,-1 1 0,1 0 0,1 0 0,-1 1 0,1 1 0,0-1 0,-5 6 0,2 1 4,0-1 1,1 1 0,1 1 0,0 0 0,1 0 0,1 1 0,0 0-1,-5 15-4,9-22 67,1 1 0,-1 0 0,2-1-1,-1 1 1,1 0 0,0 0 0,1 0-1,0 0 1,1 0 0,0 0-1,0 0 1,1 0 0,0 0 0,0-1-1,1 1 1,0-1 0,1 2-67,0-4 88,-1 0 0,1-1 0,0 0 0,0 0 0,1 0 0,0 0 0,-1-1 0,1 1 0,1-2 0,-1 1 0,1 0 0,-1-1 0,1 0 0,0 0 0,0-1 0,1 1 1,-1-1-1,0-1 0,1 1 0,-1-1 0,3 0-88,2 0-221,1 0 1,-1-1 0,1 0-1,0 0 1,5-2 220,-5 0-1472,0-1 0,0 0 0,-1 0 0,11-5 1472,11-6-8448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9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18175,'5'14'0,"8"9"0,-6 7 0,1 8 0,-2-5 0,-1-1 0,2 1 0,0 4-512,0-7 0,0 1-4607,-2-6-1,2-1 384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9.2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190 1 20607,'8'30'0,"6"22"0,2 6 0,7 12 0,0 5 0,1 11 0,1 8 0,3 10 0,3-10 0,3 1-128,-1-10 0,0-4-1280,-5-18 128,-7-9-3071,-3-14-1,-1 2-1920</inkml:trace>
  <inkml:trace contextRef="#ctx0" brushRef="#br0" timeOffset="1">0 769 18303,'27'5'0,"13"4"128,0-5 0,4-8 0,9-10 128,6-9-128,-1-1 0,3-6-768,-12 2 128,-3 2-5247,-11 1 127,2 1 1024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9.6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20863,'14'5'0,"9"4"-1920,3-2 0,2 1-10367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7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43 10624,'0'0'149,"5"0"150,17 0 748,1 0 0,16 4-1047,-16-2 518,0 0 0,0-2 0,14-1-518,12-7 847,45-12-847,-44 8 305,-49 12-296,0 0 0,0 0 0,-1 0 0,1 0 0,0 0 0,0 0 1,0 0-1,-1-1 0,1 1 0,0 0 0,0-1 0,-1 1 0,1 0 0,0-1 1,-1 1-1,1-1 0,0 1 0,-1-1 0,1 1 0,-1-1 0,1 1 1,-1-1-1,1 0-9,-2 0 2,0 1 1,0 0-1,0 0 0,0 0 1,0-1-1,0 1 1,0 0-1,0 0 0,0 0 1,0 1-1,0-1 1,0 0-1,0 0 0,0 0 1,0 1-1,0-1 1,0 1-1,0-1 1,0 1-3,-9 3-1,0 0 1,0 1 0,1 0-1,0 1 1,0 0 0,-4 4 0,-49 45 16,55-49-9,-4 4 22,1 0 1,0 1-1,0 1 1,1 0-1,1 0 1,0 1-1,0 0 1,-2 8-30,6-13 34,1 1 0,0-1 0,1 0 0,0 1 0,1 0 0,-1-1 0,2 1 0,-1 0 0,1 0 0,1-1 0,-1 1 0,1 0 0,1 0 0,0-1 0,0 2-34,0-2-23,1 0-1,-1-1 0,1 1 1,1-1-1,-1 0 0,1 0 1,1 0-1,-1 0 0,1-1 0,0 1 1,0-1-1,1 0 0,0-1 1,0 0-1,0 0 0,1 0 1,0 0-1,0-1 0,0-1 0,0 1 1,1-1-1,-1 0 0,1 0 1,0-1-1,-1 0 0,1-1 1,4 1 23,3-1-1081,1 0 0,0-2 0,0 1 0,-1-2 0,1 0 0,10-3 1081,38-7-6698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3.3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102 251 10368,'21'3'0,"-21"-3"0,1 0 3,0 0 0,-1 0 0,1 0 0,-1 0 0,1 0 0,0 1 0,-1-1 0,1 0 0,0 0 0,-1 0 0,1 1 0,-1-1 0,1 0 0,-1 1 0,1-1 0,-1 0 0,1 1 1,-1-1-1,1 1 0,-1-1 0,1 1-3,0 3 47,-1-1 0,1 1-1,-1 0 1,0 0 0,0 0 0,0-1 0,0 1 0,-1 0 0,0 0 0,1-1 0,-2 1 0,1 2-47,-3 10 98,-12 70 90,4 1-1,3 1 1,5 0 0,3 0 0,6 35-188,5-26 1728,14 57-1728,-24-154 43,0 1 0,0-1-1,0 1 1,0-1 0,0 1 0,0-1 0,0 1 0,0-1 0,0 1 0,0-1 0,0 0 0,1 1 0,-1-1 0,0 1 0,0-1 0,1 1 0,-1-1 0,0 0 0,0 1 0,1-1 0,-1 0 0,0 1 0,1-1 0,-1 0 0,1 1-43,4-11 693,1-26-327,-7 2-244,0 1-1,-2 0 1,-2-1 0,-6-21-122,2 6 132,-20-107 202,-14-87 462,6-37-796,37 278 2,-1-6 2,0 1-1,1-1 1,0 1-1,0-1 1,1 1-1,0 0 1,0-1-4,-1 6 0,1 0-1,0 1 1,-1-1 0,1 1 0,0-1 0,0 1 0,0 0-1,0-1 1,0 1 0,0 0 0,0 0 0,1 0 0,-1-1-1,0 1 1,1 0 0,-1 1 0,0-1 0,1 0 0,-1 0-1,1 1 1,0-1 0,-1 0 0,1 1 0,-1 0-1,1-1 1,0 1 0,-1 0 0,1 0 0,0 0 0,-1 0-1,3 0 1,44 1 14,-15 0 15,-1-1-1,0-2 1,0-1-1,27-6-28,-18 0-1541,-1-2 0,0-2 0,0-2-1,29-15 1542,-58 25-8042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3.6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0 172 14208,'0'0'0,"19"18"0,1-13 0,6 0 0,14-14 128,14-5-128,1-5 0,10-9-128,-8-2 0,5-3-1152,-6 0 0,0 0-6912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0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 15872,'0'0'0,"-3"23"0,8 5 0,4 10 0,5 9 0,3 9 0,-2 0 0,-3 2 0,-3-2 0,-4 2-128,-2-14 128,1-11-4224,-11-7 0,2-1-768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4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21 258 13696,'9'38'5,"-2"0"0,-1 0 1,-2 1-1,-2 15-5,0-31 123,1 12 280,-3-33-344,-1-1-1,1 1 1,0 0 0,0 0 0,-1 0 0,1-1-1,-1 1 1,1 0 0,-1 0 0,0-1 0,0 1-1,0-1 1,0 1 0,0 0 0,-1 0-59,2-1 25,-1-1 0,1 0 0,-1 1 1,1-1-1,-1 1 0,1-1 0,-1 0 0,0 1 1,1-1-1,-1 0 0,0 0 0,1 0 0,-1 1 1,0-1-1,1 0 0,-1 0 0,0 0 0,1 0 1,-1 0-1,0 0 0,0 0 0,1 0 0,-1 0 0,0-1 1,1 1-1,-1 0 0,1 0 0,-1-1 0,0 1 1,1 0-1,-1-1 0,1 1 0,-1-1 0,0 1 1,1 0-1,-1-1 0,1 1 0,0-1 0,-1 1 1,1-1-1,-1 0 0,1 1 0,0-1 0,-1 1 1,1-1-1,0 0 0,0 1-25,-3-4 41,1 0 0,1 0 0,-1 0 0,0-1 1,1 1-1,0 0 0,-1-3-41,1-17 16,0-1 1,1 1 0,2 0-1,0-1 1,2 1-1,0 0 1,2 0 0,0 1-1,2-1-16,-8 23-1,1 0 0,-1 1 0,0-1 0,0 0 0,1 0 0,-1 0-1,0 0 1,1 1 0,-1-1 0,0 0 0,1 0 0,-1 1 0,1-1 0,0 0 0,-1 1-1,1-1 1,-1 0 0,1 1 0,0-1 0,0 1 0,-1-1 0,1 1 0,0 0 0,0-1-1,-1 1 1,1 0 0,0-1 0,0 1 0,0 0 0,0 0 1,1 0-2,0 1-1,-1-1 1,1 1 0,0 0 0,-1-1 0,1 1-1,-1 0 1,1 0 0,-1 0 0,0 0-1,1 0 1,-1 1 0,0-1 0,0 0-1,0 1 3,9 9-13,-2 1 0,0 0 0,5 11 13,-11-20-1,26 50-1,21 36 0,-41-77 6,-1-1 1,2 0-1,-1-1 0,2 0 1,-1-1-1,4 3-4,-9-9 22,-1 0 0,1-1 1,0 1-1,0-1 0,0 0 1,0 0-1,0 0 0,0-1 0,1 0 1,-1 1-1,0-2 0,1 1 1,-1 0-1,1-1 0,-1 0 1,1 0-1,-1 0 0,1 0 0,-1-1 1,0 0-1,1 0 0,-1 0 1,0 0-1,1-1 0,-1 0 0,0 1 1,0-2-1,0 1 0,0 0 1,0-2-23,6-3 94,-1 0 0,0-1 1,-1-1-1,1 1 0,-2-1 1,1 0-1,-1-1 0,-1 0 1,0 0-1,0-1 0,0-2-94,3-8 74,-2-1-1,0 0 1,-1 0-1,-2-1 1,0 0-1,-1 0 1,-1 0-1,-1 0 1,-2 0-1,0 0 1,-4-17-74,2 18-1210,-1 1 0,-2 0 0,0 0 0,-7-15 1210,2 10-9856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8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68 82 14208,'-9'465'960,"9"-465"-959,1 0 1,-1 0 0,0 0 0,0 0 0,0 0 0,0 0 0,0 0-1,0 0 1,0 0 0,0 0 0,0 1 0,0-1 0,0 0 0,0 0-1,0 0 1,0 0 0,0 0 0,0 0 0,0 0 0,0 1 0,0-1-1,0 0 1,0 0 0,0 0 0,0 0 0,0 0 0,0 0 0,0 0-1,0 0 1,0 1 0,0-1 0,0 0 0,0 0 0,0 0 0,0 0-1,0 0 1,-1 0 0,1 0 0,0 0 0,0 0 0,0 0 0,0 0-1,0 0 1,0 1 0,0-1 0,0 0 0,0 0 0,-1 0 0,1 0 0,0 0-1,0 0 1,0 0 0,0 0 0,0 0 0,0 0 0,0 0 0,-1 0-1,1 0 1,0 0 0,0 0 0,0 0 0,0 0 0,0 0 0,0 0-1,0-1-1,-7-7 117,-4-17 94,3 5-151,1 0 1,1 0-1,1-1 1,0 0 0,2 0-1,1 0 1,0 0 0,2-1-1,0 1 1,1 0-1,2-1 1,0 1 0,1 0-1,1 1 1,1-1 0,1 1-1,0 0 1,2 0-1,1 1-60,-6 11-1,0 1 0,1 0-1,0 1 1,0-1-1,1 1 1,0 0-1,0 1 1,0-1 0,1 1-1,0 0 1,0 1-1,0 0 1,1 0-1,-1 0 2,4 0-4,-1 1 0,0 0-1,1 0 1,-1 1-1,1 0 1,0 1 0,0 0-1,0 1 1,-1 0-1,5 1 5,-1 0-4,1 2 0,-1-1 0,0 2 0,0 0 0,0 0 0,0 1 0,-1 1 0,0 1 0,0-1 0,-1 2 0,0 0 0,0 0 0,0 1 0,-1 1 0,-1 0 0,3 4 4,-10-11 5,0 1-1,-1-1 1,1 1-1,-1 0 0,0 0 1,0 0-1,0 0 0,-1 0 1,1 1-1,-1-1 0,0 0 1,0 1-1,-1-1 0,1 1 1,-1 1-5,0 1 17,-1 0 0,0 0 0,0-1 0,-1 1 0,1 0 0,-2-1 0,1 1 0,-1-1 0,-1 4-17,-7 8 53,0-1-1,-1 0 0,0 0 1,-2-1-1,0-1 1,-3 2-53,-41 38 160,-3-2 0,-2-3 0,-3-2-160,-50 28-6283,86-56-1503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0.3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564 39 6400,'0'0'533,"0"0"128,0 0 214,0 0 42,0 0-298,0 0 0,0 0 21,-3-2-86,-7-4-479,0 1 0,-1 0 1,1 1-1,-1 0 0,0 1 0,0 0 0,0 1 0,0 0 0,-1 1 0,1 0 0,0 0 0,-1 1 0,1 1 0,-1 0 0,0 1-75,-18 3 129,0 1 0,0 1 0,1 2 0,0 1 0,-7 5-129,20-9 25,0 2 1,1 0-1,-1 1 1,2 0-1,-1 1 1,1 1-1,1 0 1,0 1-1,-5 7-25,12-13 7,1 0 0,0 1-1,1 0 1,0 0 0,0 0-1,0 1 1,1-1 0,0 1-1,0 0 1,1 0 0,0 0-1,0 0 1,1 0 0,0 0-1,1 0 1,-1 1 0,2-1-1,-1 0 1,1 0 0,2 8-7,-1-7 9,1 0 1,-1 0 0,2 0 0,-1 0-1,1-1 1,1 0 0,0 0 0,0 0 0,0 0-1,1-1 1,0 0 0,5 5-10,-1-3 33,0-1-1,1 0 1,0-1 0,0 0-1,0-1 1,1 0 0,0-1-1,8 3-32,5 0 52,0-2-1,1-1 0,-1-1 1,1-1-1,-1-1 0,1-1 1,0-1-1,26-4-51,-23 1 47,1-2 0,0 0 0,-1-2 0,0-1 0,23-11-47,-48 17 0,1 0 0,-1 0 0,0-1 0,0 0 0,0 0 0,0 0 0,-1 0 0,1 0 0,-1-1 0,0 0 0,2-2 0,-4 4 0,0 0 0,1 1 0,-2-1 0,1 0 0,0-1 0,0 1 0,0 0 0,-1 0 0,0 0 0,1 0 0,-1-1 0,0 1 0,0 0 0,0 0 0,0-1 0,0 1 0,-1 0 0,1 0 0,-1 0 0,1 0 0,-1-1 0,0 1 0,0 0 0,0 0 0,0 0 0,0 0 0,-3-3 0,1 0 0,-2-1 0,1 1 1,0 1-1,-1-1 0,0 1 0,0-1 1,-1 2-1,1-1 0,-1 0 0,1 1 1,-1 0-1,0 0 0,-1 1 0,1 0 1,0 0-1,-1 0 0,1 1 0,-1 0 1,-5 0-1,-16-1-4,0 2 0,1 1 1,-1 1-1,-12 3 4,7-1-12,-17 1-350,48-5-150,5 0-1003,11 0-1173,2 0-3989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1.7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5632,'36'10'3892,"24"-4"-3434,-41-5-51,121 6 308,-41-3-43,78 13-672,-173-16 12,4 0 41,0 0 1,1 1-1,-1 0 1,0 1-1,7 3-53,-14-6 13,0 1 0,0-1 0,1 1 0,-1 0 0,0 0 1,0-1-1,0 1 0,0 0 0,0 0 0,0 0 0,0 0 0,0 0 0,0 0 0,-1 0 0,1 0 0,0 1 0,-1-1 0,1 0 1,-1 0-1,1 1 0,-1-1 0,1 0 0,-1 0 0,0 1 0,0-1 0,0 1 0,0-1 0,0 0 0,0 1 0,0-1 0,0 0 0,0 1 1,-1-1-1,1 0 0,0 1 0,-1-1 0,1 0 0,-1 0 0,0 1-13,-3 6 33,-1-1-1,0 0 1,-1 0-1,1 0 1,-1-1-1,0 0 1,-1 0 0,0 0-1,0-1 1,0 0-1,0 0-32,-19 11 120,-1-1-1,-16 6-119,5-4 44,-3 1 9,2 1 0,-36 24-53,73-42 0,0 0 0,1 0 0,-1 1 0,0-1 0,1 0 0,-1 0 0,1 1 0,0-1 0,-1 1 0,1 0 0,0-1 0,0 1 0,0 0 0,0-1 0,0 1 0,0 0 0,0 0 0,1 0 0,-1 0 0,1 0 1,-1 0-1,1 0 0,0 0 0,0 0 0,0 0 0,0 0 0,0 0 0,0 0 0,1 0 0,-1 0 0,1 0 0,-1 0 0,1 0 0,2 4-2,0 0 0,1 0 0,0 0 1,0 0-1,0-1 0,1 0 0,4 4 2,-3-2-10,40 37-742,-12-17-3125,-15-13-1968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2.3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1 11648,'23'7'0,"-10"0"21,-11-5 86,-2-2 21,0 0 0,0 0 0,0 0 21,0 0 86,0 0 63,0 0 172,0 0-1,0 0-170,0 0-65,0 0-63,-2 1 42,-12 5 19,9-2-182,-1-1 0,0-1 1,0 1-1,0-1 0,0 0 1,-1 0-51,2-2 97,13-6 75,16-6 97,-23 11-274,1 0 69,-2 1-2027,0 0-7551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1.9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85 153 5760,'15'6'-107,"-4"2"107,-9-2 60,-1 0 0,1 0-1,-1 0 1,-1 0 0,0 0-1,1 1 1,-2-1 0,1 0-1,-1 0 1,0 0-60,0 10 150,-8 73 1060,-20 80-1210,18-113 176,-6 36 132,-27 159 1347,41-236-215,4-35-1024,19-114 141,18-50-557,-27 132 19,107-455 1474,-114 487-1450,-3 16 64,-1 9 42,12 124 598,28 123-747,-28-200 128,1 0 0,3-1 0,12 26-128,-27-76 15,-1 1 0,1 0 0,0-1 0,0 1 0,-1 0-1,1-1 1,0 1 0,0-1 0,0 0 0,0 1 0,1-1 0,-1 0 0,0 1 0,0-1 0,1 0 0,-1 0 0,2 1-15,-2-2 13,0 0 0,0 0-1,-1 0 1,1 0-1,0 0 1,0 0 0,0 0-1,0-1 1,-1 1-1,1 0 1,0 0-1,0-1 1,-1 1 0,1 0-1,0-1 1,0 1-1,-1-1 1,1 1 0,-1-1-1,1 1 1,0-1-1,-1 1 1,1-1-1,-1 1 1,1-2-13,4-5 58,0 0 0,-1 0 0,0-1 0,-1 1 0,0-1 0,2-5-58,17-63 174,-3-2 0,-4 0 0,-1-21-174,-3 32 75,-4 17-54,-7 49-20,0 1 0,0 0 0,0 0-1,0-1 1,0 1 0,0 0-1,0 0 1,0-1 0,0 1-1,0 0 1,0 0 0,0-1 0,0 1-1,0 0 1,0 0 0,0 0-1,0-1 1,0 1 0,0 0-1,0 0 1,1 0 0,-1-1 0,0 1-1,0 0 1,0 0 0,0 0-1,1 0 1,-1-1 0,0 1-1,0 0 1,0 0 0,1 0 0,-1 0-1,0 0 1,0 0 0,0 0-1,1 0 1,-1 0-1,6 8 65,4 20 92,-9-27-150,5 20 24,22 66 95,3-2 0,6 4-126,-25-64 11,1 0 0,0-1 1,2-1-1,1 0 0,1-2 1,0 1-1,2-2 0,0 0 0,3-1-11,-19-16-171,0 0-1,1 0 0,-1 0 0,1-1 0,-1 0 0,1 1 1,0-1-1,0-1 0,0 1 0,0-1 0,0 1 0,1-1 0,-1 0 1,0-1-1,0 1 0,1-1 0,-1 0 0,4 0 172,20-3-9706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2.9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611 35 9344,'-3'-1'277,"-6"-4"-7,-1 0 1,1 1-1,-1 0 1,-1 0-1,1 1 0,0 1 1,-1 0-1,1 0 1,-11 0-271,-4 1 319,0 1 0,0 1 1,-20 4-320,32-2 19,1 0-1,-1 0 1,1 2 0,0-1 0,0 1-1,1 1 1,-1 0 0,1 1-1,1 0 1,-1 1 0,1 0 0,0 0-1,1 1 1,-1 2-19,-15 16 48,2 2 0,1 0-1,-14 25-47,21-32 22,2 1-1,0 1 0,1 0 1,2 0-1,0 1 0,2 1 1,1-1-1,-4 22-21,10-36 47,-1-1 0,2 0-1,-1 1 1,1-1 0,1 1 0,0-1 0,0 1-1,1-1 1,1 0 0,0 0 0,0 0 0,0 0 0,2 0-1,-1-1 1,1 0 0,0 0 0,1 0 0,7 8-47,-5-8 53,0 0 0,1-1 1,1 0-1,-1 0 0,1-1 1,0 0-1,1-1 0,0 0 1,0-1-1,0 0 0,1-1 1,-1 0-1,1 0 0,0-2 1,12 2-54,-5-2-52,1 0 1,0-2 0,-1-1 0,1 0 0,0-1-1,11-4 52,26-7-2636,30-12 2636,32-12-8448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0.1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0 503 10880,'0'0'128,"0"7"128,3 22 563,1 0 0,1 0 1,1 0-1,10 27-819,49 114 1341,-33-92-456,9 43-885,-21-60 512,-19-58-362,-1-3 84,0 0 1,0 0-86,0 0-21,-6-25 128,-17-48-1,-13-39-116,5-1 1,-6-57-140,36 165 3,-6-33 31,2-2 1,2 1-1,2-29-34,1 64 0,0-1 0,1 1 0,0-1 0,0 1-1,0-1 1,1 1 0,-1 0 0,1 0 0,0 0 0,1 0-1,-1 0 1,0 0 0,1 0 0,0 1 0,2-3-1,1 0 1,-1 1 0,1 0-1,0 0 1,1 1 0,-1 0-1,1 0 1,0 0 0,12-4 5,-1 0-1,1 1 0,1 2 1,-1 0-1,1 0 1,0 2-5,53-5 59,0 4 1,53 3-60,15 0 94,1499-143 205,-317 20 85,-1276 121-299,0 2 0,0 3 1,26 4-86,-73-6 9,1 0 1,0 0 0,-1 0 0,1 0-1,0 0 1,-1 0 0,1 1 0,-1-1-1,1 0 1,0 0 0,-1 0 0,1 1-1,-1-1 1,1 0 0,-1 1 0,1-1-1,-1 1 1,1-1 0,-1 1 0,1-1-1,-1 0 1,1 1 0,-1 0 0,0-1-1,1 1 1,-1-1 0,0 1 0,0-1-1,1 1 1,-1 0 0,0-1 0,0 1-10,-4 22 123,1-9-89,-9 40-21,-1 1 1,-20 44-14,-48 104-5,63-160 4,-12 23 364,-28 44-363,54-103 11,-1-1 0,0 1 0,-1-1 0,1 0 0,-1 0 0,0 0 0,-1-1 0,1 0 0,-1 0 0,0-1 0,-1 0 0,1 0 0,-1-1 0,-5 2-11,-13 4-2,0-1 1,-1-2-1,-20 2 2,-114 13 0,-69-4 0,14-2 0,-1709 235 0,1313-139 0,604-109 0,-32 6-64,1 2 0,-11 5 64,24-3-874,26-12 803,0 0-1,0 0 1,-1 0 0,1 0 0,0 1 0,0-1 0,0 0 0,0 0 0,-1 0 0,1 1 0,0-1-1,0 0 1,0 0 0,0 1 0,0-1 0,-1 0 0,1 0 0,0 0 0,0 1 0,0-1-1,0 0 1,0 1 0,0-1 0,0 0 0,0 0 0,0 1 0,0-1 0,0 0 0,0 0-1,0 1 1,0-1 0,1 0 0,-1 0 0,0 1 0,0-1 0,0 0 0,0 0 0,0 0-1,0 1 1,1-1 0,-1 0 0,0 0 0,0 0 0,0 1 0,1-1 0,-1 0 0,0 0-1,0 0 1,0 0 0,1 0 0,-1 1 0,0-1 0,0 0 0,1 0 71,29 16-5163,7 3-2623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2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399 15 10496,'-8'-3'154,"0"0"0,0 1 0,0 0 0,-1 0 0,1 1 0,-1 0 0,1 0 0,-1 1 0,1 0 0,-1 1 0,1 0 0,-1 0 1,1 1-1,0 0 0,-1 0 0,1 1 0,-6 3-154,-5 2 119,1 0 1,0 2-1,1 0 1,-1 1 0,2 1-1,0 0 1,-1 2-120,6-3 84,0 0 0,0 1 0,1 1 1,1-1-1,0 2 0,0-1 1,-5 15-85,11-22 28,0 0 0,0 0 0,1 0 0,0 1 0,0-1 0,1 1 0,-1-1 0,2 1 1,-1-1-1,1 1 0,0 0 0,0 0 0,0-1 0,1 1 0,0-1 0,1 1 0,0-1 0,0 1 0,0-1 1,2 3-29,-2-6 17,0 0 1,1 0-1,-1 0 0,1 0 1,0 0-1,0 0 1,0-1-1,1 1 1,-1-1-1,1 0 1,-1 0-1,1 0 1,-1-1-1,1 1 1,0-1-1,0 0 1,0 0-1,0 0 1,0-1-1,0 1 1,0-1-1,0 0 1,0 0-1,0-1 0,0 1 1,2-1-18,3 0 27,0-1-1,0 1 1,-1-2-1,1 1 1,-1-1-1,1 0 1,-1-1-1,0 0 1,0-1 0,0 1-1,5-5-26,-3-1 21,-1 1-1,0-1 0,0 0 1,-1-1-1,-1 0 1,1 0-1,-2 0 1,0-1-1,0 0 0,4-13-20,-4 6 34,0 0-1,-2-1 1,0 1-1,-1-1 1,-1-1 0,0-18-34,-7-4 383,4 41-255,0 5 22,-2 6-78,0 1 1,0 0-1,1 1 1,0-1-1,0 0 1,2 1-1,-1-1 1,1 1-1,0-1 1,1 0-1,1 1 0,0-1 1,0 0-1,0 0 1,2 0-1,-1 0 1,1 0-1,0-1 1,3 3-73,-1-1-2,0 0 0,1-1 0,0 0 0,0 0-1,1-1 1,1 0 0,0 0 0,0-1 0,0 0 0,1-1 0,0 0 0,1 0 0,0-1 0,0-1 0,0 0 0,5 2 2,-3-4-982,0 0 1,0 0 0,0-1 0,0 0-1,0-2 1,6 1 981,29-1-8533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3.4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 85 13824,'36'105'96,"7"46"-96,-30-95 53,-3 1 0,-2 1 1,-1 30-54,-7-84-4,1 8 110,-1-1 0,0 0 0,-1 0 1,-2 11-107,3-21 18,0 1 0,0-1 1,-1 0-1,1 1 0,0-1 0,-1 1 1,1-1-1,-1 0 0,1 1 0,-1-1 1,0 0-1,0 0 0,1 1 0,-1-1 1,0 0-1,0 0 0,0 0 1,0 0-1,0 0 0,-1 0 0,1 0 1,0-1-1,0 1 0,0 0 0,-1-1 1,1 1-1,0-1 0,-1 1 1,1-1-1,-1 0 0,1 1 0,-1-1 1,1 0-1,0 0 0,-1 0 0,1 0 1,-1 0-1,1 0 0,-1 0 1,0-1-19,-1 0 16,0 0 1,0 0 0,0-1-1,0 1 1,0-1 0,1 0-1,-1 0 1,1 0-1,-1 0 1,1 0 0,-1-1-1,1 1 1,0-1 0,-1-1-17,-24-42 240,25 43-223,-5-14-2,1 0-1,0 0 0,1 0 1,1-1-1,0 0 0,1 0 1,1 0-1,1 0 0,1 0 1,0 0-1,2 0 0,0 0 1,3-14-15,-1 11 8,2-1 0,0 1 1,1 0-1,1 1 0,0 0 0,2 0 1,1 1-1,0 0 0,1 0 0,1 2 1,4-4-9,-4 7 0,1 0 0,0 1 0,1 1 0,0 0 0,13-6 0,-19 13 0,0 0 0,0 0 0,0 1 0,1 0 0,0 1 0,0 0 0,0 0 0,0 1 0,0 0 0,1 1 0,1 0 0,-9 1 0,0 0 0,0 0 0,0 0 0,-1 1 0,1-1 0,0 1 0,0-1 0,-1 1 0,1 0 0,0 0 0,-1 0 0,1 0 0,0 1 0,-2-1 0,0 0 0,0 1 0,0-1 0,0 0 0,0 0 0,0 0 0,-1 1 0,1-1 0,0 1 0,-1-1 0,1 0 0,-1 1 0,1-1 0,-1 1 0,0-1 0,0 1 0,0-1 0,0 1 0,0-1 0,0 1 0,0-1 0,0 1 0,0-1 0,-1 1 0,0 0 0,-1 10 4,-2-1 0,0-1 1,0 1-1,-1 0 0,0-1 1,-1 0-1,0 0 1,-1-1-1,0 0 0,0 0 1,-7 6-5,-19 17 35,-1-1 0,-16 9-35,5-3 10,23-19-11,1 1 1,1 1-1,1 1 1,-2 4 0,16-20 1,1 1 0,0 0 0,0 0 1,0 0-1,1 0 0,0 1 0,0-1 0,1 1 1,0 0-1,0 0 0,0-1 0,1 1 1,0 1-1,1-1 0,-1 0 0,1 0 0,1 0 1,-1 0-1,1 1-1,0-4 7,1 1 0,-1-1 1,1 1-1,0-1 0,0 1 1,1-1-1,-1 0 0,1 0 0,0 0 1,0 0-1,0-1 0,1 1 1,1 1-8,2 0 23,0 1 1,1-1 0,-1-1 0,1 1 0,0-2-1,0 1 1,3 0-24,10 3 46,-1-1 0,1-2 0,0 0 0,0-1 0,20 0-47,-16-2-1092,0-1 0,-1-1 0,1-1-1,-1-1 1,1-2 0,-1 0-1,-1-1 1,1-2 0,-1 0-1,0-1 1,-1-2 0,3-1 1093,27-18-2368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3.8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141 0 12544,'-2'20'310,"1"-1"1,1 13-311,-1 29 424,-9 35 7,-4 0 0,-4-2 0,-4 0 0,-5-1 0,-7 8-431,22-76 618,50-139-431,40-82-187,-49 133 30,3 3 0,3 0 0,35-46-30,-66 100 0,5-7-1,1 1 0,0-1 0,1 2 0,0-1 0,7-4 1,-15 14 1,-1 1 0,0-1 0,1 0 0,0 0-1,-1 1 1,1 0 0,0-1 0,-1 1 0,1 0 0,0 1 0,0-1-1,0 0 1,0 1 0,0-1 0,0 1 0,0 0 0,0 0 0,0 0 0,0 1-1,0-1 1,0 1 0,0-1 0,0 1 0,0 0 0,-1 0 0,1 1-1,0-1 1,0 0 0,-1 1 0,1 0 0,0 0-1,2 2 12,0 1 0,0 0 0,0 0 0,-1 0 0,1 1 0,-1 0 0,-1-1 0,1 1 0,-1 1 0,0-1-1,0 0 1,-1 1 0,1 1-12,3 16 30,0 0 0,-2 0 0,0 3-30,-2-10 11,20 149 176,2 12-336,-4-61-3089,-18-107-467,-1 0 0,1 0 1,-1 10 3704,-1 0-1707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4.2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90 13568,'0'0'0,"0"0"0,11 26 128,6-10 0,11 3 384,7-8 128,11-2-384,6-9 128,11-2-384,4-12 128,3-5-512,-5-9 0,-2-6-6144,-5-2 128,1-1 5248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4.6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12544,'0'10'57,"1"0"-1,0 0 1,0 0 0,1 0 0,0 0 0,1 0 0,0 0 0,1-1 0,4 8-57,46 113 752,-15-30 578,5-2 1,46 72-1331,-86-166 474,-3-11-196,-5-20-23,3 19-174,0 2-49,-26-218 1352,22 159-1932,3 0 0,5-35 548,5 57-7552,-3 23 427</inkml:trace>
  <inkml:trace contextRef="#ctx0" brushRef="#br0" timeOffset="1">830 15 13696,'0'10'0,"-1"8"0,1 3 128,0 5 0,-7 12 128,1 11 384,-4 7 0,-4 11-512,3-6 0,-1-3-128,2-7 128,1-4-384,0-9 0,4-1-5120,0-12 128,-1-1 2176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5.4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1 209 4480,'0'0'149,"0"0"107,0 0 107,0 0 42,0 0 214,0 0 554,0 0 235,0 0 107,0 0-150,0 0-682,0 0-150,0 0 86,0 0-65,0 0-340,0 0-65,1 4 64,19 92 54,-3 0 0,-4 2-1,-5-1 1,-4 14-267,-4-85 663,0-34 8,1-44-213,6-117 22,8-16-480,-5 71 138,-3 53-287,28 123-107,-15-24 223,2 0-1,2-1 1,1-2-1,1 0 1,3-2-1,0-1 0,18 14 34,-38-39 46,0 0-1,0 0 0,0-1 1,1 0-1,-1-1 0,2 0 1,-1 0-1,0-1 0,1 0 1,0-1-46,-7-2 18,-1 0-1,1-1 1,0 1 0,-1-1-1,1 0 1,0 0 0,-1 0 0,1-1-1,0 1 1,0-1 0,-1 0-1,1 0 1,-1 0 0,1 0 0,-1 0-1,0-1 1,1 0 0,-1 0-1,0 0 1,0 0 0,0 0 0,0-1-1,0 1 1,-1-1 0,1 1 0,-1-1-1,0 0 1,0 0 0,0-1-1,0 1 1,1-2-18,4-11 58,-1 1 0,-1-1 0,0 0 0,-1-1 0,0 1-1,-2-1 1,0 1 0,-1-1 0,0 0 0,-2 0 0,0 1 0,-1-6-58,-4-18-302,-1 1 0,-1 0 1,-3 1-1,-11-27 302,1 12-6293,14 30-1856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14.7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7040,'7'0'256,"1"0"0,-1 0 0,0 0 0,1 1 0,-1 0 0,0 0 0,0 1 0,0 0 0,0 0 0,0 1 0,0 0 0,4 2-256,-1 1 202,-1 1 1,1 0 0,-1 0-1,-1 1 1,1 0 0,-1 1-1,4 6-202,7 12 585,-1 0 1,0 2-586,28 44 504,-36-60-430,1-1 0,0 0 1,1-1-1,0 0 0,0-1 0,1-1 0,0 0 0,1 0 1,0-1-1,3 0-74,14 6 225,0-2 0,0-1 0,1-1 1,13 1-226,-38-10 102,0 0 0,1 0 0,-1-1 0,0 0 0,0 0 0,4-1-102,-8 1-177,0-1 0,0 1 0,0-1 0,0 0 0,-1 0-1,1 0 1,0 0 0,1-2 177,-3 3-409,0-1-1,0 0 1,0 0-1,0 0 1,0 0-1,0 0 1,0 0-1,0 0 1,0 0 0,0 0-1,-1-1 1,1 1-1,0 0 1,-1 0-1,1-1 1,-1 1-1,1-2 410,2-25-6954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15.1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407 0 13440,'2'4'8,"0"-1"1,0 1 0,0 0-1,0 0 1,-1-1 0,1 1 0,-1 0-1,0 0 1,-1 0 0,1 0 0,-1 1-1,1-1 1,-1 0 0,0 0-1,-1 0 1,1 0 0,-1 0 0,0 0-1,0 0 1,0 0 0,0 0 0,-2 3-9,-81 151 1633,5-8-621,27-33-780,5 2 1,6 2-1,-4 36-232,-8 72-6286,39-157-1074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0.3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 37 2944,'1'4'21,"57"133"2987,19 77 597,80 150-3605,-139-324 398,-12-26 81,1-1 0,0 1 0,6 8-479,-58-90 33,3-2 1,4-2-1,1-5-33,2 8 7,-7-14 22,-13-24 198,-36-99-227,87 186 40,4 19-37,0 1 1,0 0-1,0-1 0,0 1 0,1 0 0,-1-1 0,0 1 1,0 0-1,0-1 0,0 1 0,0 0 0,1 0 0,-1-1 0,0 1 1,0 0-1,0 0 0,1-1 0,-1 1 0,0 0 0,0 0 0,1 0 1,-1-1-1,0 1 0,0 0 0,1 0 0,-1 0 0,0 0 0,1 0 1,-1 0-1,0 0 0,1-1-3,2 2 27,1-1 1,-1 1-1,1 0 1,-1-1-1,0 1 0,0 1 1,1-1-1,1 2-27,2-1 27,41 15 197,0-2 0,2-3 0,-1-1 0,1-3 0,1-2 0,-1-2 0,1-3 0,0-2-224,-26 1 115,0-2 0,-1-1 0,1-1 0,-1-2 0,0 0 1,12-5-116,-22 6 18,-1-1 1,0 0 0,0-1-1,0-1 1,-1 1-1,0-2 1,-1 0 0,1 0-1,-2-1 1,0-1 0,7-8-19,-13 13-300,7-9-757,-6 10-5160,-5 5 1247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0.6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39 9984,'14'-2'0,"35"-5"0,32 0-4352,-8-5 0,-1 1 3200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1.0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11520,'9'28'0,"6"19"-2944,-2 6 128,-3-1-1024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6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16128,'0'0'-6528,"15"15"0,1 1 4608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1.4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157 315 11008,'0'0'128,"0"0"0,0 0 0,0 0 0,0 0 0,0 0 21,0 0 86,0 0 42,0 0 107,0 0 107,0 0-22,0 0-170,-1-10 85,-1 2-327,0 0 0,-1 0 0,0 1 0,-1-1 0,1 1 1,-2 0-1,-2-5-57,-11-19 218,-20-39 168,18 34-56,2-1 0,-4-12-330,21 45 2,-7-8-26,7 11-893,1 1-3264,0 0-641,0 0 684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2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 12416,'11'8'21,"-8"-7"86,-3-1 42,6 13 470,24 54 99,-3 2 0,-3 1 0,9 46-718,-28-86 243,-1 1 0,-1 0 0,-2 0-1,-1 16-242,0-24 480,0-23-475,0 0 1,0 0-1,0 0 0,0-1 1,0 1-1,0 0 1,0 0-1,0 0 1,-1 0-1,1 0 0,0 0 1,0 0-1,0 0 1,0 0-1,0 0 0,0 0 1,0 0-1,0 0 1,0 0-1,0 0 1,0 0-1,0 0 0,-1-1 1,1 1-1,0 0 1,0 0-1,0 0 1,0 0-1,0 0 0,0 0 1,0 0-1,0 0 1,0 0-1,0 0 0,0 0 1,-1 0-1,1 1 1,0-1-1,0 0 1,0 0-1,0 0 0,0 0 1,0 0-1,0 0 1,0 0-1,0 0 0,0 0 1,0 0-1,0 0 1,-1 0-1,1 0 1,0 0-1,0 0 0,0 0 1,0 0-1,0 1 1,0-1-1,0 0 0,0 0 1,0 0-1,0 0 1,0 0-1,0 0-5,-6-4 56,1 0 0,-1-1-1,1 1 1,0-1 0,0-1 0,1 1-1,-1-1 1,1 1 0,1-1 0,-1 0-1,1-1 1,0 1 0,-1-5-56,-8-17 107,2-2 0,-2-13-107,5 18 51,-4-15 88,1-1 1,2 0-1,-1-25-139,9 61 3,0 1-1,0-1 1,0 0 0,1 1-1,0-1 1,0 0 0,0 1-1,0-1 1,1 1 0,0-1-3,-1 2-1,0 1 1,0 0 0,1 0 0,-1 0-1,0 0 1,1 0 0,-1 0 0,1 1-1,0-1 1,0 0 0,0 1 0,-1-1-1,1 1 1,0 0 0,1 0 0,-1 0-1,0 0 1,0 0 0,0 0-1,2 0 1,-2 1 0,1 0 0,-1 0 0,0 0 0,0 0 0,0 0 0,0 0 0,0 1 0,0-1 0,0 1 0,0 0 0,0 0 0,0 0 0,0 0 0,0 0 0,0 0 0,28 21 0,-26-20 0,17 18 0,0 1 0,-2 1 0,0 1 0,-2 0 0,10 18 0,28 35 0,-13-24 32,3-2 0,36 32-32,-77-78 82,1 0 0,0 0 0,-1-1-1,2 1 1,-1-1 0,0 0-1,0-1 1,6 3-82,-9-5 34,0 1-1,0-1 1,0 1-1,0-1 1,0 0-1,0 0 0,0 0 1,0 0-1,0 0 1,0 0-1,0-1 1,0 1-1,0-1 1,0 1-1,0-1 1,-1 0-1,1 0 1,0 0-1,0 0 0,-1 0 1,1 0-1,0 0 1,-1-1-1,1 1 1,-1-1-1,0 1 1,1-1-34,6-8 66,-1 0 1,1-1-1,-2 0 1,0-1 0,0 1-1,-1-1 1,0 0-1,-1-1 1,-1 1-1,0-1 1,0-2-67,2-15 78,-2 0 1,-1 1-1,-1-1 0,-2-12-78,-4-16-762,-13-56 762,9 62-4486,8 43-3691,3 14 1328,2 4 7646,5 7-1778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3.2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60 15104,'1'4'-107,"9"13"101,-1-1 0,2 0 0,0 0 0,1-1 6,34 50 109,-24-26-41,-2 1-1,-1 1 1,-2 1-1,-3 0 1,-1 1 0,1 10-68,0 0 640,-42-131 234,19 46-791,1 0 1,2-1-1,1 0 0,2 0 1,1-1-1,1 0-83,2 21 20,0-1 1,1 1 0,1-1 0,0 1-1,0 0 1,1 0 0,4-6-21,-4 10 11,0 1 0,1 0 0,0 0 0,0 0 1,1 1-1,0-1 0,0 1 0,1 1 1,0-1-1,0 1 0,4-2-11,-1 1 2,1 1-1,1 0 0,-1 0 1,1 1-1,0 1 1,0 0-1,1 1 0,-1 0 1,1 0-1,0 2 1,-1-1-1,1 2 0,0 0 1,0 0-1,0 1 1,-1 1-1,1 0 0,-1 1 1,1 0-2,8 3-1,-1 1 1,0 0-1,0 2 1,0 0-1,-1 1 1,-1 1-1,0 1 1,0 0-1,-2 2 1,1 0-1,-1 0 1,-6-4 15,-1 1 0,0 0 0,-1 0 0,0 0-1,-1 1 1,0 0 0,0 1 0,-1-1-1,-1 1 1,-1 0 0,1 1 0,-2-1-1,2 13-14,-4-16 19,0 1 0,0 0 0,-1 0 0,-1 0 0,0 0-1,0 0 1,-1 0 0,0 0 0,-1-1 0,-1 1-1,1-1 1,-1 0 0,-1 0 0,0 0 0,-1-1 0,0 1-1,-5 6-18,-4 0 71,0 0-1,-1-1 1,0-1-1,-1 0 1,-1-1-1,0-1 1,-5 2-71,-33 17 168,-38 14-168,68-33-48,-1-1 0,-1-1 0,-2-1 48,21-7-231,-1 0 1,0 0-1,-1-1 1,1 0-1,0-1 1,0 0-1,0-1 1,0 0-1,-7-2 231,-4-2-3808,0-2 0,-14-6 3808,9 3-3242,-20-7-854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3.8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12800,'12'8'59,"-1"1"0,0 0 1,-1 1-1,0 0 0,0 0 1,-1 1-1,0 0 0,6 12-59,6 12 286,-2 1-1,5 15-285,18 50 651,10 49-651,-10-27 480,-32-93-153,-7-19 434,-7-34-463,-10-55-163,4-1 0,3-1 0,2-34-135,8 107 0,4 13 0,9 23 0,-12-21 0,11 17 36,1 0-1,1 0 0,1-2 0,1 0 0,19 16-35,-27-28 34,1-1-1,0 0 0,0-1 1,1 0-1,0-1 0,0-1 1,1 0-1,0 0 0,1-2 1,-1 1-1,1-2 0,2 0-33,-13-3 73,0 0-1,0-1 0,0 0 1,0 0-1,0 0 0,0 0 0,0 0 1,-1-1-1,1 0 0,0 0 0,0 0 1,-1 0-1,1 0 0,0-1 0,-1 0 1,4-1-73,-3-1 78,0 1 0,0 0 1,0-1-1,-1 0 1,1 0-1,-1 0 0,0 0 1,0 0-1,0-1 0,-1 1 1,2-5-79,1-3 91,-1-1 0,0-1 0,0 1 0,-2-1 0,0 1 0,0-1 0,-1 0 0,-1 1 0,0-4-91,-3-14 127,-1 0 0,-1 0-1,-2 1 1,-5-13-127,-9-26-2543,6 20-2930,14 46 971,1 3-1108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6.2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7424,'0'0'128,"0"0"128,0 0 0,0 0 128,0 0 0,0 0 0,0 0-256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6.6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9088,'0'0'661,"3"1"107,-1-1-625,1 1 1,-1 0-1,0 0 1,0 1-1,0-1 0,1 0 1,-1 1-1,-1-1 1,1 1-1,0 0 0,0-1 1,-1 1-1,1 0 1,-1 0-1,1 0 0,-1 0 1,0 1-1,0-1 1,0 0-1,0 0 0,0 1 1,0-1-1,-1 1 0,1 0-143,1 11 168,0-1-1,0 1 0,-2 0 0,0 3-167,2 14 221,34 273 685,-22-206-895,-5-54-1428,0-16-3147,-8-23 3441,4 11-4850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0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15488,'4'14'0,"-3"7"0,3 1 0,1 1 0,0 10 0,1 11 0,2 9 128,7 8-128,-5 0 128,4 2-128,-2-3 0,-1-4 0,-6-16 0,0-7-768,-5-7 0,0-6-6016,-5-6-512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4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0 158 12928,'0'0'0,"0"0"0,11-7 0,1 0 128,2 6-128,12-8 128,11-2-128,14-6 0,10-2-512,-3-6 0,5-3-5248,2-5-512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7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167 140 11904,'-3'4'129,"0"0"1,1 1 0,0-1 0,0 1 0,0 0-1,0-1 1,1 1 0,0 0 0,0 0-1,0 0 1,1 0 0,0 5-130,-6 105 1404,4-59-965,-2-1 1,-6 24-440,9-73 486,4-18-229,10-37-106,-3 10 0,-6 22-86,50-171 226,-43 156-167,2 0 1,1 1-1,2 0 0,13-19-124,-27 47 28,0 0 1,0 0-1,1 0 1,-1 0-1,1 1 0,-1-1 1,1 1-1,0-1 0,0 1 1,0 0-1,0 0 0,3-1-28,-5 3 10,0 0-1,1-1 0,-1 1 0,0 0 0,1 0 0,-1 0 1,0 0-1,1 0 0,-1 0 0,0 0 0,1 1 1,-1-1-1,0 0 0,1 1 0,-1-1 0,0 1 0,0 0 1,0-1-1,1 1 0,-1 0 0,0-1 0,0 1 0,0 0 1,0 0-1,0 0 0,0 0 0,-1 0 0,1 0 0,0 0 1,0 1-1,-1-1 0,1 0 0,-1 0 0,1 1 0,0 0-9,14 35 87,-1 0-1,-2 1 0,-1 0 0,0 15-86,3 6 39,5 17-1372,-3-1 0,2 49 1333,-17-106-3584,-1-2-5013</inkml:trace>
  <inkml:trace contextRef="#ctx0" brushRef="#br0" timeOffset="1">0 358 14848,'0'0'0,"25"7"0,-11-5 128,3 2 128,13-3 128,8 3 0,15-8 127,12-1-383,1-5 128,10-4-767,-1-4-1,0-1-6400,-1 0 128,1-1 5632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1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 0 17151,'0'11'0,"4"11"0,-9 6 0,-4 9 0,0 2 0,-2 4 0,6 3 0,2 1 0,3-3 0,3 0 0,2 1 0,6-5-1535,-2-8-1,0-2-8576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9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17791,'0'0'0,"0"0"-1663,0 0-1,0 0-8704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5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0 145 14976,'0'0'0,"23"14"128,-9-5 0,5-2 256,16 2 0,18 0-128,15-8-1,15-1 1,10-7 0,8-5-256,-1-2 0,3-5-2047,-5-2 127,-1-2-7424</inkml:trace>
  <inkml:trace contextRef="#ctx0" brushRef="#br0" timeOffset="1">1772 0 17023,'-9'23'0,"-5"15"0,5 4 128,7 9 0,-1 3 0,6 11 0,-3 2 0,0 8-128,6-12 128,4-2-640,-1-15 0,0-11-3967,-4-7-1,0-9 1408,-1-5 128,-3 0 2048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8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1 263 16767,'19'-4'0,"14"-1"128,23-9 128,20-3 128,13-4 0,20-6-128,-8 3 0,6-1-256,-11 1 0,-1-4-1024,-20 5 128,-10 0-5887,-16 9-1,2 0 4992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2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1 228 17023,'14'-4'0,"33"-10"0,28-7 0,2 2 128,13 0-128,-6-4 0,2 0-1791,-9-6 127,-2-8-4864,-5-2-512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5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0 13568,'0'0'149,"0"3"107,-14 68 857,-11 32-1113,1-2 252,9-31-131,9-41 53,6-25-13,2-9 66,15-46-180,3 0 0,2 2 0,2 1 0,2 0 0,13-15-47,-38 61 4,1 0 1,-1 0 0,0 0 0,1 0-1,0 0 1,-1 0 0,1 0 0,0 1-1,0-1 1,0 0 0,0 1 0,0 0-1,0-1 1,0 1 0,0 0 0,1 0-1,-1 0 1,1 0-5,-1 1 2,0 0-1,-1 1 1,1-1-1,0 0 0,-1 1 1,1-1-1,-1 1 1,1-1-1,-1 1 1,1 0-1,-1 0 1,1 0-1,-1 0 1,0 0-1,1 0 1,-1 0-1,0 0 0,0 0 1,0 0-1,0 1 1,0-1-1,0 0 1,0 1-1,0-1 1,0 1-1,-1-1 1,1 1-1,-1 0 1,1-1-2,6 19-1,0 0 1,-2 1 0,0 0-1,-1 0 1,-1 0 0,-1 0 0,-1 0-1,-1 6 1,1-3 4,0 0 0,1 0 0,2-1 0,0 1 0,2-1 0,2 6-4,-8-29 1,0 0 0,0 0 0,0 0 1,0 0-1,0 0 0,0 0 0,0 0 1,0 0-1,0 1 0,0-1 0,0 0 0,0 0 1,1 0-1,-1 0 0,0 0 0,0 0 1,0 0-1,0 0 0,0 0 0,0 0 0,0 0 1,0 0-1,0 0 0,1 0 0,-1 0 1,0 0-1,0 1 0,0-1 0,0 0 0,0 0 1,0 0-1,0 0 0,0 0 0,1 0 0,-1-1 1,0 1-1,0 0 0,0 0 0,0 0 1,0 0-1,0 0 0,0 0 0,0 0 0,1 0 1,-1 0-1,0 0 0,0 0 0,0 0 1,0 0-1,0 0 0,0 0 0,0 0 0,0-1 1,0 1-1,0 0 0,0 0 0,0 0 1,0 0-1,0 0 0,0 0 0,1 0 0,-1 0 1,0 0-1,0-1 0,0 1 0,0 0 0,0 0 1,0 0-1,0 0 0,0 0-1,6-7 21,1 0 0,-1 0 0,0-1 0,0 0 0,-1 0 0,0 0 0,1-4-21,32-70 108,-21 42-64,0 2 43,18-39-66,-30 68 30,0 0 1,0 1 0,1 0-1,0 0 1,0 1 0,1 0-1,1-2-51,-6 8 12,-1 1-1,0-1 1,0 0-1,0 0 1,0 0-1,1 1 1,-1-1-1,0 1 1,1-1-1,-1 1 1,1-1-1,-1 1 1,0 0-1,1 0 1,-1 0-1,1-1 1,-1 1-1,1 1 1,-1-1-1,0 0 1,1 0-1,-1 0 1,1 1-1,-1-1 1,0 1-1,1-1 1,-1 1-1,0 0 1,0-1-1,1 1 1,-1 0-1,0 0 1,0 0-1,0 0 1,0 0-1,0 0 1,0 0-1,0 1-11,6 6 40,-1 0 1,0 1-1,0 0 0,-1 0 0,1 2-40,-6-10 2,44 91 98,-26-50-1675,2-1 0,10 12 1575,-10-21-3776,-1-2-3840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9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105 1 18943,'-5'24'0,"-4"20"0,-5 2 0,-2 6-256,-1-5 0,1 4-4863,2-7-1,0 0-640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0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362 178 11648,'0'0'149,"3"-4"150,1-1-86,-1-1 1,0 1 0,0-1 0,-1 0 0,1 0 0,-1 0 0,0 0 0,0-5-214,-1 7 89,-1 0 0,0 0 0,0 0 0,0 0 0,0 0 0,-1 0 0,1 0 0,-1 0 0,0 0 0,0 0 0,-1 1 0,1-1 0,-1 0 0,0 1 0,0-1 1,0 1-90,-1-1 29,1 0 1,-1 0-1,-1 0 1,1 1-1,-1 0 1,1-1-1,-1 1 1,0 0-1,0 1 1,0-1-1,-1 1 1,1 0-1,0 0 1,-1 0-1,0 0 1,1 1-1,-1 0 1,0 0-1,0 0 1,0 1-1,1-1 1,-1 1-1,0 0 1,0 1-1,0-1 1,0 1-1,1 0 1,-1 0-1,-1 1-29,-8 2 19,0 1-1,0 0 1,1 1 0,0 0 0,0 1-1,1 1 1,-1 0 0,2 0 0,-6 6-19,7-6 4,0 1 0,1 0 0,0 1 0,1 0 0,0 0 0,1 1 0,0 0 0,0 0 0,1 0 1,1 1-1,0 0 0,1 0 0,0 1 0,0-1 0,2 1 0,-1 0 0,2-1 0,-1 1 0,2 0 1,0 0-1,0 0 0,2 0 0,-1 0 0,2 0 0,-1-1 0,3 6-4,2-1-47,0 0-1,1 0 0,0-1 1,2 0-1,0 0 1,0-1-1,2-1 0,0 0 1,0 0-1,1-1 1,1-1-1,0 0 1,8 4 47,-17-12-720,1-1 0,-1 0 0,1-1 0,-1 1 0,1-1 0,0 0 0,0-1 0,0 1 1,0-1-1,0 0 0,0-1 0,0 1 0,0-1 0,1 0 0,3-1 720,0-1-1273,0 0 0,0 0 0,-1-1 0,9-4 1273,19-10 1235,13-8-2195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0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17 156 15104,'3'13'19,"0"-5"54,0 1 0,-1 0 0,0 1 0,-1-1 0,1 7-73,-2 56 506,4 0 1,6 22-507,-4-55 100,2-1 0,2 0 1,1 0-1,2-1 0,3 4-100,-2-8 89,-11-24-31,-11-24-56,-3-10 17,1 1-1,1-2 0,1 1 1,1-1-1,2 0 0,0-1 0,2 1 1,1-1-1,1 0 0,1 0 1,1 0-1,2 1 0,0-1 0,2 1-18,2-10 48,2 1-1,1 0 0,2 1 1,14-29-48,-21 53 26,1-1 0,1 1 1,0 0-1,0 0 0,1 1 0,0 0 1,7-5-27,-9 8 9,0 2 1,1-1 0,0 0 0,0 1 0,0 1-1,1-1 1,-1 1 0,1 0 0,-1 1 0,1 0-1,0 0 1,1 0-10,6 1 13,-1 0 0,1 1 0,-1 0 0,1 1 0,-1 0 0,0 1 0,7 3-13,-13-4 4,0 1 1,0 1-1,0 0 1,-1 0-1,1 0 1,-1 1-1,1 0 1,-1 0-1,-1 1 1,1 0-1,0 0 1,-1 1-1,4 4-4,-9-8-1,1 0 0,-1 0-1,0 0 1,0 0 0,0 1-1,0-1 1,0 0 0,0 1-1,0-1 1,-1 1 0,1-1-1,-1 1 1,0-1 0,0 1-1,0 0 1,0-1 0,0 1-1,-1-1 1,1 1 0,-1-1-1,1 1 1,-1-1 0,0 0-1,0 1 1,0-1 0,0 0-1,0 0 1,-1 1 1,-3 5-10,0-1 0,-1 0 0,1-1 0,-1 1 1,-1-1-1,1 0 0,-5 2 10,-18 12-6,0-2 1,-1-1 0,-2-2 0,1-1-1,-10 2 6,-16 8 2,-4 4-2,44-18 1,0-1 0,0 2-1,1 0 1,1 2-1,-7 5 0,17-13 7,0 0 0,0 1 0,0-1 0,1 1 0,-1 0 0,2 0 0,-1 1 0,1-1 0,0 1-1,0-1 1,0 1 0,1 0 0,0 0 0,1 0 0,0 1 0,0-1 0,0 0 0,1 0 0,0 1-1,0-1 1,1 0 0,0 0 0,0 0 0,1 1 0,0-1 0,0 0 0,0-1 0,1 1 0,0 0 0,1-1-1,-1 0 1,1 1 0,0-2 0,2 2-7,7 8 18,0-1-1,2 0 1,0-1 0,0-1 0,1-1-1,0 0 1,1-1 0,1-1-1,-1 0 1,1-1 0,7 1-18,4 1-257,0-2 1,0-1 0,1-1-1,0-2 1,0-1 0,0-1-1,4-1 257,-10-2-1500,0-1 0,-1-1 0,1-1 0,-1-1 0,0-1 0,19-7 1500,-15 2-1067,0-1-1,-2-1 1,10-6 1067,28-20-2816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1.3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273 147 13056,'-11'45'1258,"-2"-1"1,-17 39-1259,-3 7 1045,19-49-915,-13 46 189,-5-2 0,-16 27-319,42-101 7,-1-1 0,0 1 0,-4 5-7,-4-1 3,14-15-3,1 0 1,0 0 0,-1 1 0,1-1 0,0 0 0,0 0-1,-1 0 1,1 0 0,0 0 0,-1 0 0,1 1 0,0-1-1,-1 0 1,1 0 0,0 0 0,-1 0 0,1 0 0,0 0-1,-1 0 1,1-1 0,0 1 0,-1 0 0,1 0 0,0 0-1,0 0 1,-1 0 0,1 0-1,-1-1 5,1 0 0,-1 0 0,0 0 0,1 0 0,-1 0 0,1 0-1,0 0 1,-1 0 0,1 0 0,0 0 0,0 0 0,-1-1 0,1 1 0,0-1-5,0 0 13,-2-12 14,1 0 0,0-1 0,2 1-1,-1 0 1,3-10-27,15-75 102,-15 85-82,14-64 185,3 1 0,3 1 0,4 2-1,3 0 1,20-31-205,-46 97 41,0 0 0,1 0 1,0 1-1,1 0 0,-1 0 0,1 0 0,0 1 0,7-5-41,-10 8 19,0 1 0,1 0 0,-1 1 0,0-1 0,1 1 0,-1-1 0,1 1 0,-1 0 0,1 0 0,0 1 0,0-1 0,-1 1 0,1-1 0,0 1 0,0 1 0,-1-1 0,1 0 0,0 1 0,-1 0 0,1 0 0,0 0 0,-1 0-19,7 3 15,-1 0 0,1 1 0,-1 0 0,0 1 0,-1 0 0,1 0 0,-1 1 1,-1 0-1,1 0 0,-1 1 0,0 0 0,-1 0 0,2 4-15,9 14 41,-1 0 1,-1 2-1,10 26-41,-6-7 132,-3 0 1,-2 2-1,-1-1 1,-1 13-133,7 70-1180,-8 0-4762,-7-81-3231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1.8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98 16000,'31'5'0,"1"-2"0,-1-2 0,1 0 0,-1-3 0,1 0 0,3-3 0,35-1 0,202-19-422,-196 14 196,-1-4-1,40-14 227,-105 26-14,-4 1 16,0 0-1,1 0 0,-1 1 1,0 0-1,0 0 1,2 0-2,-7 1 6,0 0 1,0 0-1,0 0 1,0 0-1,0 1 1,0-1-1,0 0 1,0 0-1,0 1 1,0-1-1,0 1 0,0-1 1,0 1-1,0-1 1,0 1-1,0-1 1,0 1-1,0 0 1,-1 0-1,1-1 1,0 1-1,-1 0 1,1 0-1,0 0 1,-1 0-1,1 0 1,-1 0-1,1 0 1,-1 0-1,0 0 1,1 0-1,-1 0 1,0 0-1,0 0 1,0 0-1,0 0 1,0 1-7,1 20 192,0 0 0,-4 22-192,1-23 90,1 0 1,1 0 0,1 0-1,1 0-90,2 7 113,2 1-1,1-1 1,1-1-1,1 1 1,6 10-113,-8-23 127,0-1 0,1 0 0,0-1 1,1 0-1,0 0 0,1-1 0,1 0 0,0 0 1,1-2-1,10 9-127,-22-19 35,1 1 1,1 0 0,-1 0-1,0-1 1,0 1 0,0 0-1,0-1 1,0 1 0,1-1-1,-1 0 1,0 1-1,0-1 1,1 0 0,-1 0-1,0 0 1,1 0 0,-1 0-1,0 0 1,0 0 0,1 0-1,-1 0 1,0 0-1,1-1-35,0 0 30,-1 0 0,1 0-1,0 0 1,-1 0 0,1 0-1,-1-1 1,0 1 0,1-1-1,-1 1 1,0-1 0,0 1 0,0-1-1,0 0 1,0 0-30,4-7 60,-2 0 0,1-1 0,-1 1 1,-1-1-1,2-6-60,8-65 323,-2-15-323,7-50-2137,-15 129 1467,6-25-7309,-7 40 7631,-1 0 0,1 0 0,0 0 0,0 0 1,0 1-1,0-1 0,0 0 0,0 1 0,1-1 0,-1 0 0,1 1 0,-1 0 0,1-1 1,-1 1-1,1 0 0,0 0 0,-1 0 0,2-1 348,11-4-1600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2.2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14976,'9'0'-35,"9"1"902,-18-1-839,1 0 0,-1 0 1,1 1-1,-1-1 1,1 0-1,-1 0 1,1 1-1,-1-1 1,0 1-1,1-1 0,-1 0 1,0 1-1,1-1 1,-1 1-1,0-1 1,0 1-1,1-1 1,-1 1-1,0-1 0,0 1 1,0-1-1,1 1 1,-1-1-1,0 1 1,0-1-1,0 1 0,0 0 1,0-1-1,0 1 1,0-1-29,-12 153 1280,14-107-1198,1 1 0,3-1 0,1 0 0,12 38-82,-6-42-3635,10 25 3635,4-10-12266,-13-32 10026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9.3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545 117 3712,'-3'3'361,"-5"5"-704,4-6 6490,-10-18-4632,6 6-1358,-1 0 1,0 0 0,-1 1 0,0 0-1,0 0 1,-1 1 0,0 1-1,0 0 1,-1 0 0,0 1 0,0 1-1,-3-1-157,7 3 56,0 1-1,0 0 0,-1 1 1,1 0-1,-1 0 0,1 0 1,-1 1-1,0 1 0,1 0 1,-1 0-1,1 0 0,0 1 1,-1 0-1,1 1 0,0 0 1,0 0-1,1 1 0,-1-1 1,-4 5-56,-4 3 50,1 0 1,0 1 0,1 1 0,1 1 0,0 0 0,0 0 0,2 1-1,-1 1 1,2 0 0,0 0 0,2 1 0,-1 0 0,-4 17-51,5-13 23,2 0 0,0 1 1,1-1-1,1 1 0,2 0 0,0 0 1,1 0-1,1 0 0,1 0 1,1 0-1,4 20-23,-5-35 30,1 0 0,0-1 0,0 1 0,1-1 0,0 1 0,0-1 0,0 0 0,1 0 0,0-1 1,0 1-1,0-1 0,1 0 0,0 0 0,0 0 0,4 3-30,-5-6 24,0 1 0,0-1 0,0 0 0,1 0 0,0 0 1,-1-1-1,1 1 0,0-1 0,-1 0 0,1 0 0,0-1 0,0 0 0,0 0 0,0 0 0,-1 0 1,1-1-1,0 1 0,0-1 0,0-1 0,-1 1 0,1 0 0,2-2-24,6-3 34,-1 0 0,0-1 0,0-1 0,0 0 0,-1 0 0,0-1 0,0 0 0,-1-1 0,-1 0 0,1-1 0,-2 0 0,6-8-34,1-6 47,0 0-1,-1-1 0,-2-1 1,-1 0-1,5-18-46,5-30 341,-3-1 1,1-26-342,-19 100 213,5 15 64,8 22-315,2 0 0,1-1 0,2 0 0,1-1 0,2-2 0,13 15 38,4 1-3451,3-4-3280,-41-43 6640,0 1 0,0-1-1,0 0 1,1 1 0,-1-1 0,0 0-1,0 1 1,1-1 0,-1 0 0,0 0-1,1 1 1,-1-1 0,0 0 0,1 0 0,-1 0-1,0 1 1,1-1 0,-1 0 0,1 0-1,-1 0 1,0 0 0,1 0 0,-1 0-1,1 0 1,-1 0 0,0 0 0,1 0-1,-1 0 1,1 0 0,-1 0 0,0 0-1,1 0 1,-1-1 0,1 1 0,-1 0-1,0 0 1,1 0 0,-1 0 0,0-1 0,1 1-1,-1 0 1,0 0 0,0-1 0,1 1-1,-1 0 1,0-1 0,0 1 0,1 0-1,-1-1 1,0 1 0,0 0 0,0-1-1,1 0 92,0 0-198,8-10-1381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2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123 1 16128,'9'78'0,"-3"1"0,-4 0 0,-4 0 0,-3 0 0,-5 13 0,8-75 0,-1 0 0,-1 1 0,-1-1 0,0 0 0,-1-1 0,-7 14 0,13-29 4,0 0 1,-1 0 0,1 0 0,0 0 0,-1-1 0,1 1 0,-1 0 0,0 0 0,1 0 0,-1 0 0,1-1 0,-1 1 0,0 0 0,0-1 0,1 1 0,-1-1-1,0 1 1,0-1 0,0 1 0,0-1 0,0 1 0,1-1 0,-1 0 0,0 1 0,0-1 0,0 0 0,0 0 0,0 0 0,-1 0-5,1 0 13,-1-1 1,1 0 0,0 0-1,-1 0 1,1 1 0,0-1-1,-1 0 1,1-1 0,0 1-1,0 0 1,0 0 0,0 0-1,0-1 1,0 1 0,1 0-1,-2-2-13,-3-8 70,0 0-1,0 0 1,1-1-1,-1-5-69,-1-9 22,1 0-1,2-1 0,0 1 1,2-1-1,1 1 0,1-1 1,2-13-22,3 2 58,1 0 1,1 0 0,2 1-1,14-33-58,-23 68 11,0 0 0,-1 0 0,1 0-1,0 0 1,0 0 0,0 0-1,0 1 1,1-1 0,-1 0-1,0 0 1,1 1 0,-1-1-1,1 1 1,-1-1 0,1 1-1,1-1-10,-1 2 4,-1 0 0,1 0 0,-1 0 0,0 0 0,1 0 0,-1 0 0,1 0 0,-1 1 0,0-1 0,1 1 0,-1-1 0,0 1 0,1-1 0,-1 1-1,0 0 1,0 0 0,0-1 0,0 1 0,0 0 0,0 0 0,0 0 0,0 0 0,0 0 0,0 1 0,0-1 0,0 0 0,0 1-4,9 12 19,0 1-1,-1 0 1,0 1 0,1 6-19,1 0 16,1-1-1,6 10-15,7 4 96,2-1 0,0-1 0,2-2 0,2 0 0,17 11-96,-31-28 62,1 0-1,0-2 0,1 0 0,1-1 0,0-1 0,0-1 0,1-1 0,0-1 0,0 0 0,1-2 0,10 2-61,-25-6 70,0 0 0,1-1-1,-1 0 1,0 0 0,0 0-1,0-1 1,0 0 0,0 0-1,0-1 1,0 0 0,6-2-70,-9 2 35,1-1 1,-1 1 0,-1-1-1,1 1 1,0-1 0,-1-1-1,1 1 1,-1 0 0,0-1-1,0 1 1,0-1 0,-1 0-1,1 0 1,-1 0-1,0-1 1,0 1 0,-1 0-1,1-1-35,3-12 66,-2 1 0,1-1 0,-2 0-1,0 0 1,-1 0 0,-1 0 0,0 0-1,-2 0 1,-1-11-66,-7-28-424,-2 0 0,-6-9 424,-1 12-2238,-7 4-5486,12 23 919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3.1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587 17 15616,'-16'-4'47,"-1"0"1,0 1 0,0 0 0,0 1 0,0 1 0,0 1-1,0 0 1,0 2 0,0 0 0,0 0 0,-14 5-48,3 1-3,0 1 1,1 1 0,1 2-1,0 0 1,1 2 0,-16 11 2,26-15 19,0 0 1,1 2 0,1-1 0,0 2 0,0 0-1,2 0 1,-1 1 0,2 0 0,0 1 0,0 0 0,2 1-20,4-8 13,0 1 0,0-1 1,1 1-1,1-1 0,0 1 1,0 0-1,0 0 0,1 0 1,0 0-1,1 0 1,0 0-1,1 0 0,0 0 1,0 0-1,1 0 0,0 0 1,0 0-1,1-1 0,0 1 1,1-1-1,0 0 0,3 5-13,1-1 43,0-1 0,1 0 0,1-1 0,-1 0 0,2-1 0,-1 0 0,1 0-1,1-1 1,0 0 0,0-1 0,0-1 0,12 5-43,3 0 183,-1-2 0,1 0 0,1-2 0,-1-1 0,27 2-183,-30-6 139,0-1 1,-1-1 0,1-2-1,-1 0 1,1-1 0,-1-2-1,0 0 1,-1-2-1,1 0 1,-1-1 0,0-2-140,-14 6 25,1 0 1,-1-1-1,-1 0 1,1-1-1,-1 1 1,0-1-1,0-1 1,0 0-1,5-7-25,-11 12 4,1 0-1,0 0 1,-1 0-1,0 0 1,1 0 0,-1 0-1,0-1 1,0 1-1,0 0 1,-1-1 0,1 1-1,0-1 1,-1 1 0,0-1-1,0 1 1,1-1-1,-1 0 1,-1 1 0,1-1-1,0 1 1,-1-1-1,1 1 1,-1-1 0,0 1-1,0 0 1,0-1-1,0 1 1,0 0 0,0 0-1,-1-1 1,1 1-1,-1 0 1,1 0 0,-1 1-1,0-1 1,0 0-1,0 0-3,-7-4-60,0 0-1,0 0 0,0 1 1,-1 0-1,1 1 0,-1 0 0,0 1 1,-1 0-1,1 0 0,0 1 0,-1 0 1,1 1-1,-1 0 0,0 1 61,-32 0-1343,1 1-1,-38 7 1344,57-5-580,19-3 231,-6 1-1987,0 0-1,0 1 1,1 0-1,-1 0 1,-7 4 2336,8-2-1172,10-2 880,12-5 49,7-2-845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3.7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113 85 16256,'17'1'0,"1"-1"0,0-1 0,0-1 0,0-1 0,-1 0 1,1-1-1,15-7 0,18-2 20,46-8 108,71-4-128,-151 23 55,1 2 0,0-1 0,0 2 0,11 2-55,-24-3 22,-1 0 0,1 1 0,-1 0 0,1 0 0,-1 1 0,0-1 1,1 1-1,-1 0 0,0 0 0,0 0 0,0 0 0,0 1 0,-1 0 0,1 0 0,-1 0 1,0 0-1,1 0 0,-1 1 0,1 2-22,-3-5 17,0 1 1,-1 0-1,1-1 1,-1 1 0,1 0-1,-1 0 1,0-1-1,0 1 1,1 0-1,-1 0 1,0 0-1,-1 0 1,1-1 0,0 1-1,0 0 1,-1 0-1,1-1 1,-1 1-1,0 0-17,-1 3 87,0 0 0,-1 0 0,0 0 0,0-1 0,-3 5-87,-3 2 170,-2 1 0,0-2 0,0 1 0,-1-2 0,0 1 0,-1-1 0,-6 2-170,-29 16 642,-21 7-642,47-23 66,-139 63 371,-11 6-606,61-23-2787,106-54 2084,1 0-1,-1 0 0,0 0 1,1 0-1,0 1 0,0-1 1,0 1-1,0 1 0,1-1 0,-1 0 1,1 1 872,-15 20-5120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4.1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81 1 17663,'-14'0'0,"-5"2"256,5 3 0,0 2 0,3-2 0,2 4-1664,9-9 129,0 0-10241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6.7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0 158 6656,'0'0'256,"0"0"64,0 0 256,2 2 128,6 5-305,0 1 0,-1 1 0,0 0-1,0 0 1,-1 0 0,0 0 0,-1 1 0,0 0 0,-1 0 0,2 4-399,8 28 283,-1 1-1,-3 0-282,-5-24 224,12 62 34,-3 1 0,-4 1 0,-3 0 0,-4 20-258,-6 88 526,-13 48-526,9-160 132,-4 0 0,-3-1 0,-3-1 1,-4-1-1,-9 18-132,29-91 16,-1 1-3,1 0-1,0 0 0,0 0 1,0 0-1,1 0 1,-1 0-1,1 1 0,0-1 1,0 2-13,21-3 213,68 3-54,72-6-159,-66-1 97,79-4-69,-66 0 94,40 6-122,-95 5 65,0 2 1,49 14-66,-50-10 62,1-2 1,41 3-63,-76-12 0,-1-1 0,1 0 0,-1-1 0,1-1 0,-1-1 0,0 0 0,5-3-1,8-1 48,-22 6-1,0-1 0,0 0 0,0-1 0,-1 0 0,1 0 0,3-2-46,-9 3 10,1 1 0,-1-1-1,0 0 1,0 0-1,-1 1 1,1-1-1,0 0 1,-1-1 0,1 1-1,-1 0 1,1 0-1,-1-1 1,0 1-1,0-1 1,0 1-1,-1-1 1,1 1 0,0-1-1,-1 1 1,0-1-1,1 0 1,-1-1-10,0-8 26,-1 0 0,0 0 0,0 0 0,-1 0 0,0 0 0,-2 0-26,-23-73 102,8 30-19,-31-116-46,7-2 1,8-2-1,8 0 0,7-5-37,1-248 0,20 374 0,0 23 0,-1 0 0,-3-16 0,2 43 3,1 0-1,-1 0 0,-1 0 0,1 0 1,0 1-1,-1-1 0,0 0 0,0 1 1,0-1-1,0 1 0,-1-1 0,1 1 1,-1 0-1,0 0 0,0 0 0,0 1 1,0-1-1,0 1 0,-1-1 1,1 1-1,-1 0 0,1 0 0,-1 1 1,0-1-1,0 1 0,0 0 0,0 0 1,-3 0-3,-13-3 13,0 1-1,-1 1 1,1 1 0,-1 1 0,-3 1-13,22-1 0,-172 11-38,-18 11 38,-83 6-1028,203-23-6972,37-1 2091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7.7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18 164 5248,'19'24'392,"-2"1"0,-1 1 0,-1 0 0,8 20-392,8 15 885,116 185 2443,-143-240-3206,-1-2 5,0 0-1,-1 0 0,0 0 0,1 0 1,-1 0-1,-1 1 0,1-1 0,-1 1 1,1 1-127,-17-8 554,7 0-460,0-1 0,0 1 0,0-2 0,0 1 0,0-1 0,1 0-1,0 0 1,0-1 0,0 0 0,0-1 0,1 1 0,0-1 0,0 0 0,0-1-1,1 0 1,-3-4-94,-11-18 122,1 0 0,1-1 0,-4-13-122,20 41 10,-29-61 150,-7-26-160,30 70 16,0-1 0,2 0 0,0 0 0,2-1 0,0 1 0,0-20-16,3 33-4,1 1 0,-1 0 0,1-1 0,1 1 0,-1 0 0,1 0 0,0-1 0,0 1 0,1 1 0,-1-1 0,1 0 0,1 1 0,-1-1 0,1 1 0,0 0 0,4-4 4,-5 6-3,1 0 0,-1 0 0,1 0 0,0 0 1,0 1-1,0-1 0,1 1 0,-1 0 1,0 1-1,1-1 0,-1 1 0,1 0 0,0 0 1,0 0-1,-1 0 0,1 1 0,0 0 0,0 0 1,-1 0-1,1 1 0,0-1 0,0 1 1,0 0 2,0 1-2,1 0 1,0 0-1,0 0 1,0 1-1,-1-1 1,1 1 0,-1 1-1,0-1 1,0 1-1,0 0 1,-1 0-1,1 0 1,-1 1 0,0-1 1,2 4-5,-1-1 0,0 1 0,0 0 0,-1 0 0,0 1 0,-1-1 0,0 1 0,0 0 1,0 1 4,0 6-7,0 0 1,-1 0-1,0 1 1,-2-1 0,0 0-1,-1 1 1,0-1-1,-1 1 1,-1-1 0,-3 9 6,3-16-472,1 1 1,-1-1-1,-1-1 1,0 1 0,0-1-1,-1 1 1,0-1 0,0 0-1,-1-1 1,0 0 0,0 1-1,-1-2 1,0 1 0,0-1-1,-1 0 1,1-1 0,-1 0-1,0 0 1,-1 0 0,1-1-1,-2 0 472,-13 5-3285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8.0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12032,'0'0'0,"9"14"0,5 11 0,5 11 0,2 8 0,7-2 128,4 2 0,3-6 0,7-3 0,-4-5 0,4 0-128,-8-7 128,-6-4-256,-2-2 128,-7-6-4224,-5-2 0,-1-1 1536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8.5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326 1 6656,'-15'0'798,"1"1"0,-1 1 1,1 0-1,0 1 0,0 1 0,-10 3-798,9-1 189,0 0 0,1 1 0,0 0 1,0 1-1,1 1 0,0 0 0,1 1 0,0 0 0,-8 9-189,12-11 37,1 0 0,1 0 1,-1 0-1,1 1 0,1-1 1,0 1-1,0 1 0,0-1 1,1 1-1,1 0 0,0 0 0,0 0 1,1 0-1,0 0 0,1 1 1,0-1-1,1 0 0,0 1 1,0-1-1,1 1 0,1-1 1,-1 0-1,2 0 0,-1 1 1,4 6-38,-1-6 94,1 0 1,0-1 0,0 1 0,1-1 0,0-1 0,0 1 0,2-1 0,-1-1-1,1 1 1,0-1 0,0-1 0,1 0 0,0 0 0,1-1 0,-1 0 0,1-1-1,0 0 1,0-1 0,10 3-95,-9-4 85,0 0 0,0 0-1,0-1 1,1-1 0,-1 0 0,0 0 0,1-2-1,-1 1 1,1-2 0,-1 1 0,0-2-1,0 0 1,0 0 0,0-1 0,0 0-1,-1-1 1,0-1 0,0 1 0,1-3-85,-1 0-172,0 0 0,-1-1 0,-1 0 0,1 0 0,-1-1 0,-1-1 0,0 1 0,0-1 172,5-11-1419,-1 0 1,-1 0-1,6-20 1419,6-16-8149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9.7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1 142 6016,'11'-34'1578,"1"1"1,2 0 0,5-7-1579,-18 39 682,1 54 1029,3 1 0,4 11-1711,2 14 397,6 56-356,5 0 0,27 78-41,-23-126-7527,14 25 7527,-35-97-1902,-3-9 1379,0-1 1,0 0 0,0 0 0,0-1-1,1 1 1,3 4 522,-5-8-23,0 0 0,-1-1 1,1 1-1,0 0 0,0 0 0,1-1 1,-1 1-1,0 0 0,0-1 0,0 1 1,0-1-1,0 0 0,1 1 0,-1-1 1,0 0-1,0 0 0,1 0 0,-1 0 1,0 0-1,0 0 0,1 0 0,-1 0 0,0 0 1,0 0-1,1-1 0,-1 1 0,0-1 1,0 1-1,0-1 23,28-8-1088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0.0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14464,'0'0'0,"4"31"128,-1 17 128,-1 17 0,2 13 384,-2 6 0,6 14-385,-3-7 129,1-1-256,4-2 0,-3-2-256,3-2 0,1 2-2815,3-23 127,-3 0-5248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0.3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0 340 14720,'5'0'128,"10"1"-80,1-2 0,0 0 0,0-1 0,-1 0 0,1-1 0,-1-1 0,0 0 0,12-6-48,-14 4 17,1-1 0,-1 0 1,0-1-1,-1 0 0,0-1 1,0 0-1,-1-1 1,5-5-18,-12 10-1,0 0 0,0 0 1,-1 0-1,1 0 1,-1-1-1,-1 1 1,1-1-1,-1 0 1,1 0-1,-2 0 1,1 0-1,-1 0 1,0 0-1,0 0 1,0 0-1,-1-1 1,0 1-1,0 0 1,-1 0-1,0-1 1,0 0 0,-1-2 0,0 1 0,-1-1 0,0 1 0,0-1 0,-1 1 0,-4-7 0,7 12 0,-1 1 0,0-1 0,0 0 0,0 1 0,0-1 0,0 1 0,-1 0 0,1-1 0,-1 1 0,1 0 0,-1 1 0,0-1 0,0 0 0,0 1 0,0 0 0,0-1 0,0 1 0,0 0 0,0 1 0,-3-1 0,-1 1 4,0 0 1,0 1 0,0 0-1,0 0 1,0 1 0,0-1 0,1 2-1,-1-1 1,1 1 0,-1 0 0,1 0-1,0 1 1,0 0 0,1 0 0,-1 0-1,1 0 1,0 1 0,0 0 0,0 0-1,0 1 1,1 0 0,-1 2-5,-2 0 29,2 1 0,-1 1 0,1-1 0,0 1 0,1 0 1,0 0-1,0 0 0,2 0 0,-1 1 0,1-1 0,0 1 0,1-1 0,1 1 1,-1 6-30,3-4 13,0-1 0,0 0 1,1 0-1,0 0 1,1 0-1,1 0 0,0-1 1,0 0-1,1 0 1,1 0-1,0-1 1,0 0-1,1 0 0,0-1 1,1 0-1,0 0 1,0-1-1,1 0 1,1 0-14,8 6-540,1-1-1,1-1 1,0-1 0,7 2 540,11 2-3122,-1-1 0,4-1 3122,22 6-5290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1.6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393 63 7552,'-7'-8'36,"2"1"238,-1 0 0,0 1 0,0 0 0,0 0 1,-7-5-275,10 10 90,0-1 0,0 1 0,0-1 0,1 1 0,-2 0 0,1 0 1,0 0-1,0 1 0,0-1 0,0 1 0,0 0 0,0 0 0,-1 0 0,1 0 1,0 0-1,0 1 0,0-1 0,-2 1-90,-6 3 212,-1 0-1,0 0 1,1 2-1,0-1 1,0 1-1,1 1 1,-1-1-1,1 2 1,1 0-1,0 0 1,0 0-1,0 1 1,1 1-1,0 0 1,0 1-212,-5 7 86,2 1 0,0-1 0,1 2 0,1 0 0,0 0 0,2 0 0,0 1 0,1 5-86,1-4 82,1 0 0,1 0 0,1 4-82,1-19 26,1 1 0,0-1 0,1 1 1,0-1-1,0 1 0,1-1 0,-1 1 0,2-1 0,-1 0 0,1 0 1,0 0-27,-2-5 9,0 0 1,1 0-1,-1 0 1,0-1 0,1 1-1,-1-1 1,1 1-1,0-1 1,0 1 0,-1-1-1,1 0 1,0 0-1,0 0 1,0 0 0,0 0-1,0 0 1,0 0-1,1-1 1,-1 1 0,0-1-1,0 0 1,0 1-1,0-1 1,1 0 0,-1 0-1,0-1 1,0 1-1,1 0 1,-1-1 0,0 1-1,1-1-9,5-2 31,0 1-1,0-2 1,0 1 0,0-1-1,-1 0 1,1 0 0,5-5-31,5-6 69,0 0 0,-1-1 0,0-1 0,-2 0 1,0-1-1,-1-1 0,0 0 0,-2-1 1,7-13-70,-4 1 173,-2 0 1,0-1-1,-2 0 1,-2 0-1,-1-1 0,-1-7-173,-9 66 48,0-1 0,1 0 0,2 0 0,0 1 0,2-1 0,3 15-48,11 39 224,10 24-224,0-13 36,19 77 144,-40-135-138,0 1 0,-2-1 0,-2 1 0,0 11-42,-2-31 28,-1-1-1,0 1 1,0-1-1,-2 1 1,1-1-1,-1 0 0,-1 0 1,0 0-1,0 0 1,-1-1-1,0 1 1,-1-1-1,0 0 0,-1-1 1,0 0-1,-1 0 1,0 0-1,0-1 1,0 0-1,-1-1 0,0 0 1,-1 0-1,0-1 1,0 0-1,0-1 1,-1 0-1,1-1 0,-4 1-27,-1 0-124,-1-1 0,1-1-1,-1 0 1,1-1-1,-1-1 1,0-1-1,0 0 1,1-1-1,-2 0 125,-4-2-261,1-1 0,0 0-1,0-1 1,0-2 0,1 0 0,-13-6 261,28 11-157,1 0 1,-1 0 0,0 0 0,1 0-1,0 0 1,0-1 0,-1 0 0,1 1 0,1-1-1,-1 0 1,0-1 0,1 1 0,0 0 0,-1-1-1,1 1 1,1-1 0,-1 0 0,0 1 0,1-1-1,0 0 1,0 0 0,0 0 0,0 0-1,1 0 1,0 0 0,-1 0 0,1 0 0,1-1-1,-1 1 1,1 0 0,0-3 156,14-44-3435,4 1-1855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1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0 17535,'-6'12'0,"-3"7"0,7-2 0,4 4-128,-2 13 128,4 8-128,-2 14 128,5 9-128,-5 0 128,4 2-256,-6-14 128,0-1-3071,0-12 127,0-2-4352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2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50 350 15232,'5'17'0,"-4"-16"0,0 0 0,0-1 0,0 1 0,1 0 0,-1-1 0,0 1 0,1-1 0,-1 0 0,0 1 0,1-1 0,-1 0 0,1 0 0,-1 0 0,0 0 0,1 0 0,-1 0 0,1 0 0,-1 0 0,0 0 0,1-1 0,-1 1 0,0-1 0,1 1 0,38-16 0,-27 11 0,18-6-4,-1-1 0,0-2 1,-1 0-1,0-2 1,-2-2-1,21-16 4,-40 27-32,0-1-1,-1 0 1,0 0 0,0 0-1,-1-1 1,0 0 0,-1-1-1,0 1 1,1-5 32,-4 10-28,0-1 0,0 1 0,-1-1 1,1 0-1,-1 0 0,0 0 0,-1 0 1,1 0-1,-1 0 0,0 0 0,0 0 0,-1 0 1,1 0-1,-1 0 0,0 0 0,0 1 1,-1-1-1,0 0 0,1 1 0,-2-1 1,1 0 27,0 3-5,0-1-1,1 1 1,-1 0 0,-1-1 0,1 1 0,0 0 0,0 0 0,-1 1 0,0-1 0,1 0 0,-1 1 0,0 0 0,1-1 0,-1 1 0,-2 0 5,-1-1-12,0 1 0,0 0 0,-1 0 0,1 1 0,0 0 0,0 0 0,-6 1 12,-3 1-16,1 0 0,0 2 0,0-1 0,0 2 0,0 0 0,-7 4 16,3 1 86,0 0 0,0 1 0,1 0 0,1 2 0,0 0 0,1 1 0,-5 6-86,10-9 83,0 0 0,1 1-1,0 0 1,1 1 0,1 0-1,0 0 1,0 0 0,2 1-1,-1 0 1,0 7-83,4-13 48,1 0 1,1 1 0,0-1-1,0 0 1,0 0 0,1 1-1,0-1 1,0 0-1,1 0 1,1 0 0,-1 0-1,1 0 1,0 0-1,1-1 1,0 0 0,0 1-1,0-2 1,1 1 0,0 0-1,3 2-48,2 2-291,1 1-1,0-1 1,0-1 0,2 0-1,-1 0 1,1-1 0,0-1-1,1-1 1,0 1 0,4 0 291,44 10-3520,-1-3-3328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0:17.2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41 10 6144,'0'0'405,"2"-6"189,0 2 762,-1 5 2710,9 28-3529,-2 0 0,-1 1-1,-2 0 1,0 0 0,-2 1 0,-2 9-537,-1 62 470,-6 23-470,4-85 234,-24 354 538,-8 181 163,30-492-796,-9 472 852,25-52 311,33 119-1302,-19-391 131,72 790 250,-94-947-366,69 867 460,-36-694-409,6 56 107,-39-250-142,-2 1 0,-3-1 0,-2 0 0,-7 36-31,8-71 4,2-14 0,-1 0 1,0 0 0,1 0-1,-1 1 1,-1-1 0,1 0-1,-1 0-4,-3 5-41,0-1 0,-1 1 0,1-1 0,-8 7 41,11-13-213,2-2-1,0 0-212,0 0-193,0 0-832,0 0-980,1-6-3073,2-11 2000,8-61-139,-7-14 2662,-2-9-747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343 5 15104,'-1'0'0,"1"0"0,0 0 0,0 0 0,0 0 0,0 0 0,-1 0 0,1 0 0,0 0 0,0 0 0,0 0 0,0 0 0,0 0 0,-1 0 0,1 0 0,0 0 0,0 0 0,0 0 0,0 0 0,-1 0 0,1 0 0,0 0 0,0 0 0,0 0 0,0 0 0,0-1 0,-1 1 0,1 0 0,0 0 0,0 0 0,0 0 0,0 0 0,0 0 0,0-1 0,0 1 0,0 0 0,-1 0 0,1 0 0,0 0 0,0 0 0,0-1 0,0 1 0,0 0 0,0 0 0,0 0 0,0 0 0,0 0 0,0-1 0,0 1 0,0 0 0,0 0 0,0 0 0,-11 12 0,-22 23 0,-1-1 0,-2-1 0,-23 14 0,-37 34 0,91-76 0,2-3 0,1 0 0,-1 1 0,0 0 0,1-1 0,0 1 0,0 0 0,-1 0 0,3-2 0,0 0 0,-1 0 0,1-1 0,0 1 0,0 0 0,0 0 0,-1-1 0,1 1 0,0 0 0,0 0 0,0-1 0,0 1 0,0 0 0,1 0 0,-1 0 0,0-1 0,0 1 0,0 0 0,1 0 0,-1-1 0,0 1 0,1 0 0,-1-1 0,1 1 0,-1 0 0,0-1 0,1 1 0,0-1 0,-1 1 0,1-1 0,-1 1 0,1-1 0,0 1 0,-1-1 0,6 4 0,0 0 0,1-1 0,-1 1 0,1-2 0,-1 1 0,1-1 0,0 0 0,3 1 0,62 9 0,-56-9 0,19 1 0,-10-1 0,0 1 0,0 1 0,-1 1 0,4 3 0,-26-9 3,-1 0 0,0 0 0,0 1 0,1-1 0,-1 1 0,0-1 0,0 1 0,0 0 0,0-1 0,0 1 0,0 0 0,0 0 0,0-1 0,0 1 0,0 0 0,0 0 0,0 0 0,-1 0 0,1 0 0,0 1 0,-1-1 0,1 0 0,-1 0 0,1 0 1,0 1-4,-2 0 10,1-1 0,0 1 0,-1-1 0,1 1 0,-1-1 0,1 0 0,-1 1 0,0-1 0,1 0 0,-1 0 0,0 1 0,0-1 0,0 0 0,0 0 0,0 0 0,0 0 0,0 0 0,-1 0-10,-8 6 96,1 0 0,-1-1 0,-1 0 0,-9 4-96,-6 1-128,-1 0 0,0-2 0,0-1 0,0-2 0,-1 0 0,0-2 0,-24 1 128,48-5-792,-1 1 1,0-1-1,1-1 1,-1 1-1,1-1 1,-1 1-1,1-1 1,-1-1 0,1 1-1,-3-2 792,-11-6-4757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9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49 0 20863,'-12'6'0,"-9"4"-2304,21-10 1,-15 15-5249,17-4 0,7 5 7552,-3-1 0,0 0-1024</inkml:trace>
  <inkml:trace contextRef="#ctx0" brushRef="#br0" timeOffset="1">39 279 17151,'0'0'0,"25"-19"0,-25 19 0,15-6 0,-15 6 0,0 0-4607,0 0-1,0 0-896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3.3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20607,'0'0'0,"15"24"-6399,18 9-1,22 18 3456,-3-26 128,0 0 1664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6.1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0 146 6400,'0'0'128,"0"0"0,0 0 21,0 0 171,0 0 363,0 0 63,1 2-84,83 162 724,-63-120-1314,-4-11 305,-2 0 0,-2 1-1,-1 1 1,3 14-377,-15-48 213,-1-5-42,-17-45 380,-22-42-551,20 47 482,1-2 0,-6-28-482,22 67 30,2 1 0,-1-1 0,1 0 1,0 0-1,0 0 0,1 0 1,0 0-1,1 0 0,-1 0 0,2-4-30,-1 6 13,1 1-1,-1-1 1,1 1 0,1-1-1,-1 1 1,0 0-1,1 0 1,0 0-1,0 1 1,0-1-1,1 1 1,-1-1-1,1 1 1,-1 0-1,4-2-12,11-6-90,1 0-1,-1 1 1,2 0-1,-1 2 1,1 0-1,10-1 91,-7 2-2322,0 2 0,1 0 0,6 1 2322,23 4-6933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1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450 0 10496,'2'12'98,"1"-1"-1,1 0 1,0 0 0,4 7-98,10 29 398,-6 4-153,-3 0 1,-2 0-1,-1 16-245,1 10 139,35 220 252,0 9 626,-50-329-975,-2 1 1,0 0 0,-2 0-1,0 1 1,-1 1 0,-11-13-43,8 16 36,-1 0 1,0 2 0,-1 0-1,-1 1 1,0 1 0,-1 0-1,-1 2 1,-16-7-37,23 12 25,0 0 0,-1 2 0,0 0 0,0 0 0,0 1 0,0 1 0,0 1 0,-1 0 0,1 1 0,0 0 0,-1 2 0,1 0 0,-11 2-25,15-1 23,0 0-1,-1 0 1,2 1 0,-1 0-1,0 1 1,-8 5-23,17-8 10,-1 0 0,0 0 0,1 0 0,0 0 0,-1 0 0,1 0 0,0 1 0,0-1 0,1 1 0,-1-1 0,0 1 0,1 0 0,0-1 0,-1 1 0,1 0 0,0 0 0,0 0 0,1 0 0,-1 0 0,1 0 0,-1 1 0,1-1 0,0 0 0,0 0 0,1 0 0,-1 0 0,1 0-10,0 4 21,1-1 1,0 1 0,1-1 0,0 1-1,0-1 1,0 0 0,1-1 0,-1 1-1,2 0 1,-1-1 0,0 0 0,1 0 0,1 0-22,6 7 57,1-1 0,1-1 0,-1 0 1,13 6-58,-8-6 53,1-2 1,0 0-1,0-1 1,1-1 0,0 0-1,0-2 1,0 0 0,8-1-54,13 0 77,0-1 0,0-2 1,31-6-78,-35 2-307,0-2-1,0-2 1,0-1 0,-1-2 0,27-13 307,-58 22-973,1-1 0,-1-1 0,1 1-1,-1-1 1,0 0 0,0 0 0,-1 0 0,0-1 0,1 1 0,-1-1 0,-1 0 0,1-1 0,-1 1 973,7-7-1707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4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14464,'7'26'104,"-1"0"1,2 21-105,1 3 175,28 159 614,-28-139-490,4 14-532,-11-75-1165,0 0 0,1 0 0,1 0 1,1 4 1397,-3-10-4992,-2-3 1536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8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47 245 14336,'13'5'-19,"-1"-1"1,1-1 0,0 0-1,0 0 1,1-1 0,-1-1 0,8 0 18,-16-1-6,0-1 0,-1 1 1,1-1-1,0 0 1,-1 0-1,1 0 1,-1-1-1,1 0 0,-1 1 1,0-2-1,0 1 1,0 0-1,0-1 1,0 0-1,-1 0 1,1 0-1,-1 0 0,1 0 1,-1-1-1,0 0 1,-1 1-1,1-1 1,0-1 5,1-4 0,1 1 0,-1-2 0,-1 1 0,0 0 0,0-1 0,-1 1 0,0-1 0,0 0 0,-1 0 0,0 1 0,-1-1 0,0 0 0,-1 0 0,0 0 0,-1 0 0,0 1 0,-1-3 0,3 10-1,-1 0 1,1 0 0,-1 0 0,1 0 0,-1 0 0,0 1 0,0-1-1,0 0 1,0 1 0,0-1 0,0 1 0,-1-1 0,1 1-1,0-1 1,-1 1 0,1 0 0,-1 0 0,1 0 0,-1 0 0,0 0-1,1 0 1,-1 0 0,0 0 0,0 1 0,0-1 0,0 1-1,0-1 1,1 1 0,-1 0 0,0-1 0,0 1 0,0 0 0,0 1-1,0-1 1,-2 0 0,-3 2 4,0 0-1,0 1 0,0 0 1,0 0-1,0 0 0,0 1 1,1 0-1,-3 2-3,-5 4 69,0 1 1,1 1 0,0 0-1,1 0 1,0 1-1,1 1 1,0 0-1,1 0 1,1 2-70,3-7 54,1 0 0,1 0 1,0 0-1,0 1 0,1 0 0,0 0 0,0 0 1,1 0-1,1 0 0,-1 1 0,2-1 0,0 0 1,0 1-1,0-1 0,2 0 0,-1 1-54,1-5 1,0 1-1,0-1 1,0 1-1,1-1 0,0 0 1,0 0-1,0 0 1,1 0-1,0-1 1,0 1-1,0-1 1,1 0-1,0 0 0,0-1 0,3 2 62,0 0 0,0-1 0,1 0 0,-1 0 0,1-1 0,0 0 0,0 0 0,1-1 0,2 0-62,6 1-376,-1-1-1,1 0 1,0-1 0,16-1 376,-10-2-2062,-1 0 1,0-2 0,6-1 2061,37-13-5546,-3-3 3519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8.2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 0 14848,'0'27'0,"0"15"0,-3 10 0,1 9 0,-8 8 0,-1 7 0,13 10 0,7 8 0,1 0 0,1 3-256,-1-15 0,-4-9-2944,-1-20 128,3 3-2560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8.7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0 267 15488,'91'-1'0,"17"-5"0,79-12-1273,-1-9 0,-1-8 0,11-11 1273,-181 42-115,1 0 66,1-1 1,-1 0 0,0-1-1,0-1 1,-1-1 0,0 0 48,-13 7 1,-1 1 0,0-1 1,1 0-1,-1 0 0,0 0 0,1 0 1,-1 0-1,0 0 0,0-1 1,0 1-1,0 0 0,0-1 0,0 1 1,0 0-1,0-1 0,-1 1 1,1-1-1,-1 0 0,1 1 0,-1-1 1,1 0-2,-1 1 13,-1 0 0,1-1 0,0 1 0,-1 0 0,1 0 1,0-1-1,-1 1 0,0 0 0,1 0 0,-1 0 0,0-1 1,1 1-1,-1 0 0,0 0 0,0 0 0,0 0 0,0 0 0,0 0 1,-1 0-14,-5-3 91,1 0 1,-1 0-1,0 0 1,1 1-1,-2 0 0,1 1 1,-8-2-92,-1 1 199,-1 0 0,-1 2 0,1 0 0,0 1 0,0 1 0,0 0 0,0 1 0,0 1 1,0 1-1,0 0 0,1 1 0,-2 2-199,-8 3 167,0 1 1,1 2 0,0 0-1,1 2 1,1 0 0,0 2 0,0 2-168,11-9 106,0 1 1,2 0 0,-1 0-1,1 2 1,1-1 0,0 1-1,1 0 1,0 1-1,1 0 1,1 0 0,0 1-1,1 0 1,0 0 0,-1 8-107,5-17 17,0 0 1,1 0-1,-1 0 0,1 0 1,0-1-1,1 1 1,-1 0-1,1 0 1,0 0-1,1 0 0,0-1 1,-1 1-1,2 0 1,-1-1-1,1 0 0,0 1 1,0-1-1,0 0 1,0-1-1,1 1 0,0-1 1,0 1-1,1-1 1,-1 0-1,1-1 1,-1 1-1,1-1 0,0 0 1,1 0-1,0 0-17,8 4-48,1 0 0,0-2 0,1 1 0,0-2 0,0 0 0,0-1 0,0-1 0,0 0 0,0-1 0,7-1 48,-11 0-106,0-1 0,0-1-1,0 0 1,0 0 0,0-1-1,0-1 1,-1 0 0,0 0-1,0-1 1,9-6 106,-12 6-74,0 0 0,0-1 0,0 0 0,-1 0 0,0-1-1,0 0 1,-1 0 0,0-1 0,0 0 0,-1 0 0,0 0 0,0-1 0,2-6 74,2-11 0,0 1 0,-3-2 0,0 1 0,-1 0 0,-2-1 0,0 0 0,-2 0 0,-1 0 0,-3-19 0,3 43 213,-8 23 171,6-8-354,-1-1-1,2 1 1,0-1-1,0 1 1,1 0-1,0-1 1,1 1-1,0 0 1,1-1-1,1 0 1,0 1-1,0-1 1,1 0-1,0 0 1,2 2-30,7 13 69,1-1 0,1 0 1,2 0-1,0-2 0,12 11-69,-22-25-1094,0-1 0,1 0 0,0 0 0,0-1 0,1 0-1,4 2 1095,-11-8-228,0 1-1,0-1 1,0 0 0,1 0-1,-1 0 1,0 0-1,1 0 1,-1-1-1,1 1 1,-1-1 0,1 1-1,-1-1 1,1 0-1,-1 0 1,1 0-1,0-1 1,-1 1-1,1 0 1,-1-1 0,1 0-1,-1 0 1,0 1-1,1-1 1,-1-1-1,0 1 1,0 0 0,1 0-1,-1-1 1,0 0-1,0 0 229,21-20-704,1-3-661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9.3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1 182 12032,'34'89'194,"-21"-60"136,-2 0 0,-1 1 0,-1 0 0,3 24-330,-12-51 102,1 1-1,-1 0 0,0 0 1,0-1-1,0 1 0,0 0 1,-1 0-1,0 2-101,-10-18 363,8 5-346,1 1 1,0-1 0,1 1 0,-1-1 0,2 0-1,-1 1 1,0-1 0,1-2-18,4-59 83,-3 64-74,1-15 2,1 1 0,0-1 0,2 1 0,0 0-1,1 0 1,1 1 0,0-1 0,2 2 0,9-16-11,-11 21-157,1 1-1,-1 0 1,2 0 0,-1 1 0,1 0-1,1 1 1,0 0 0,0 1-1,0 0 1,1 0 0,0 1 0,0 0-1,1 1 1,0 1 0,4-2 157,0 2-218,1 0 1,-1 1-1,1 0 1,0 1-1,1 2 0,-1-1 1,0 2-1,0 0 1,0 1-1,14 4 218,-29-5 27,1-1 0,-1 1 0,0 0 0,1 0 0,-1 0 0,0 0 0,0 0 0,0 0 0,1 0 0,-1 1 0,-1-1 0,1 1 0,0 0 0,0 0-27,-1-1 53,0 0-1,-1 1 1,1-1 0,0 0-1,-1 1 1,0-1 0,1 1 0,-1-1-1,0 0 1,1 1 0,-1-1-1,0 1 1,0-1 0,0 1-1,0-1 1,-1 0 0,1 1-1,0-1 1,-1 1 0,1-1 0,-1 0-1,1 1 1,-1-1 0,0 1-53,-21 43 940,-2 0 0,-5 2-940,8-13 106,1 1 0,2 0 0,1 2 0,1 4-106,14-37 21,1 0 1,0-1-1,0 1 1,1 0-1,-1-1 1,1 1-1,-1 0 1,1 0 0,1 0-1,-1-1 1,0 1-1,1 0 1,0 0-1,0-1 1,0 1-1,0 0-21,1-2 14,-1 0-1,0 1 0,1-1 0,-1 0 0,1 0 1,0-1-1,0 1 0,0 0 0,0 0 0,0-1 0,0 1 1,0-1-1,0 0 0,0 0 0,1 0 0,-1 0 1,1 0-1,-1 0 0,0-1 0,1 1 0,-1-1 1,1 1-1,0-1 0,-1 0-13,5 0 13,1 1 0,-1-1 0,0-1 0,0 0 0,0 0 0,0 0 1,0-1-1,0 0 0,0 0 0,0-1 0,-1 1 0,1-2-13,3-1 16,0-1 0,-1-1 0,0 0 0,0 0 0,-1 0-1,1-1 1,0-3-16,14-16 51,-3-2-1,0 0 0,-2-1 0,6-13-50,-24 42 1,30-53 201,-3-2 1,-2-1-203,-25 56 6,1 1 1,-1 0 0,0 0-1,1-1 1,-1 1 0,1 0 0,-1 0-1,0 0 1,1 0 0,-1 0 0,1-1-1,-1 1 1,1 0 0,-1 0 0,1 0-1,-1 0 1,0 0 0,1 0 0,-1 0-1,1 1 1,-1-1 0,1 0-1,-1 0 1,1 0 0,-1 0 0,0 0-1,1 1 1,-1-1 0,1 0 0,-1 0-1,0 1 1,1-1 0,-1 0 0,0 1-1,1-1 1,-1 0 0,0 1 0,1-1-7,2 6 14,0-1 0,-1 1 0,1 0 0,-1 0 0,0 0 0,-1 0 0,1 0 1,-1 0-1,0 4-14,2 9 1,17 79 105,-4 1 1,-5 1-1,-4 0 1,-4 0 0,-9 81-107,4-161 65,-1 0 0,0 0 1,-2-1-1,0 0 0,-1 0 1,-1 0-1,-7 13-65,10-24-10,-1 1 0,0-1 0,-1 0 0,0 0 0,0 0 1,-1-1-1,0 0 0,0 0 0,0-1 0,-1 0 0,0 0 0,-1-1 0,1 0 0,-1 0 0,0-1 0,-3 1 10,1-1-447,-2 0 0,1-1 0,0-1 0,-1 0 0,1 0 0,-1-2 0,-4 1 447,0-2-1496,1 0-1,-1-2 0,0 1 0,0-2 0,1 0 1,0-1-1,0-1 0,-5-3 1497,-40-18-1984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0:20.8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5632,'0'0'640,"0"0"21,0 0 86,0 0-43,0 0-256,0 0-86,0 0-63,0 0 64,0 0 21,0 0 42,2 1 172,33 5 1575,27 10-2173,-22-5 579,19 1-579,55 0 519,1-4 0,101-8-519,32 2 562,808 6 693,-616-10-1081,-236 6-77,38 0 40,-186-5-73,436 5 235,-59 9-125,10 1 36,-73-5 89,-145-4 298,80 17-597,-186-16 218,51-7-218,14 0 166,-63 3 282,0-6 0,49-9-448,-159 12 2656,0 0-3524,38 2-16386,-46-1 14822,-3 0 1024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1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55 11008,'10'93'853,"-11"0"470,4 1-1,4-1 1,9 29-1323,16 22 555,14 25-555,-37-131-284,-9-38 277,0 0 1,0 0 0,0 0 0,0 0 0,0 0 0,0 0 0,0 0-1,0 0 1,0 0 0,0 0 0,0 0 0,0 0 0,-1 0 0,1 0-1,0 0 1,0 0 0,0 0 0,0 0 0,0 0 0,0 0 0,0 0 0,0 0-1,0 0 1,0 0 0,0 0 0,0 0 0,0 0 0,0 0 0,0 0-1,0 0 1,0 0 0,0 0 0,0 0 0,0 0 0,0 0 0,0 0 0,-1 0-1,1 0 1,0 0 0,0 0 0,0 0 0,0 0 0,0 0 0,0 0-1,0 0 1,0 1 0,0-1 0,0 0 0,0 0 0,0 0 0,0 0 0,0 0 6,-5-9-356,-22-61-200,2-9 463,3-1-1,-3-37 94,18 69-22,1 0-1,3 0 0,1 0 1,5-44 22,-1 76 23,-1 0 0,2 0 1,0 0-1,1 0 0,1 1 1,1-1-1,0 1 0,2-3-23,-4 11 15,1-1-1,0 1 1,0-1 0,1 1-1,0 1 1,0-1-1,0 1 1,1 0-1,0 1 1,0 0 0,1 0-1,-1 0 1,1 1-1,0 0 1,3-1-15,4 0 20,1 0-1,-1 1 1,0 1 0,1 0 0,0 2-1,0-1 1,0 2 0,-1 0 0,1 1 0,0 0-1,13 4-19,-18-3 25,-1 0 0,1 1 0,-1 0 0,1 0 0,-1 2-1,-1-1 1,1 1 0,0 0 0,-1 1 0,0 0 0,-1 1 0,1 0-1,-1 0 1,-1 1 0,1 0 0,-1 0 0,3 5-25,-7-7 29,0-1 1,0 1 0,0-1-1,-1 1 1,0 0 0,0 0-1,0 0 1,-1 0 0,0 0-1,0 0 1,0 0-1,-1 1 1,0-1 0,0 0-1,-1 0 1,0 0 0,0 0-1,0 0 1,-1 0 0,0 0-1,0 0 1,0 0-1,-1 0-29,-3 4 51,0 0 0,0 0-1,-1-1 1,0 1-1,-1-2 1,0 1-1,0-1 1,-1 0-1,0-1 1,0 0-1,-10 5-50,-13 6-71,0-1 0,0-2 0,-2-1 0,0-2 0,0-1-1,-34 5 72,60-14-476,0-1 0,0-1-1,-1 1 1,1-1-1,0-1 1,0 1-1,-1-1 477,8 1-222,-1 0 0,1-1 0,0 1 1,0 0-1,-1 0 0,1-1 0,0 1 0,0 0 0,0-1 0,0 1 0,0-1 1,-1 0-1,1 1 0,0-1 0,0 0 0,0 1 0,1-1 0,-1 0 0,0 0 1,0 0-1,0 0 0,1 0 0,-1 0 0,0 0 0,1 0 0,-1 0 0,1 0 0,-1-1 1,1 1-1,0 0 0,-1 0 0,1 0 0,0-1 0,0 1 0,0 0 0,0 0 1,0-1-1,0 1 0,0 0 0,0 0 0,1 0 0,-1-1 0,0 1 0,1 0 0,-1 0 1,1 0-1,-1 0 0,1 0 0,0-1 222,2-3-96,0 0 0,1 1 0,0-1 0,-1 1 0,1 0 0,1 0 0,-1 0 0,1 1 0,-1-1 0,1 1 0,0 0 0,1 0 96,30-18-960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4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1 107 15232,'0'43'32,"-1"-2"16,3 0 0,1 6-48,7 13 291,2 0 0,4 6-291,-10-45 313,-2-23-78,0-1-204,1-2-1,-1 1 1,0 0-1,-1-1 1,1 0 0,-1 0-1,0 0 1,3-5-31,21-53 64,-5 11 11,13-17 58,10-10-133,-32 58-18,1 0 0,1 1 0,1 0 0,1 2 0,13-12 18,-25 25-149,1 0 0,0 1 0,1 0 1,-1 0-1,0 0 0,1 1 0,0 0 1,0 0-1,0 1 0,0 0 0,0 0 0,1 1 1,-1 0-1,7-1 149,0 2-1400,0 1 0,1 1 0,-1-1 0,0 2 0,1 0 0,-1 1 1,0 1 1399,27 7-3371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8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3 153 13696,'13'4'146,"1"-1"1,-1 0 0,1-1-1,0-1 1,0 0 0,0-1-1,0-1 1,0 0-147,5-1 108,0 0 1,0-2 0,0 0-1,-1-1 1,3-1-109,-13 3 26,0-1 0,1 1-1,-1-1 1,-1-1 0,1 0 0,-1 0 0,0 0 0,0-1 0,0 0-1,-1 0 1,0 0 0,0-1-26,-4 4 2,0 0 0,0 0 0,0 0-1,0 0 1,-1 0 0,0 0 0,1 0-1,-1 0 1,-1-1 0,1 1 0,0 0-1,-1-1-1,0 3 4,0 0 0,0-1 0,0 1 0,0 0 0,0 0 0,0-1 0,-1 1-1,1 0 1,0 0 0,-1 0 0,1-1 0,-1 1 0,0 0 0,1 0 0,-1 0 0,0 0-1,0 0 1,0 0 0,1 0 0,-1 0 0,0 0 0,0 1 0,0-1 0,0 0-1,-1 1 1,1-1 0,0 0 0,0 1 0,0 0 0,0-1 0,-1 1 0,1 0 0,0-1-4,-8 0 26,1-1 0,-1 1 0,0 1 0,1-1 0,-1 2 0,0-1 0,1 1 0,-1 0 0,1 1 0,-1 0 0,1 0 0,0 1 0,0 0 0,0 1 0,0-1 0,0 2-26,-11 5 76,1 2 1,0 0-1,1 1 0,0 0 1,1 2-1,0 0-76,9-8 46,1 0 0,0 1-1,0-1 1,1 1 0,0 0 0,0 0-1,1 1 1,0 0 0,1-1 0,-1 1-1,2 0 1,-1 1 0,1-1 0,1 3-46,0-7 20,1 1 1,0-1-1,0 0 1,0 1-1,1-1 0,-1 1 1,2-1-1,-1 0 1,0 0-1,1 0 1,0 0-1,0 0 1,1 0-1,-1 0 1,1 0-1,0-1 0,0 1 1,1-1-1,-1 0 1,1 0-1,0-1 1,0 1-1,0-1 1,1 1-1,2 0-20,9 5-43,1 0 0,-1-1 0,2-1 0,-1-1 1,1-1-1,-1 0 0,1-1 0,4-1 43,5 1-1203,0-2 0,1 0 1,-1-2-1,0-1 0,8-2 1203,42-11-4843,-1-1 193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1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 75 11008,'-8'-7'310,"0"-1"1,-1 1 0,-1 0-1,1 1 1,-1 0 0,0 0 0,0 1-1,-1 1 1,1 0 0,-1 0-1,0 1 1,-8-2-311,14 4 108,0 1-1,0-1 1,0 1-1,0 0 1,0 0-1,0 0 1,0 1 0,0-1-1,0 1 1,0 1-1,0-1 1,0 1-1,1-1 1,-1 1 0,0 1-1,1-1 1,0 1-1,-1-1 1,1 1-1,0 1 1,0-1 0,1 0-1,-1 1 1,1 0-1,0 0 1,0 0-1,0 0 1,0 0-1,0 3-107,-6 11 76,1 1 0,1 0-1,1 0 1,0 1-1,2-1 1,0 1-1,1 0 1,1 1-1,1-1 1,1 0 0,0 0-1,2 1 1,0-1-1,3 5-75,1 7-167,2 0 0,2-1 1,0-1-1,2 0 0,2 0 0,0-1 0,2-1 0,13 17 167,-23-35-1116,1-2-1,0 1 1,1-1-1,0 0 1,0-1 0,5 4 1116,18 14-7552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4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1 309 14208,'62'14'34,"-45"-10"75,1 1 1,-1-2-1,11 1-109,77 1 1100,66-5-1100,-118-3 216,1-3 0,-1-2-1,0-2 1,7-5-216,99-34 229,-131 39-196,0-2 1,-1-1-1,0-2 0,11-8-33,-33 20-5,0 0 0,-1-1-1,1 1 1,-1-1 0,0 0-1,0-1 1,0 1 0,-1 0-1,0-1 1,2-3 5,-4 6-5,0-1 0,0 1 0,0-1 0,0 1 0,-1-1 0,1 1-1,-1-1 1,0 0 0,1 1 0,-1-1 0,-1 0 0,1 1 0,0-1 0,-1 0 0,1 1 0,-1-1-1,0 1 1,0-1 0,0 1 0,0-1 0,0 1 0,0 0 0,-1-1 5,-1-2-21,0 0 0,-1 0 0,0 0 0,0 0 0,0 1 0,0 0 0,-1 0 0,1 0 0,-1 1 0,0-1 1,0 1-1,-1 0 0,1 1 0,-1-1 0,-3 0 21,0 0-7,-1 1-1,1 0 1,0 1 0,0 0 0,0 0 0,-1 1-1,1 1 1,0-1 0,-9 3 7,0 0 31,1 2 1,-1 0-1,1 1 1,0 0-1,1 1 1,0 1-1,0 1 1,0 1-1,1 0 1,-6 5-32,11-5 93,0-1 1,1 2-1,0-1 1,0 1 0,1 1-1,1-1 1,0 1-1,0 1 1,1-1-1,1 1 1,0 0-1,1 1 1,-1 4-94,4-11 23,0 0 0,0 0 0,1 0 0,-1 0 1,2-1-1,-1 1 0,1 0 0,0 0 0,0 0 0,1 0 0,0-1 1,0 1-1,1-1 0,-1 1 0,2-1 0,-1 0 0,1 0 0,-1 0 1,2-1-1,-1 1 0,0-1 0,1 0 0,0 0 0,1-1 0,0 2-23,5 3-257,0-1 0,0 0 0,1-1-1,0 0 1,12 4 257,-11-6-921,0 0 1,0-1-1,0 0 0,1-1 0,5 0 921,2-2-1339,-1 0 1,0-2-1,0-1 0,0 0 1,0-1-1,0-1 1,-1-1-1,1-2 1339,35-6-1728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8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1 107 12928,'1'5'256,"22"88"1303,7 11-1559,14 47 1641,-43-147-1599,0 8 118,-15-20-107,8 3-53,1 0-1,0-1 0,0 1 1,0-1-1,1 0 0,0 0 1,0-1-1,0 1 0,1-1 1,0 0-1,0 1 0,-1-6 1,1 1-3,1 1 0,0-1 0,1 0 0,0 0 0,0 0 0,1 0 0,1 0 0,1-7 3,-1 6-6,2 0 0,0-1-1,0 1 1,1 0-1,0 0 1,1 1 0,0-1-1,1 1 1,1 0-1,-1 0 1,2 1 0,-1 0-1,2 0 1,-1 1-1,9-7 7,1 4-725,0 0-1,1 1 0,0 2 0,1 0 1,0 0-1,21-4 726,-39 12-189,50-18-8067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2.4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98 12 12032,'1'4'640,"3"23"-81,1 1-1,1-1 1,1-1 0,2 1 0,5 9-559,-2 2 1209,-2 0 0,-1 0 0,-2 7-1209,-6-43 213,-1-2-64,0 0-21,5-1-97,1 0 0,0 0 0,-1-1 0,1 0 0,-1 0 0,1 0 0,-1 0 0,0-1 0,1-1-31,18-7 84,184-73 193,-202 82-274,2-1 18,-1 1 0,0-1-1,-1 0 1,1-1 0,5-3-21,-11 6 1,1-1-1,-1 1 1,1 0-1,-1-1 1,0 1 0,0-1-1,0 0 1,0 1-1,0-1 1,0 0-1,0 0 1,0 0 0,-1 0-1,1 1 1,-1-1-1,1 0 1,-1 0 0,0 0-1,0 0 1,0 0-1,0 0 1,0 0-1,0 0 1,0 0 0,-1 0-1,1 0 1,-1 0-1,1 0 1,-1 0 0,0 1-1,0-1 1,0 0-1,0 0 1,0 1-1,0-1 1,-2-1-1,3 2 0,-7-9-18,0 1 0,-1-1 0,0 1-1,0 0 1,-1 1 0,-1 0-1,1 1 1,-1 0 0,0 0 0,-1 1-1,1 0 1,-1 1 0,0 0-1,-3 0 19,-5-2-32,1 1 0,-1 1 0,0 1 0,0 1 0,0 1 0,-1 0 0,1 1 0,-11 2 32,22-1 3,0 1-1,0 0 1,0 1-1,1-1 1,-1 1-1,1 1 1,-1-1-1,1 1 1,0 1-1,0-1 0,0 1 1,0 1-1,0 0-2,0 1 10,-1 1 0,2 0-1,-1 0 1,1 1-1,0 0 1,1 0 0,0 0-1,0 1 1,1-1-1,-2 5-9,-1 2 48,2 1-1,-1 0 1,2 0-1,0 0 0,1 0 1,1 0-1,0 1 1,1-1-1,1 1 1,1 0-1,0-1 0,1 1 1,1-1-48,-1-5 33,1-1 0,0 0 0,0 1 1,1-1-1,1-1 0,-1 1 0,2 0 0,-1-1 0,1 0 1,1-1-1,0 1 0,0-1 0,0-1 0,1 1 0,0-1 1,1 0-1,-1-1 0,1 0 0,1-1 0,5 3-33,1 0 16,0-2 0,0 0 0,1-1 0,0 0 0,0-1 0,0-1 0,0-1 0,0-1 0,1 0 0,-1-1 0,1-1 0,10-2-16,98-23-1750,-42 4-4905,-42 10-2411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2.8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 1 17791,'3'71'-3,"5"19"3,0-7 25,0-8 68,-4-49-9,-1 0 0,-1 0 0,-2 0 0,0 0 0,-2 0 0,-1 3-84,3-28 0,0-1 1,0 0-1,0 0 1,0 0-1,0 0 0,0 1 1,0-1-1,0 0 0,0 0 1,0 0-1,0 1 1,0-1-1,0 0 0,0 0 1,0 0-1,0 0 0,0 1 1,0-1-1,0 0 1,0 0-1,0 0 0,0 0 1,0 1-1,0-1 0,-1 0 1,1 0-1,0 0 1,0 0-1,0 0 0,0 1 1,0-1-1,0 0 0,-1 0 1,1 0-1,0 0 1,0 0-1,0 0 0,0 0 1,-1 0-1,1 0 0,0 0 1,0 0-1,0 0 1,-1 0-1,1 0 0,0 0 1,0 0-1,0 0 0,0 0 1,-1 0-1,1 0 1,0 0-1,0 0 0,0 0 1,-1 0-1,1 0 0,0 0 0,-3-3 0,-1 0 0,1 0 0,0 0 0,0-1 0,0 1 0,0-1 0,1 1 0,0-1 0,-1 0 0,1 0 0,1 0 0,-1 0 0,1-1 0,-1 1 0,1 0 0,0-2 0,-1-5 0,0 0 0,0 0 0,1 0 0,0-1 0,1 1 0,1-8 0,2 2-18,0 1 0,1 0 0,1-1-1,1 2 1,0-1 0,1 1-1,0-1 1,2 2 0,-1-1 0,2 1-1,0 1 1,1 0 0,0 0-1,7-5 19,-8 8-16,1 0 0,0 0 0,1 1 0,0 1 0,1 0 0,0 0 0,0 1 0,0 1 0,1 0 0,0 1 0,0 1 0,1 0 0,-1 1 0,1 0 0,-1 1 0,9 0 16,-17 2 0,1 1 0,-1 0 0,1 0 0,-1 0 0,0 0 0,0 1 0,0 0 0,0 0 0,0 1 0,0 0 0,0 0 0,-1 0 0,0 1 0,1-1 0,-1 2 0,-1-1 0,1 0 0,0 1 0,-1 0 0,0 0 0,0 0 0,-1 0 0,1 1 0,-1-1 0,0 1 0,1 5 0,2 5 0,0 0 0,-1 1 0,-1-1 0,-1 1 0,0 0 0,-2 0 0,0-1 0,0 1 0,-2 12 0,-1-7-74,0 1-935,1-1 0,1 1 0,1-1 0,1 0 0,1 2 1009,2 5-8832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3.2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560 21 12800,'-4'0'-107,"-62"-9"154,32 4 1282,-27-1-1329,48 6 190,1 0 0,-1 1 0,0 0 1,1 1-1,0 0 0,-11 4-190,4 1 173,0 1 1,1 1-1,0 0 0,0 1 1,1 1-1,0 1 0,1 0 0,1 2 1,0-1-1,0 2 0,-10 14-173,15-18 92,1 1-1,1-1 1,0 2-1,1-1 1,0 1-1,1 0 1,0 1-1,1 0 1,0-1 0,1 2-1,1-1 1,0 0-1,1 1 1,1-1-1,0 1 1,2 12-92,0-19 15,0 0 1,1 0 0,0 0 0,0 0-1,1 0 1,0-1 0,1 1-1,0-1 1,0 0 0,0 0-1,1 0 1,0 0 0,0-1 0,1 0-1,0 0 1,0-1 0,0 1-1,0-1 1,1-1 0,0 1-1,0-1 1,1 0 0,-1-1-1,1 0 1,6 2-16,3 1-144,1-1 0,0-1-1,0-1 1,0 0 0,0-2 0,1 0-1,-1-1 1,1 0 0,-1-2-1,0 0 1,3-2 144,18-5-3754,1-3-1,23-10 3755,1-1-6805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3.7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66 324 9472,'35'-12'448,"-1"-1"0,-1-2 0,0-1 0,-1-1 0,-1-2 0,0-2 0,-2 0 0,17-17-448,-37 30 54,-1 0 0,-1-1 0,1 0 0,-1 0 0,-1-1 0,4-6-54,-8 14 9,-1-1 1,0 1 0,0-1-1,0 1 1,-1-1 0,1 1 0,0-1-1,-1 0 1,0 1 0,0-1-1,0 0 1,0 0 0,0 1 0,0-1-10,-1 1 14,1 0 1,-1 1 0,0-1-1,0 0 1,0 0 0,0 1-1,0-1 1,0 0 0,0 1-1,0-1 1,-1 1 0,1-1-1,-1 1 1,1 0 0,-1 0-1,1 0 1,-1 0 0,0 0-1,0 0 1,1 0 0,-2 0-15,-4-2 67,-1 1 0,0 0 0,0 0 1,0 1-1,0 0 0,0 0 0,0 0 1,0 1-1,-1 1 0,1 0 1,0 0-1,0 0 0,0 1 0,0 0 1,1 0-1,-1 1 0,0 1-67,-16 6 258,0 1 0,1 1 0,1 1 1,-17 13-259,28-17 133,0-1 0,1 2 1,1-1-1,-1 1 0,1 1 1,1 0-1,0 0 1,1 0-1,0 1 0,0 0 1,1 1-1,1 0 1,0-1-1,1 2 0,-2 11-133,4-17 49,1-1-1,0 1 0,0 0 0,1 0 0,0-1 0,0 1 0,1 0 1,0 0-1,0 0 0,1-1 0,0 1 0,0-1 0,1 0 1,0 1-1,0-1 0,1 0 0,-1 0 0,2-1 0,-1 1 0,1-1 1,0 0-1,0-1 0,1 1 0,-1-1 0,1 0 0,0 0 1,1 0-1,1 0-48,3 1 40,0-1 0,0 0 1,1 0-1,0-1 0,0-1 1,12 3-41,9-1-178,34 2 178,-46-6-585,0-1 0,0-1 1,0-1-1,0 0 1,5-3 584,-4 0-2688,1-1 0,-1-1 0,0-2 0,13-6 2688,-29 12-233,-1 0 0,1 0 0,-1 0 0,0-1 0,0 0 0,0 0 0,0 0 0,-1-1 0,1 1 0,-1-1 0,0 0 0,-1 0 0,3-5 233,17-26-1557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11.6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15744,'0'0'-22,"3"1"428,71 10 2550,-35-4-899,24 0-2057,316-3 2847,-213-5-2494,41 0-157,262 3 56,-283 7-896,148-1-3171,-236-16-8003,-52 2 5866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8:57.8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9728,'9'17'236,"-1"0"0,-1 1-1,-1-1 1,0 1 0,-1 1 0,1 11-236,2 2 377,13 67 664,-3 0 0,-6 1 1,0 75-1042,-13 300 1121,-5-281-661,-3 709 1597,61 209-606,60-75-717,-79-778-594,23 249 68,-33-285-138,1-12 26,18 191 42,-18-152-10,34 132-128,11-86-128,-64-267-912,-3-13-7626,-5-42 2480,-1-7 2495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8:59.7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0 407 8704,'88'-25'914,"4"-1"1073,54-7-1987,520-55 1395,-391 57-1211,598-49 1042,-704 67-916,932-42 1439,-344 46-1298,-310 6-326,125-2 142,330-5-22,204-2-59,-487 8-116,159 0 143,-598 0-188,-17-1-29,9 8 4,-139-2 118,-18 0 103,0-1 0,0 2 0,0 0 0,1 1-221,-11-2 51,0 1 0,0 0 0,0 0 0,0 0 0,-1 0 0,1 1 0,0 0 0,-1 0 0,0 0 0,0 0 0,0 1-1,0 0 1,1 1-51,7 11 108,0 0 0,-1 0-1,-1 1 1,-1 0 0,-1 1 0,0 0-1,-1 0 1,-1 1 0,-1 0-1,1 5-107,6 43 358,-2 0-1,-2 23-357,27 514 366,-24-376-220,0-6-5,57 810 593,-44-787-628,17 185 300,-19 6-406,-21 526 259,-3-448-134,-26 170 149,24-633-271,-26 397-3,-9-106 0,35-325 42,-1 1 0,0-1 0,-6 12-42,9-22 2,1-5-2,0 1 0,0 0 0,0-1 0,0 1 0,-1-1 0,1 0 0,-1 1 0,1-1 0,-1 0 0,0 0 0,0 0 0,0 0 0,0 0 0,0-1 0,0 1 0,0-1 0,-1 1 0,1-1 0,-1 0 0,0 1 0,-2-1 0,1 0 0,-1-1 0,0 1 0,0-1 0,0 0 0,1 0 0,-1 0 0,-4-2 0,-12 1 0,-626 26-360,178-2 80,-63-4 142,-375 7 148,200-2-143,2 24-114,4-1 115,511-36 132,-658 30 0,359-24 0,-206 5 0,-318 23 106,1007-45-105,-327 16 366,-9 1-3529,334-16 2360,-16 0-2336,23-1 2807,0 0-1,0-1 0,1 1 1,-1 0-1,0 0 0,0-1 1,1 1-1,-1 0 0,0-1 1,1 1-1,-1 0 0,0-1 1,1 1-1,-1-1 0,1 0 1,-1 1-1,0-1 332,-9-29-6080,0-7 2923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1.1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577 0 6912,'0'0'128,"0"0"21,0 0 171,0 0 363,0 0 85,0 0 21,0 0 0,0 0-298,0 0-43,0 0-149,-9 1-22,-67 11 286,1 3 0,0 4 1,2 2-1,0 4 0,-65 33-563,131-55 60,3-2-38,0 1-1,0-1 1,1 1 0,-1 0-1,0 0 1,1 0-1,0 1 1,-1-1 0,1 1-1,0 0 1,0 0-1,0 0 1,1 0 0,-1 1-22,3-3 4,0-1 1,0 0-1,-1 1 1,1-1 0,0 0-1,0 1 1,0-1-1,0 1 1,0-1 0,0 0-1,0 1 1,0-1 0,0 0-1,1 1 1,-1-1-1,0 1 1,0-1 0,0 0-1,0 1 1,1-1 0,-1 0-1,0 1 1,0-1-1,0 0 1,1 0 0,-1 1-1,0-1 1,1 0-1,-1 0 1,0 1 0,0-1-1,1 0 1,-1 0 0,0 0-1,1 1 1,-1-1-1,1 0 1,-1 0-5,18 5 46,-15-4-33,68 11 127,70 2-140,-80-9 46,0 2 0,-1 3 0,4 3-46,-44-8 1,9 3 17,-1 0 1,16 8-19,-37-13 7,-1 0 0,0 0 0,0 0 0,0 1 0,-1-1-1,1 1 1,-1 1 0,0-1 0,0 1 0,0 0 0,-1 0 0,0 0 0,3 4-7,-6-6 15,0-1 1,-1 0-1,1 1 1,0-1 0,-1 0-1,0 1 1,0-1 0,1 1-1,-1-1 1,-1 1-1,1-1 1,0 0 0,0 1-1,-1-1 1,0 1 0,1-1-1,-1 0 1,0 1-1,0-1 1,0 0 0,-1 0-1,1 0 1,0 0 0,-1 0-1,1 0 1,-1 0-1,0 0 1,-1 1-16,-5 5 62,-1 0 0,0 0 0,-1-1-1,1 0 1,-6 2-62,-7 3 170,-1 0-1,0-2 1,0-1 0,-1-1-1,0 0 1,0-2 0,-1-1-1,-15 1-169,3-2-485,-1-2 0,-7-2 485,-12-2-6957,-8-4 6957,56 5-4651,23-3-618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1.6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2 189 11520,'-1'1'2,"1"-1"1,0 0-1,0 1 0,0-1 1,0 0-1,0 1 1,-1-1-1,1 1 1,0-1-1,0 0 1,0 1-1,0-1 1,0 0-1,0 1 1,0-1-1,0 1 1,0-1-1,1 0 0,-1 1 1,0-1-1,0 1 1,0-1-1,0 0 1,0 1-1,1-1 1,-1 0-3,2 1 35,-1 0 0,1 0-1,0 0 1,0-1 0,-1 1 0,1-1 0,0 1 0,0-1 0,0 0 0,0 0 0,0 0 0,-1 0 0,1 0 0,0 0 0,0 0 0,2-1-35,37-8 534,-26 5-283,30-6 190,19-3-69,0-3 0,-1-3 0,41-19-372,-3-11 107,-100 49-107,1-1 0,-1 1 0,0-1 0,0 1 0,0-1 0,0 0 0,0 0 0,0 1 0,0-1 0,0 0 0,0 0 0,0 0 0,0 0 0,0 0 0,-1 0 0,1 0 0,0 0 0,-1-1 0,1 1 0,-1 0 0,0 1 0,0-1 0,0 1 0,0-1 0,-1 0 0,1 1 0,0-1 0,0 0 0,0 1 0,-1-1 0,1 1 0,0-1 0,-1 1 0,1-1 0,0 1 0,-1-1 0,1 1 0,-1-1 0,1 1 0,-1-1 0,1 1 0,-1-1 0,1 1 0,-1 0 0,0 0 0,1-1 0,-5-1 0,0 0 0,0 0 0,0 0 0,0 0 0,0 1 0,0 0 0,-1 0 0,-3 0 0,-18 1 32,0 0 0,0 2 0,0 1 0,0 2 0,0 0 0,1 2 0,0 0 0,0 2 0,1 1 0,0 1 0,0 2 0,2 0 0,-1 1 0,2 1 0,0 1 0,0 2-32,15-12 37,1 0 0,-1 1 0,1 0 0,0 0 1,1 0-1,-3 6-37,6-11 19,1 1 0,0-1 0,0 1 0,0 0-1,0-1 1,0 1 0,0 0 0,1 0 0,-1 0 0,1-1 0,0 1 0,0 0 0,0 0 0,0 0 0,0 0 0,1 0 0,0-1 0,-1 1 0,1 0 0,0 0 0,0-1 0,2 4-19,1-1 34,0 1 1,0 0 0,1-1 0,0 0 0,0 0 0,1-1 0,-1 1 0,1-1 0,0 0 0,0 0 0,1-1 0,-1 0 0,1 0 0,4 1-35,13 4 57,1 0 1,0-2-1,12 1-57,-1-2-385,0-1 0,1-2 0,-1-1 1,31-4 384,6-5-11282,66-16 11282,-51 5-2432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2.4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616 1 13440,'-16'13'0,"11"-9"0,-1 1 0,1-1 0,-1 0 0,0-1 0,0 1 0,0-1 0,-1 0 0,1-1 0,-1 0 0,1 0 0,-5 1 0,-16 2 205,0 1 0,0 1 1,0 2-1,1 1 0,0 0 1,1 2-1,0 1 0,-12 10-205,-25 22 470,-17 18-470,55-42 144,1 1 0,1 1 0,1 1 0,-10 15-144,29-38 10,1 1 1,0 0 0,-1 0 0,1 0 0,0 0 0,0 0 0,0 0 0,1 0 0,-1 0-1,0 0 1,1 0 0,-1 1 0,1-1 0,0 0 0,0 0 0,-1 0 0,2 1 0,-1-1-1,0 0 1,0 0 0,1 1 0,-1-1 0,1 0 0,0 0 0,-1 0 0,1 0 0,0 0 0,0 0-1,1 0 1,-1 0 0,0 0 0,1 0 0,-1-1 0,1 1 0,-1-1 0,1 1 0,0-1-1,-1 1 1,1-1 0,0 0 0,0 0 0,0 0 0,0 0 0,0 0 0,0-1 0,1 1 0,-1 0-12,9 1 20,1-1 0,-1 0-1,0 0 1,0-1 0,0-1-1,1 0 1,-1 0 0,0-1-1,0-1 1,0 1 0,-1-2-1,9-3-18,5-3 32,0-1 0,-1 0 0,0-2 0,-1-1 0,1-3-32,-9 7 2,0-1 0,-1 0 0,-1-1 0,0 0 0,0-1 0,-2 0 0,1-1 0,-2-1 0,0 1 0,0-1 0,4-13-2,-12 25 32,0 0 1,-1 0-1,1 0 1,0 0 0,-1 0-1,0 0 1,1 0-1,-1 0 1,0 0-1,-1-1 1,1 1 0,-1 0-1,1 0 1,-1 0-1,0 0 1,0 0-1,0 0 1,0 1-1,-1-1-32,1 2 17,0 0-1,0 1 0,0-1 1,0 0-1,0 1 0,0-1 1,0 1-1,0 0 0,0-1 1,0 1-1,-1 0 0,1-1 1,0 1-1,0 0 0,0 0 0,0 0 1,-1 0-17,2 0 3,0 0 1,0 0 0,0 0-1,-1 0 1,1 0-1,0 0 1,0 0 0,0 0-1,0 0 1,0 0 0,-1 0-1,1 0 1,0 0-1,0 0 1,0 0 0,0 0-1,0 0 1,0 0-1,-1 0 1,1 0 0,0 0-1,0 0 1,0 0 0,0 0-1,0 0 1,-1 0-1,1 0 1,0 0 0,0 0-1,0 0 1,0 1-1,0-1 1,0 0 0,0 0-1,0 0 1,-1 0 0,1 0-1,0 0 1,0 0-1,0 1 1,0-1 0,0 0-1,0 0 1,0 0-1,0 0 1,0 0 0,0 0-1,0 1 1,0-1 0,0 0-1,0 0 1,0 0-1,0 0 1,0 0 0,0 1-1,0-1 1,0 0-1,0 0 1,0 0-4,0 6 25,0 0 1,0-1-1,1 1 0,-1 0 0,1 0 1,1-1-1,-1 1 0,1-1 1,0 1-1,0-1 0,0 1 0,1-1 1,0 0-1,0 0 0,0-1 1,1 2-26,13 17 75,2 0 0,12 12-75,-21-24 194,4 5-524,0-1 1,1 0 0,1-1 0,0-1 0,0-1-1,6 3 330,-19-13-284,1 0-1,0 0 0,-1 0 0,1-1 1,0 1-1,0-1 0,0 0 0,0 0 1,0-1-1,0 1 0,0-1 0,1 0 1,-1 0-1,0 0 0,0 0 0,0-1 1,0 0-1,0 0 0,0 0 0,0 0 0,0 0 1,0-1-1,-1 0 0,1 0 0,-1 0 1,1 0-1,-1-1 0,1 1 0,-1-1 1,0 0-1,0 0 0,-1 0 0,3-3 285,3-4-640,-1 0-1,0 0 0,-1-1 1,0 0-1,0 0 0,-1-1 1,-1 0-1,3-11 641,6-40 1468,-9 2 3491,-4 60-4844,0 1 0,0-1 0,0 0 0,0 1 0,0-1 0,0 0 0,0 0 0,0 1 0,0-1 0,1 0 0,-1 1 0,0-1 0,0 0 0,1 1 0,-1-1 0,0 0 0,1 1 0,-1-1 0,1 1 0,-1-1 0,1 0 0,-1 1 0,1 0 0,-1-1 0,1 1 0,-1-1 0,1 1 0,0-1 0,0 1-115,0 0 125,1-1 0,-1 1 0,1 0 1,-1 0-1,1 0 0,-1 0 1,1 1-1,-1-1 0,1 0 0,-1 0 1,1 1-1,-1-1 0,2 1-125,4 3 211,0-1-1,0 1 1,0 0-1,0 1 1,0 0-211,13 12 281,-1 1 1,-1 1-1,0 1 1,-1 0 0,12 21-282,4 9 895,-31-48-553,-2-2-150,-4-4 21,0 1-196,1-1 1,0 1-1,0-1 0,0 0 1,1 0-1,-1 0 0,1 0 0,0-1 1,0 1-1,0 0 0,1-1 1,-1 0-1,1 1 0,1-1 1,-1 0-1,0 1 0,1-1 0,0 0 1,0 0-1,1 0 0,-1 1 1,1-1-1,0 0 0,0 1 1,0-1-1,1 1 0,0-1 0,0 1 1,0-1-1,0 1 0,1 0 1,-1 0-1,1 0 0,0 1 0,1-1 1,-1 1-1,1-1-17,7-5-18,0 2 0,0 0 0,0 0 0,1 1 0,0 0 0,0 1 0,1 0-1,-1 1 1,8-1 18,12-2-1083,0 1-1,1 2 1,10 0 1083,24 2-8336,28 5 8336,4-1-4080,-57-2 2523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3.0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289 338 11648,'0'0'256,"0"0"64,0 0 256,0 0 21,0 0-149,-3 2 43,-26 11-164,2 0 0,0 3 0,1 0 0,1 1 0,0 2 0,1 0 0,1 2 0,1 1 0,-2 4-327,21-22 43,-1 0-1,1 1 0,-1-1 1,1 1-1,1 0 0,-1 0 1,1 0-1,0 0 0,0 1 0,0-1 1,1 0-1,-1 5-42,2-7 19,0 0-1,0 0 1,0 1 0,0-1-1,1 0 1,-1 1-1,1-1 1,0 0 0,0 0-1,0 0 1,1 0 0,-1 0-1,1 0 1,-1 0-1,1 0 1,0-1 0,0 1-1,0-1 1,1 1 0,-1-1-1,0 0 1,1 1-19,5 3 42,0-1 0,1 1 0,-1-1 0,1-1 0,0 0 0,0 0 0,0 0 0,9 1-42,16 3 247,32 4-247,-62-12 14,35 6 25,0-2-1,0-2 1,0-1-1,0-2 1,0-2-1,0-1 1,-1-3-1,19-5-38,-36 6-9,-2-1 0,1 0 0,-1-2-1,0 0 1,-1-1 0,0-1 0,12-9 9,-18 10-23,1-1 1,-2 0 0,1-1 0,-2 0 0,0-1-1,0 0 1,-1 0 0,0-1 0,-2 0-1,4-9 23,-3 3-6,-1 0 0,-1-1 0,-1 0 0,-1 0 0,-1 0 0,-1 0 0,-1 0 0,-1-1 0,0 1-1,-2 0 1,0-1 0,-2 1 0,0 0 0,-1 1 0,-1-1 0,-1 1 0,-1 0 0,-1 1 0,0 0 0,-2 0-1,-11-16 7,21 34 4,1 0-1,-1 0 0,0 0 1,1 1-1,-1-1 0,0 0 1,1 0-1,-1 1 0,0-1 1,0 0-1,1 1 0,-1-1 1,0 1-1,0-1 0,0 1 1,0-1-1,0 1 0,0 0 1,0 0-1,0-1 0,0 1 1,-1 0-4,1 0 9,1 0-1,-1 1 1,0-1 0,0 1 0,0-1 0,1 0 0,-1 1 0,0-1 0,1 1-1,-1 0 1,0-1 0,1 1 0,-1 0 0,1-1 0,-1 1 0,1 0-1,-1-1 1,1 1 0,-1 0 0,1 0-9,-3 6 69,1-1-1,0 0 0,1 1 1,-1-1-1,1 1 1,0 1-69,-1 31 191,2-1 1,1 1-1,2-1 1,1 1-1,2-1 1,10 30-192,13 34 621,37 81-621,-29-68 747,-30-136-491,-3-1-232,1 1 1,1-1-1,2 1 0,0 0 1,1 1-1,1 0-24,6-11 1,2 1 0,1 0 0,13-13-1,-21 29 0,0 1 0,2 0 0,-1 1 0,1 0 0,1 1 0,0 0 0,1 2 0,0-1 0,0 2 0,1 0 0,0 1 0,1 1 0,-1 0 0,1 1 0,0 1 0,0 0 0,1 1 0,-1 1 0,1 1 0,0 1 0,-1 0 0,1 1 0,-1 1 0,1 1 0,-1 0 0,0 1 0,6 3 0,6 4-19,-1 1 0,0 1 0,-1 1 0,-1 2-1,0 1 1,-1 0 0,-1 2 0,-1 1 0,-1 1-1,0 1 1,-2 1 0,0 0 0,-2 2 0,-1 0-1,0 1 1,-2 1 0,-1 0 0,-2 1 0,0 0-1,-1 5 20,-11-32 45,11 40-3217,-11-37 1531,1 1 0,-1-1 0,0 0 0,0 1 0,0-1 0,0 0 0,-1 0 0,0 2 1641,1-5-62,0-1-1,0 0 1,0 1 0,0-1-1,0 1 1,0-1 0,0 0 0,0 1-1,-1-1 1,1 0 0,0 1-1,0-1 1,0 0 0,0 0 0,-1 1-1,1-1 1,0 0 0,0 1-1,-1-1 1,1 0 0,0 0 0,0 1-1,-1-1 1,1 0 0,0 0-1,-1 0 1,1 0 0,0 1-1,-1-1 1,1 0 0,0 0 0,-1 0-1,1 0 1,0 0 0,-1 0 62,-10-6-531,10 5 362,-15-11-1431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4.4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1 256 6912,'3'9'64,"-3"-7"256,81-5 4076,66-12-4396,-5 0 617,60-2-41,1202-83 1024,-3 33-725,-1324 64-943,714-40-931,-772 41-3012,-1 1 1,0 0-1,15 2 4011,0 2-2133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8.9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0 272 6528,'62'7'2176,"96"-4"-96,1-7 0,40-10-2080,-62 4 277,784-71 601,-35 3-177,49 1 152,-667 62-836,-90 12-3298,-111 3-5188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9.3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1 295 10112,'6'2'-107,"41"14"88,-15-4 39,1-1 0,33 5-20,4-5 657,1-4-1,1-2 1,61-5-657,212-25 2408,-319 22-2348,1066-118 2824,-497 52-2441,-533 63-431,904-88-24,-718 75-1574,-1-4-4465,-107 8-903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9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0 380 12672,'67'-16'419,"1"3"1,0 3 0,44 0-420,38-6 682,366-55 1157,968-114-94,-1321 169-1982,237-19 719,-253 28-6743,103 10 6261,-196 3-5504,-26 3-1045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5.0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10880,'4'4'6,"1"0"1,-1-1-1,0 1 1,0 1-1,0-1 1,-1 1-1,0-1 1,0 1-1,0 0 1,0 0-1,0 1-6,4 13 79,0 0 0,3 12-79,-4-12 48,13 53 332,-3 1 0,-4 0 0,-2 1-1,-1 65-379,-15 303 1020,-16 437 628,51 5 10,54-15-467,24 0-775,-54-457-316,-24-169 33,89 602 203,26 138 39,-141-965-366,8 73 55,-4 0 0,-4 0 0,-4 1 0,-6 35-64,-8-69-1365,15-56-555,2-8-3477,7-24-363,3-6 2048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10.3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1 177 7936,'58'12'981,"0"-2"0,1-3 1,49 0-982,86-7 2736,20-10-2736,193-25 1506,-296 24-1247,910-74 1096,2 31-1046,-817 47-888,172-4 881,-253 12-4988,1 5-4687,-78-4 7560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12.9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1 679 6144,'0'0'-128,"0"0"0,0 0 85,0 0 363,0 0 341,0 0 705,3-1 84,242-12 2586,-20 1-3229,460-61 217,-67 8-379,120-16-266,-597 62-321,632-89 225,-652 91-144,0 5-1,87 4-138,-212 12 107,1-1-99,-103 111 411,-86 70-419,90-100 309,-4-5 0,-15 4-309,114-79 56,-1 0-1,1-1 1,0 1-1,-1-2 1,-4 2-56,12-4 1,0 0 1,-1 0-1,1 0 1,0 0 0,0 0-1,0 0 1,-1 0-1,1 0 1,0 0 0,0 0-1,0 0 1,-1 0-1,1 0 1,0 0-1,0 0 1,0 0 0,-1 0-1,1-1 1,0 1-1,0 0 1,0 0-1,0 0 1,0 0 0,-1 0-1,1-1 1,0 1-1,0 0 1,0 0-1,0 0 1,0-1 0,0 1-1,0 0 1,0 0-1,0 0 1,-1-1 0,1 1-1,0 0 1,0 0-1,0 0 1,0-1-1,0 1 1,0 0 0,0 0-1,1 0-1,-1-9 37,4 4-37,0 0 0,0 0 0,0 0 0,1 1 0,0 0 0,-1 0 0,2 0 0,-1 0 0,0 1 0,4-2 0,-2 1 0,72-42 0,2 4 0,55-19 0,-41 19 0,-39 16 14,5 0 67,0-3 0,-3-3-1,35-25-80,-88 54 15,-1 0 0,0 0 0,0-1 0,0 0 0,0 1 0,0-1 0,-1-1 0,1 1 0,-1 0 0,-1-1 0,2-1-15,-3 3 5,-1 1-1,1-1 0,-1 1 1,1 0-1,-1-1 0,0 1 1,0-1-1,0 1 0,0-1 1,0 1-1,-1 0 0,1-1 1,-1 1-1,0 0 0,0-1 1,0 1-1,0 0 0,0 0 1,0-1-1,0 1 0,-1 0 0,1 0 1,-1 1-1,1-1 0,-1 0 1,0 0-5,-7-7 20,0 0-1,-1 1 1,1 0 0,-2 1 0,1 0-1,-10-5-18,-16-6 114,-20-6-115,-7-1 221,-2 3 0,-45-8-221,-136-20 302,56 13-22,50 9-1901,125 23-3062,15 5 4506,0-1-1,1 1 0,-1 0 0,0 0 0,0-1 0,0 1 0,0 0 1,0 0-1,1-1 0,-1 1 0,0 0 0,0 0 0,0 0 0,1-1 0,-1 1 1,0 0-1,0 0 0,1 0 0,-1 0 0,0 0 0,0-1 0,1 1 1,-1 0-1,0 0 0,1 0 0,-1 0 0,0 0 0,0 0 0,1 0 1,-1 0-1,0 0 0,1 0 0,-1 0 0,0 0 0,0 0 0,1 0 0,-1 1 178,15-4-5290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4.2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0 830 16000,'4'2'-7,"-1"0"0,1 0 1,-1 0-1,1 0 0,-1 1 1,0 0-1,0 0 0,0 0 1,0 0-1,0 0 0,-1 0 1,0 1-1,0-1 0,2 4 7,5 11 95,-1-1-1,4 15-94,-5-11 33,26 74 201,-4 1 1,-4 2-1,-5 0 1,-4 2 0,-4 7-235,53 1154 1920,-91 16-445,9-815-1158,-33 805 387,-1-458-522,31-546-172,9-146 20,-3 91 22,13-170-46,2 1 0,2-1 0,1 0 0,5 11-6,-6-35 0,0 0-1,1-1 1,1 0-1,0 0 1,1 0-1,0-1 1,1 0-1,1 0 1,0-1-1,4 6 1,-3-8 2,-1 0 0,1-1 1,0 0-1,0-1 0,1 0 0,0-1 1,1 1-1,-1-2 0,1 0 0,0 0 0,1-1 1,5 1-3,12 3 54,1-2-1,0-2 1,0 0 0,1-2 0,9-2-54,159-9 323,-195 8-318,614-76 554,-341 37-371,-128 20-175,1119-146 20,-4 34-37,-207 82-126,-937 47 132,260 0 62,-1 16 0,79 26-64,-156-5 94,625 61 196,-183-56-162,-712-39-128,220-3 0,-177-2 0,0-2 0,22-8 0,-93 14 1,3 0 12,1-1 1,-1 1-1,0-2 1,0 1-1,4-2-13,-9 3 3,-1 0 0,1-1 0,0 1-1,0 0 1,-1 0 0,1-1 0,0 1 0,-1-1 0,0 0 0,1 1 0,-1-1-1,0 0 1,0 0 0,0 0 0,0 0 0,0 0 0,0 0 0,-1 0 0,1 0-1,-1 0 1,1 0-3,0-12 0,0 1 0,0-1 0,-1 0 0,-1 0 0,0 1 0,-1-1 0,-3-9 0,-7-24 0,-10-26 0,-21-37 0,-4 1 0,-33-49 0,27 54 0,-151-341 38,157 324-4,5-2 1,-18-100-35,14-16 13,-11-192-13,9-245 75,-4-48-14,-42-36-61,-18-197 0,83 530 0,8 92 0,5 178 0,-20-73 0,-46-149 0,73 339-4,3 12-88,-1-1-1,-2 1 1,-7-16 92,12 36-29,0-1-1,0 1 1,-1 0 0,0 0 0,-1 1 0,1 0-1,-2 0 1,1 0 0,-1 0 0,0 1-1,0 0 1,0 1 0,-5-2 29,-8-4-49,-1 1 0,0 0 0,0 2 0,-1 1 1,0 1-1,-8-1 49,-30-4-198,-48-3 198,-54 4-64,0 6 0,-138 16 64,18 23-72,70-8-5,-609 55-216,210-23-11,-543 28 282,596-67-38,202-9-29,85-3 0,-355 21-78,-758 35 60,1271-62 107,-142 6 0,244-7-6,2-1-69,-1 1-1,0 0 1,0 1-1,0 0 0,-8 3 76,5-4-3167,9-1-4417,4 0 160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0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276 1 12032,'-9'4'0,"7"0"8,1 0 1,0 0-1,0 0 0,1 0 1,-1 0-1,1 4-8,-2 9 120,-8 32 389,-3-1 0,-15 40-509,3-11 305,-19 74-80,-18 57 49,11-69-4208,40-118-396,-3-13-534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3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12800,'0'0'0,"12"27"0,7 19 0,2 9 128,4 14-128,-4 8 128,-4 5-128,4-4 128,2 4-128,-2-15 128,0-8-128,0-7 0,0-6-640,-6-12 0,1-1-7936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6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0 284 14720,'0'0'0,"39"-6"0,20 0 256,12-7 0,13-2-128,14-6 128,14-6-128,-12 0 128,-3-2-256,-9 3 128,-5-5-256,-16 6 0,-14 4-2560,-7 4 0,0-2-4736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8.5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 1 7552,'-8'28'366,"1"0"0,-2 29-366,-4 16 825,-13 21 558,-5-2-1,-38 82-1382,-21 57 1182,67-169-963,10-26 351,-7 26-570,14-48 200,5-12-5413,1-2-803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9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9728,'17'20'-130,"-11"-18"145,-1 0-7,11 5 175,-1 0 0,0 2 0,0 0-1,-1 0 1,0 2 0,-1-1 0,3 5-183,6 8 286,-1 1 0,-1 1 0,-1 0 0,2 8-286,64 113 691,6 12-30,10-13 1152,38 35-1813,-109-139 406,-28-40-342,-2-1-235,0-2-682,1-1-128,-1-2-574,1 0-3952,-1 5 942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50.0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83 5504,'9'5'149,"-7"-4"363,-2-1 1152,0 0 213,0 0-575,2 0-236,257-10 1708,-16 1-1094,55-16-1680,-227 18 90,455-26 622,-427 29-656,34 3 242,127 17-298,30 1 214,-149-13-17,-1 6 1,-1 7-1,0 5 0,43 17-197,455 134 406,-473-119-328,-2 7 0,-4 6 0,84 53-78,-81-44 20,61 15-20,38 16 343,-241-98-344,61 26 87,0 4-1,-3 3 1,25 21-86,-51-27 9,62 43 409,57 27-418,-126-77 213,-41-27-320,-3-2-447,0 0-1708,0 0-1769,0 0-5377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50.5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12416,'0'0'-86,"0"0"193,0 0 234,0 0 470,1 2 106,9 14-628,2 1 0,0-1-1,1-1 1,0 0 0,1-1-1,1 0 1,14 10-289,14 14 326,39 36 122,4-3 0,2-4 0,39 19-448,166 114 507,-192-129-374,-91-64-100,19 14 29,-28-19-54,1-1 1,-1 1-1,1-1 1,-1 1-1,0-1 0,0 1 1,1 0-1,-1 0 1,0-1-1,-1 1 1,1 0-1,0 0 1,-1 0-1,1 2-8,0-3 2,-1 0 1,0-1-1,0 1 0,0 0 0,-1 0 1,1-1-1,0 1 0,0 0 0,0 0 1,0-1-1,-1 1 0,1 0 1,0 0-1,-1-1 0,1 1 0,0 0 1,-1-1-1,1 1 0,-1-1 0,1 1 1,-1-1-1,0 1 0,1-1 0,-1 1 1,1-1-1,-1 1 0,0-1-2,-22 9 88,-20-1 141,-1-1-1,1-3 0,-1-1 0,-25-2-228,-24 1 239,-1 1-174,-24 1-946,41 4-8798,70-7 7150,5-1 2018,0 0 0,1 0 0,-1 0 0,0 1 0,0-1 0,0 1 0,1 0 0,-1-1 0,0 1 0,0 0 0,1 0 0,-2 1 511,1-1-1067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7.0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41 10496,'71'10'343,"1"-2"1,67-2-344,146-15 763,-142 3-421,884-6 532,195 25-134,-887-12-669,-118-1 20,527 7 181,491-18-144,-975 8-102,50-2 76,404-9 117,-426 10-182,-26 12 30,-155-2 17,1-5-1,80-10-83,-135 2 1067,41-13-1067,-92 20 213,-2 7-121,-1 0-1,0 1 0,-1-1 1,0 0-1,-1 4-91,-3 11 55,-8 51 60,3 1-1,2 24-114,-2 153 136,10-212-96,3 295 291,14 0 0,38 186-331,-25-289 40,46 345 26,-2 21 59,-2-8 28,96 576-47,-105-779-106,27 199 0,-27-113-234,95 344 234,-80-508-23,51 245 3,-84-341-151,9-2 1,18 26 170,-46-157-31,-5-15-39,3-1 0,11 18 70,1-15-71,-21-41 13,-1 0-1,-1 1 1,-1 1 0,-1 0-1,2 10 59,-11-32-29,0 1-1,0-1 0,0 1 0,-1 0 0,0-1 0,0 1 0,0-1 0,0 1 0,-1-1 0,0 1 0,-2 3 30,2-6-15,0-1 0,-1 1 0,1 0 1,-1-1-1,0 1 0,0-1 0,0 0 1,0 1-1,0-1 0,0 0 0,0 0 1,-1-1-1,1 1 0,-1 0 0,0-1 0,1 0 1,-1 1-1,0-1 0,0 0 0,0 0 1,-1 0 13,-10 2-37,0 0 0,0-1-1,0 0 1,-1-1-1,1-1 1,-7-1 38,-30-2-88,-9-5 88,24 4-44,-399-63-170,345 51 172,-419-79-98,-390-56 109,-238 52-538,449 45 520,-383-7 198,430 24-80,-5 0-31,342 35-38,-3 0 0,40-3-22,-251 29 22,432-15-78,-1-5 0,1-3 0,-72-10 78,152 9 11,-1-1 1,1-1 0,-1 1 0,1-1-1,0 0 1,0 0 0,0-1 0,0 0 0,-3-2-12,6 4 1,1-1 0,0 0 0,-1 0 0,1 0 0,0-1 0,0 1 0,0 0 0,0-1 0,1 1 0,-1-1 0,1 0 0,-1 1 0,1-1 0,0 0 0,0 0 0,0 0 0,1 0 0,-1 0 0,1 0 0,-1 0 1,1-1-2,1-9 0,0 0 0,1 0 0,0 0 0,1 0 0,1 0 0,0 1 0,2-5 0,5-14 0,33-121 256,-7-1 0,4-59-256,-33 142 72,-2 0 0,-4 0 0,-2 1 0,-5-8-72,-7-48-11,-26-102 11,34 204-801,0-1 1,2 1-1,0-15 801,3 24-1581,0 0 1,0 0-1,1 0 0,2-2 1581,14-40-6528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7.1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0 151 10368,'0'0'-235,"4"0"107,32-4 685,-23-3 425,-10 4-601,8-3 1060,4 1-7,-14 5-1410,0 1 1,-1-1 0,1 1 0,0-1 0,0 1-1,-1 0 1,1-1 0,-1 1 0,1 0 0,0 0-1,-1 0 1,0-1 0,1 1 0,-1 0 0,1 0-1,-1 0 1,0 0 0,0 0 0,1 0 0,-1-1-25,31 106 341,-18-60-106,12 31-235,-11-43 54,1-1 1,2 0 0,1-1 0,2-1 0,1 0 0,1-2 0,12 11-55,-30-35 23,0-1 1,1 0 0,0 1 0,0-2-1,0 1 1,1 0 0,-1-1 0,1 0 0,-1-1-1,4 2-23,-6-3 17,0 0-1,0-1 0,0 1 1,0-1-1,0 0 0,0 0 1,1 0-1,-1 0 0,0 0 1,0-1-1,0 1 0,0-1 1,0 0-1,0 0 0,0 0 1,-1 0-1,1-1 0,0 1 1,0-1-1,-1 1 0,1-1 1,0-1-17,8-7 32,0 0 0,-1-1 0,0 0 0,0-1 1,-1 0-1,-1 0 0,0-1 0,-1 0 0,-1-1 0,5-10-32,7-26 179,-2 0 0,2-21-179,-10 41 110,4-7 18,-11 36-124,-1 1-4,0 0 1,-1 0-1,1 0 0,0-1 0,0 1 1,0 0-1,0 0 0,0 0 1,0 0-1,0 0 0,0-1 1,1 1-1,-1 0 0,0 0 0,0 0 1,0 0-1,0 0 0,0-1 1,0 1-1,0 0 0,0 0 1,0 0-1,0 0 0,0 0 0,0 0 1,1 0-1,-1-1 0,0 1 1,0 0-1,0 0 0,0 0 0,0 0 1,0 0-1,1 0 0,-1 0 1,0 0-1,0 0 0,0 0 1,0 0-1,0 0 0,1 0 0,-1 0 1,0 0-1,0 0 0,0 0 1,0 0-1,0 0 0,1 0 0,-1 0 1,0 0-1,0 0 0,0 0 1,0 0-1,0 0 0,1 0 1,-1 0-1,0 0 0,0 0 0,0 1 0,39 39-40,-1 0-26,-24-27 71,1 0 0,0-1 0,1-1 0,0-1 0,14 7-5,-26-15 26,1 0 0,0 0 0,0 0-1,0-1 1,0 0 0,0 1 0,0-2 0,1 1-1,-1-1 1,0 0 0,0 0 0,1 0 0,-1-1-1,0 1 1,0-1 0,0 0 0,0-1-1,0 0 1,0 1 0,0-2 0,0 1 0,-1 0-1,3-2-25,-2 0 45,0 0 0,0 0-1,-1 0 1,1-1 0,-1 1-1,0-1 1,0 0-1,0 0 1,-1-1 0,0 1-1,2-5-44,0-1 52,-1 1-1,-1-1 0,0 0 1,0 0-1,-1 0 0,0-6-51,0-13-7,-2 0-1,-1 0 0,-1 0 0,-3-16 8,-5-16-1044,4 20-2754,5 29-2602,10 17-1301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7.6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0 244 13440,'4'1'-354,"17"8"-1148,-16-7 1632,-1 0 1,1-1-1,0 1 1,-1-1-1,1-1 1,0 1 0,0-1-1,0 0 1,0 0-1,0 0 1,-1 0-1,1-1 1,0 0 0,0 0-1,0 0 1,-1-1-1,1 0 1,4-1-131,12-7 199,0-1 1,-1-1 0,9-6-200,-16 9 80,16-9 50,-3 3-66,-1-2-1,-1-1 0,0 0 1,1-4-64,-23 20 3,0 0 0,0 0 1,-1 0-1,1 0 0,0 0 1,-1 0-1,0-1 0,1 1 1,-1 0-1,0-1 0,0 1 0,0-1 1,-1 1-1,1-1 0,-1 1 1,1-1-1,-1 0 0,0 1 1,0-1-1,0 0 0,0 0-3,-1 2 1,1-1 1,-1 0-1,0 0 0,0 1 0,0-1 1,0 1-1,0-1 0,0 0 0,0 1 1,0 0-1,-1-1 0,1 1 0,-1 0 1,1 0-1,-1 0 0,1 0 0,-1 0 1,1 0-1,-1 0 0,0 0 0,0 1 1,1-1-1,-1 1 0,0-1 0,0 1 1,0 0-1,0 0 0,0 0 0,1 0 1,-1 0-2,-11-1 0,0 1 0,0 1 0,0 1 0,1-1 0,-1 2 0,0 0 0,1 0 0,-3 2 0,-4 2 0,0 1 0,1 1 0,0 0 0,-16 12 0,30-19 12,0 1 0,1 0 0,0 0 1,-1 0-1,1 0 0,0 0 1,0 1-1,1-1 0,-1 1 1,1 0-1,0 0 0,0 0 1,-2 4-13,3-5 11,0 0 1,1 0 0,-1 0 0,1 0-1,0 1 1,0-1 0,0 0 0,0 1 0,0-1-1,1 0 1,0 0 0,-1 0 0,1 0 0,0 1-1,0-1 1,1 0 0,-1-1 0,1 1 0,0 1-12,3 3 21,1 0 1,0 0-1,-1-1 1,2 0 0,-1 0-1,1-1 1,0 1 0,0-1-1,1-1 1,-1 0-1,1 0 1,0 0 0,0-1-1,2 0-21,19 7-613,0-2 0,1-1 1,11 0 612,7 0-2909,-35-6 698,0-1-1,-1 0 1,1-1-1,8-1 2212,15-4-2069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 0 11264,'0'0'0,"-5"19"0,-5 14 0,3 18 128,-7 16 384,3 6 0,1 5 128,8 4 0,4 4-384,2-13 128,5-4-128,-1-12 0,6-11-256,-3-6 128,0-9-512,3-8 0,-3 1-9856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.3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615 27 11520,'-5'-3'-799,"-2"0"0,1 0 0,0 0 0,0 1 0,-4-1 799,-36-5-378,19 6 2383,-1 2 0,-8 2-2005,-51 6 3230,40 0-2998,1 1-1,0 3 1,-17 7-232,53-15 25,0 0 0,0 0-1,0 1 1,1 0-1,0 1 1,0 0 0,0 0-1,1 1 1,0 0 0,0 1-1,1-1 1,-5 8-25,8-10 40,1 0 0,-1 1 0,1-1 0,1 1-1,-1 0 1,1 0 0,0 0 0,0 0 0,1 1 0,0-1 0,0 0 0,0 0 0,1 1-1,0-1 1,0 1 0,1-1 0,0 0 0,0 1 0,0-1 0,1 0 0,-1 0 0,2 1-40,2 4 82,0 0 1,1 0 0,0-1 0,1 1-1,0-1 1,1-1 0,0 0 0,0 0 0,1 0-1,0-1 1,1 0 0,-1-1 0,2 0-1,-1-1 1,1 0 0,0 0 0,0-1 0,11 3-83,-1-1-275,0 0 0,1-2 0,-1 0 0,1-2 0,0 0 0,0-2 0,0 0 1,0-1-1,0-1 0,5-2 275,40-11-3456,0-1-4501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.6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393 1 11648,'-1'2'-77,"-1"-1"0,1 1 1,-1 0-1,0-1 1,1 1-1,-1-1 0,0 1 1,0-1-1,0 0 0,0 0 1,0 0-1,0 0 1,0 0-1,-1 0 0,-1 0 77,-39 6-109,22-5 280,-19 4 755,0 1-1,0 3 1,1 1 0,1 1 0,-18 10-926,53-21 11,0 0 0,1 0 1,-1 1-1,1-1 0,0 1 1,-1 0-1,1-1 0,0 1 0,0 0 1,0 0-1,0 1 0,0-1 1,0 0-1,1 1 0,-1-1 0,1 1 1,0-1-1,-1 1 0,1 0 1,0-1-1,1 1 0,-1 0 0,0 0 1,1 0-1,0 0 0,0-1 1,-1 1-1,2 0 0,-1 0 0,0 1-11,1 1 22,1 0-1,-1 0 1,1 0-1,0 0 1,1 0-1,-1 0 1,1 0-1,0-1 1,0 1-1,0-1 1,1 0-1,0 0 1,-1 0-1,1-1 1,0 1 0,2 0-22,9 7 80,1-2 0,0 0 0,0 0 1,0-1-1,1-2 0,16 6-80,-20-9 65,-1 1 0,1-2 0,0 0 0,0 0 0,0-1 0,0-1-1,0 0 1,-1-1 0,1 0 0,4-2-65,-14 3 10,0-1-1,0 1 1,0-1-1,0 0 1,0 0 0,0 0-1,0-1 1,-1 1-1,1-1 1,-1 1-1,1-1 1,-1 0 0,0 0-1,1 0 1,-1 0-1,0-1 1,0 1 0,0-1-1,-1 1 1,1-1-1,-1 1 1,1-1-1,-1 0 1,0 0 0,0 1-1,0-1 1,0 0-1,-1 0 1,1 0-1,-1 0 1,0 0 0,0 0-1,0 0 1,0-1-1,0 1 1,-1-2-10,-1-8-81,-1 1 1,-1-1 0,0 1-1,0 0 1,-1 0-1,-1 1 1,0-1-1,-2-3 81,-38-48-4885,25 36-3221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9.2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58 90 17407,'-2'5'-106,"-5"19"29,0 0 0,2 1 0,1-1 1,0 1-1,2 7 77,-1 12-22,-7 33 22,9-64 0,-2-9 0,-1-12 0,-1-14 0,4-9-17,1 0-1,2 0 0,1 0 0,1 1 1,2-1-1,4-9 18,-8 33-9,1-7 8,1 1 0,0-1 0,1 1 0,1 0 1,6-10 0,-11 20-4,1 1 0,0-1 0,-1 1 0,1 0 0,0 0 1,0 0-1,0 0 0,1 0 0,-1 0 0,0 0 0,1 1 1,-1-1-1,1 1 0,-1 0 0,1 0 0,0 0 1,-1 0-1,1 0 0,0 0 0,0 1 0,0 0 0,0-1 1,0 1-1,-1 0 0,1 0 0,0 0 0,0 1 0,0-1 1,0 1-1,1 0 4,2 1-5,0 1 0,0-1 1,-1 1-1,1 1 0,-1-1 0,0 1 0,0-1 1,0 1-1,-1 1 0,1-1 0,-1 1 1,0 0-1,-1 0 0,1 0 0,-1 0 0,0 0 1,0 1-1,0 0 0,0 3 5,6 12-15,-2 1 1,-1 0-1,0 0 0,1 17 15,53-101 107,-53 55-113,26-26-60,13-8 66,-36 33-5,0 0 0,1 1 0,0 0 0,0 1 0,0 0 0,1 0 0,6-1 5,-15 6 4,1 0-1,0 0 1,0 0-1,0 1 1,0-1-1,0 1 0,0 0 1,0 0-1,0 0 1,0 1-1,-1-1 0,1 1 1,0 0-1,0 0 1,0 0-1,-1 1 0,1-1 1,-1 1-1,1 0 1,-1 0-1,1 0 0,-1 1 1,0-1-1,0 1 1,0 0-1,-1 0 0,1 0 1,-1 0-1,1 0 1,-1 0-1,0 0 0,1 3-3,6 13 28,0 0 0,-1 1 0,-1-1 0,-1 1 0,3 15-28,-3-10 7,13 34-10054,-13-38 5375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0.5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0 174 8448,'65'12'576,"0"-3"0,61 2-576,-92-11 213,1-1 0,-1-1 1,0-2-1,0-2 0,-1-1 1,17-6-214,-37 9 107,0 0 0,-1-1 1,0-1-1,0 0 0,0-1 1,4-3-108,-13 8 20,-1 0 0,1 0 0,-1 0 1,1-1-1,-1 1 0,0-1 0,0 1 1,0-1-1,-1 0 0,1 0 0,0 0 1,0-2-21,-1 2 5,-1 1 1,0 0 0,1 0 0,-1-1-1,0 1 1,0 0 0,0 0 0,0-1 0,-1 1-1,1 0 1,-1 0 0,1 0 0,-1-1 0,0 1-1,0 0 1,0 0 0,0 0 0,0 0 0,0 0-1,-1 0-5,-1-2 4,-1 0 0,1 0-1,-1 1 1,0-1 0,0 1-1,0 0 1,0 0 0,0 1 0,-1-1-1,0 1 1,1 0 0,-1 0-1,0 0 1,0 1 0,0 0-1,-4-1-3,-4 0 37,1 0-1,0 1 1,-1 1-1,1 0 0,0 1 1,-7 1-37,-11 3 103,0 2 0,1 1 1,0 1-1,0 1 0,-22 12-103,29-11 143,1 0-1,0 2 1,1 0 0,1 1-1,0 1 1,1 1-1,-11 12-142,25-25 38,1 1-1,0 0 0,0 0 1,0 0-1,0 1 0,1-1 1,-1 1-1,1-1 0,0 1 1,0 0-1,1 0 0,0-1 1,-1 1-1,2 0 0,-1 1 1,0-1-1,1 0 0,0 0 1,1 0-1,-1 0 0,1 0 1,0 0-1,0 0 0,0 0 1,1 0-1,-1 0 0,1-1 1,3 5-38,1 2 20,1 0 0,0 0 0,0-1 1,1 0-1,1-1 0,0 0 0,0 0 1,1-1-1,0 0 0,0-1 0,0 0 1,1 0-1,1-1 0,-1-1 1,1 0-1,-1 0 0,2-1 0,-1-1 1,0 0-1,9 1-20,67 5-5952,-46-6-277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7.8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0 215 11136,'2'13'0,"0"0"0,1 0 0,0-1 0,1 1 1,0-1-1,1 0 0,1 0 0,-1 0 1,6 6-1,10 24 40,-4 2 484,-1 1-1,-2 0 1,-2 1-1,1 21-523,21 192 1711,-5-29-1206,-24-197-426,9 44 153,-12-70-191,1 0 0,-1 0 0,1 0 0,0 0 0,1 0 0,-1-1 0,2 1 1,3 4-42,-5-8 25,-1 0 0,1-1 1,0 1-1,0-1 0,0 0 1,1 0-1,-1-1 0,0 1 1,1 0-1,-1-1 0,1 0 1,-1 0-1,1 0 0,0 0 1,-1-1-1,1 1 1,2-1-26,10 0 90,0 0 1,0-2 0,10-1-91,-14 2 43,500-80 528,-96 14-459,329-18-1,4 23 2,-512 43-103,66-1 108,0 13-1,6 14-117,-286-6 56,1 1-1,-1 2 1,0 0-1,0 1 0,2 1-55,-25-5 3,0-1-1,1 0 0,-1 0 1,1 0-1,-1 0 0,0 1 1,1-1-1,-1 0 0,1 0 0,-1 0 1,1 0-1,-1 0 0,1 0 1,-1 0-1,1 0 0,-1 0 1,0 0-1,1-1 0,-1 1 0,1 0 1,-1 0-1,1 0 0,-1 0 1,0-1-1,1 1 0,-1 0 1,1 0-1,-1-1 0,0 1 1,1 0-1,-1-1 0,0 1 0,0 0-2,2-17 84,-12-19 12,-79-174-16,44 111 8,5-2 0,-14-59-88,40 106 11,4 12 12,-1 1 1,-2 0-1,-2 1 1,-2 0-1,-9-13-23,23 48-3,0 1 0,-1-1 0,1 1 0,-1 0 0,0 0 0,0 0 0,-1 0 0,1 1 0,-1-1 0,0 1-1,1 0 1,-3 0 3,-2-1-14,0 0 1,-1 1-1,1 0 0,-1 1 0,1 0 0,-10-1 14,-13 2-45,-1 0 1,1 3-1,-31 4 45,51-5-2,-339 58-149,158-23 68,-894 160-195,914-165 278,-206 30 0,163-38-2,-470 67-38,671-88-45,1-1 0,-1 0 0,-5-1 85,-13 1-1458,1 4-4466,18-1-1244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9.1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1 402 13056,'20'-9'-128,"-19"9"122,0-1 0,0 1 1,0 0-1,0-1 0,0 1 0,0 0 1,0-1-1,0 1 0,0 0 1,0 0-1,0 0 0,0 0 1,0 0-1,0 0 0,0 0 6,1 1 11,-1 0 0,0-1 0,0 1 0,0 0 0,0 0 0,1 0-1,-1 0 1,0 0 0,0 0 0,-1 0 0,1 0 0,0 0 0,0 1 0,0-1-1,-1 0 1,1 0 0,-1 1 0,1-1 0,-1 0 0,1 2-11,6 33 500,-6-28-364,24 219 1485,5 41-1088,-25-243-510,12 79 488,18 51-511,-34-154 11,0 0 1,-1 0 0,1 0 0,0 0-1,0-1 1,-1 1 0,1 0 0,0 0 0,0-1-1,0 1 1,0-1 0,0 1 0,0-1 0,0 1-1,0-1 1,0 1 0,1-1 0,-1 0 0,0 0-1,0 1 1,0-1-12,1 0 30,2 1-6,1-1 0,-1 0 1,1 0-1,0 0 0,-1-1 0,1 0 1,-1 1-1,1-1 0,-1-1 0,1 0-24,10-1 14,386-91 348,-17 15 172,185-7-534,-288 49 34,389-46 92,2 38-52,-503 43-74,-10 1 0,155-21 0,-292 19 59,1-1 0,0-2-1,-1 0 1,9-5-59,-30 11 0,-1 0 1,1 0-1,-1 0 1,1-1-1,-1 1 0,0 0 1,1 0-1,-1-1 1,0 1-1,1 0 0,-1-1 1,0 1-1,1-1 0,-1 1 1,0 0-1,0-1 1,1 1-1,-1-1 0,0 1 1,0-1-1,0 1 0,1 0 1,-1-1-1,0 1 1,0-1-1,0 1 0,0-1 1,0 1-1,0-1 0,0 1 1,0-1-1,0 1 1,-1-1-1,1 1 0,0-1 1,0 1-1,0-1 1,0 1-1,-1 0 0,1-1 1,0 1-1,0-1 0,-1 1 1,1 0-1,0-1 1,-1 1-1,1 0 0,0-1 1,-1 1-1,1 0 0,-1-1 1,1 1-1,-1 0 0,1 0 1,-15-21-57,-2 1 0,-4-4 56,6 8-48,1-1 0,0 0 0,-5-10 48,-51-104 0,61 115 7,2 0 0,0-1 0,0 1-1,2-1 1,0-1 0,1 1-1,0-9-6,-2-24 70,2-48-70,1 32 11,3 58-12,-1-11-6,-1 0 1,-1 0-1,-3-12 7,6 30-9,-1 0 1,1 0-1,-1 0 0,1 0 1,-1 0-1,0 0 0,1 1 1,-1-1-1,0 0 0,1 0 0,-1 1 1,0-1-1,0 0 0,0 1 1,0-1-1,0 1 0,0-1 1,0 1-1,1 0 0,-1-1 0,-1 1 1,1 0-1,0 0 0,0-1 1,0 1-1,0 0 0,0 0 0,0 0 1,0 0-1,0 0 0,0 1 1,0-1-1,0 0 0,0 0 9,-47 11-147,36-8 121,-304 68 2,204-47 26,-296 45-31,-2-21-29,-84 12 17,194-15 38,-438 57 28,23-38 593,677-60-1108,37-4-1942,1 0-8085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5.5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295 1 5248,'0'0'256,"0"0"64,0 0 256,-7 2 21,-14 6-291,1 0 1,1 1-1,0 1 0,0 1 1,1 1-1,0 1 0,1 0 1,1 1-1,0 1-306,6-6 128,0 1-1,1 0 1,0 0 0,1 1-1,0 0 1,1 1 0,0-1-1,0 2 1,2-1 0,-1 0-1,2 1 1,0 0 0,0 0-1,1 1 1,0 4-128,2-13 30,1 1 1,0-1-1,0 1 1,1-1-1,-1 1 1,1-1-1,1 1 0,-1-1 1,1 0-1,-1 0 1,1 1-1,1-1 0,-1 0 1,1-1-1,0 1 1,0 0-1,2 1-30,1 0 29,-1-1 0,1 1-1,0-1 1,1-1 0,-1 1 0,1-1-1,0 0 1,0-1 0,1 1-1,-1-1 1,3 0-29,11 3-67,1-1 1,-1-2-1,0 0 0,1-1 0,0 0 0,-1-2 0,1-1 1,10-2 66,15-5-6400,14-4 6400,-10 0-3776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8.3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0 143 9344,'14'0'10,"-9"0"8,1-1-1,-1 2 1,0-1 0,0 0 0,1 1-1,-1 0-17,-3 0 9,0-1 0,0 1 0,-1 0 0,1 0 0,0 0 0,0 0 0,-1 0 0,1 0 0,0 1 0,-1-1 0,1 0-1,-1 1 1,0-1 0,1 1 0,-1-1 0,0 1 0,0 0 0,0 0-9,5 11 114,-1 0 0,0 0 0,-1 0 0,0 0 0,1 9-114,9 74 428,-9-56-295,25 164 1659,34 106-1792,-58-283 180,8 24 173,-14-51-351,0 0 0,0 0 1,0 0-1,0 1 0,0-1 0,0 0 1,0 0-1,0 0 0,0 0 0,0 0 0,0 1 1,0-1-1,0 0 0,-1 0 0,1 0 1,0 0-1,0 0 0,0 1 0,0-1 1,0 0-1,0 0 0,0 0 0,-1 0 0,1 0 1,0 0-1,0 0 0,0 0 0,0 0 1,0 0-1,-1 0 0,1 0 0,0 0 1,0 1-1,0-1 0,0 0 0,-1 0 0,1 0 1,0 0-1,0-1 0,0 1 0,0 0 1,-1 0-1,1 0 0,0 0 0,0 0 0,0 0 1,0 0-1,0 0 0,-1 0 0,1 0-2,-9-2-4,5-3 4,0 1 0,1-1 0,-1 0 0,1 0 0,0 0 0,0-1 0,0 1 0,1-1 0,0 1 0,-6-11 0,-22-53 76,3-1 1,3-1 0,3-1 0,4-1 0,-5-47-77,18 96 32,1-1 0,2 1 0,0-1 0,2 0 0,2-20-32,-1 35 6,0-1 1,0 0 0,1 1 0,0 0 0,1-1 0,0 1 0,0 1-1,1-1 1,1 1 0,0 0 0,0 0 0,0 0 0,1 1 0,4-3-7,5-3 0,1 0 0,1 2 0,0 0 0,1 1 0,0 0 0,1 2 0,0 1 0,0 0 0,1 1 0,-1 1 0,2 1 0,-1 2 0,0-1 0,1 2 0,0 1 0,-1 1 0,1 1 0,0 0 0,-1 2 0,1 1 0,-12-2 4,1 1 0,-1 0 0,0 1 0,0 0 0,-1 0 0,1 1 1,-1 0-1,0 1 0,5 4-4,-11-7 3,1 0 1,0 1-1,-1-1 0,1 1 0,-1 0 1,0 0-1,0 0 0,-1 1 1,1-1-1,-1 1 0,0-1 1,0 1-1,0 0 0,-1-1 0,0 1 1,0 0-1,0 0 0,0 0 1,-1 0-1,0 0 0,0 2-3,-1 4 12,-1 0-1,0-1 1,-1 1-1,0-1 1,0 1-1,-1-1 1,-1-1-1,0 1 1,0 0-1,-1-1 1,-6 8-12,-9 10 43,-2 0 0,-1-2 0,-4 2-43,2-3-179,-1-2 0,-1 0 0,-1-2-1,0-2 1,-2 0 0,0-2 0,-1-1 0,-1-2-1,0-1 1,-2-1 179,29-9-1351,0-1 0,0 0 0,0 0 0,-1 0 0,1-1 0,-1 1 1351,-12-1-2880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6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212 35 7296,'-6'7'8,"-1"0"1,0 0-1,0-1 1,-1 0 0,1-1-1,-1 1 1,-1-1-9,3-2 138,0 0 1,-1-1 0,1 0 0,-1 0-1,1-1 1,-1 0-139,-34 11 793,35-10-721,1 1 0,0 0 0,0 0 1,0 0-1,0 0 0,0 1 0,1 0 0,0 0 0,0 0 0,0 1 1,-1 1-73,4-5 33,0 1 0,0 0 0,0 0 0,0-1 0,0 1 0,0 0 1,0 0-1,1 0 0,-1 0 0,1 0 0,0 0 0,-1 0 0,1 0 0,0 0 1,0 0-1,0 0 0,1 0 0,-1 0 0,0 0 0,1 0 0,-1 0 0,1 0 1,0 0-1,0 0 0,-1 0 0,1-1 0,0 1 0,1 0 0,-1-1 0,0 1 1,0 0-1,1-1 0,-1 0 0,1 1-33,4 3 63,1 0 0,-1 0-1,1-1 1,0 0 0,1 0 0,-1 0-1,0-1 1,1 0 0,0-1 0,0 0 0,0 0-1,0-1 1,0 0 0,0 0 0,0-1-1,0 0 1,0 0 0,4-1-63,5-1 99,0 0 0,0-1-1,-1-1 1,0-1 0,0 0-1,0-1 1,0 0 0,7-6-99,-17 9 70,0-1-1,-1 1 1,1-1 0,-1 0 0,0 0-1,0-1 1,-1 1 0,1-1 0,-1 0-1,0 0 1,0-1 0,-1 1-1,3-5-69,-5 6 26,0 1 0,0 0-1,0 0 1,0-1 0,-1 1 0,0 0-1,1-1 1,-1 1 0,0 0-1,-1-1 1,1 1 0,0-1-1,-1 1 1,0 0 0,0 0-1,0-1 1,0 1 0,0 0-1,-1 0 1,0 0 0,1 0-1,-1 0 1,0 1 0,0-1 0,-1 0-1,1 1 1,-2-2-26,-3-2-38,1 1 0,-1-1-1,0 2 1,-1-1 0,1 1 0,-1 0 0,1 0 0,-1 1 0,0 0-1,-1 1 1,1 0 0,-4-1 38,-48-5-2477,2 6-3676,22 2 2612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6.4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64 16 7424,'-17'16'55,"12"-13"-12,1 1 1,-1 0-1,1 1 1,0-1-1,0 1 1,0-1-1,1 1 1,0 0-1,0 1 1,0-1-1,-2 6-43,5-10 17,0 1 0,0 0 1,0 0-1,0-1 0,0 1 0,1 0 0,-1-1 0,0 1 1,1 0-1,-1-1 0,1 1 0,0 0 0,0-1 0,-1 1 1,1-1-1,0 0 0,0 1 0,0-1 0,0 1 0,1-1 1,-1 0-1,0 0 0,1 0 0,-1 0 0,0 0 0,1 0 1,-1 0-1,1 0 0,-1-1 0,2 1-17,7 4 87,1 0 0,0-1 0,0 0 0,0-1-87,-7-1 33,15 3 134,0-1-1,1-1 1,-1 0 0,1-2-1,-1 0 1,1-1 0,-1-1-1,1-1 1,-1 0 0,1-2-1,-1 0 1,0-1 0,-1-1-1,1-1 1,-1 0 0,5-4-167,-19 9 95,0-1 1,0 1 0,0-1-1,0 0 1,-1 0 0,1 0-1,-1-1 1,0 1 0,0-1-1,0 0 1,0 0-96,-2 2 22,0 1-1,0 0 1,-1-1 0,1 1 0,0-1-1,-1 1 1,0-1 0,1 1 0,-1-1-1,0 1 1,0-1 0,0 0 0,0 1-1,0-1 1,0 1 0,0-1 0,0 1 0,-1-1-1,1 1 1,-1-1 0,1 1 0,-1-1-1,0 1 1,1 0 0,-1-1 0,0 1-1,0 0 1,0-1 0,0 1 0,0 0-1,0 0 1,0 0 0,0 0 0,-1 0-22,-1-2-107,-1 0-1,0 0 1,0 0 0,-1 1 0,1-1 0,0 1 0,-1 0 0,-2 0 107,-22-6-4897,14 5 475,0-1 2310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0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 1 12544,'0'0'0,"-15"17"0,15-17 0,-6 19 0,8-4 0,4 2 0,3 8 128,1 2-128,0 4 128,-3 3-128,-3 2 128,0 3 0,-4-5 0,0-3-128,-4-9 0,-2-1-4096,3-5 0,1-1 768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3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437 1 14336,'-35'23'-88,"-2"4"-59,-62 23 9,30-15 260,2 2 1,-10 10-123,74-45 1,-4 3 61,1-1-1,0 1 1,0 0 0,0 0 0,1 0 0,-1 2-62,5-6 13,0 0 0,0 0 0,1 0 0,-1 0 0,0 0 0,1 0 0,-1 1 0,1-1 0,-1 0 0,1 0 0,0 1 0,-1-1 0,1 0 0,0 1 0,0-1 0,0 0 0,0 1 0,0-1 0,0 0 0,0 1 0,1-1 0,-1 0 0,0 0 0,1 1 0,-1-1 0,1 0 0,-1 0 0,1 0 0,0 1 0,-1-1 0,1 0 0,0 0 0,0 0 0,0 0 0,0 0 0,0-1 0,0 2-13,7 4 13,0-1 1,-1 1-1,2-1 0,-1-1 1,0 0-1,1 0 1,0 0-1,0-1 0,0-1 1,9 2-14,20 3-425,1-1 0,4-3 425,-18 0-564,-9-2-444,32 4-7071,46 10 8079,-79-12-294,1 1 1,-1 1-1,0 1 1,0 0 0,0 1-1,-1 1 1,0 0 0,0 1 293,37 27-1323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9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29 10112,'3'90'2689,"11"56"-2689,-12-134 255,-2 0 122,0-11-301,0 1-1,0-1 0,0 1 0,0 0 0,0-1 0,0 1 1,1-1-1,-1 1 0,0-1 0,1 1 0,0-1 1,-1 1-76,1-1 234,-1-1-63,-2-4 42,-1-1-189,0 1 0,0-1-1,1-1 1,0 1 0,0 0-1,0-1 1,1 1 0,0-1 0,0 1-1,0-1 1,0 1 0,1-1-1,0 0 1,1 1 0,-1-1-1,1 0 1,0 1 0,0-1 0,1 1-1,-1 0 1,1-1 0,1 1-1,-1 0 1,1 0 0,0 0-1,0 0 1,2-1-24,2-4-301,0 1 1,1 1-1,1-1 0,0 1 1,0 1-1,0-1 0,1 2 0,0-1 1,0 1-1,10-3 301,7-4-2574,1 2-1,0 2 1,21-5 2574,9 2-3179,0 3 1622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8.2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130 113 16256,'1'-2'-15,"0"1"-1,0 0 1,0 0 0,0 0 0,0 0 0,0 1 0,0-1 0,0 0 0,0 0 0,0 1 0,1-1 0,-1 0 0,0 1 0,0-1 0,1 1 0,-1 0 0,0-1 0,1 1 0,-1 0 15,30 0-573,-8 1 88,14-2-73,1-3 0,-1 0 0,-1-3 1,1-1-1,-1-2 0,-1-1 1,19-10 557,-53 21-1,0 0 1,-1 0 0,1 0 0,-1-1 0,1 1 0,0 0-1,-1 0 1,1-1 0,-1 1 0,1 0 0,-1-1 0,1 1-1,-1 0 1,1-1 0,-1 1 0,0-1 0,1 1 0,-1-1-1,0 1 1,1-1 0,-1 1 0,0-1 0,0 1 0,1-1-1,-1 0 1,0 1 0,0-1 0,0 1 0,0-1 0,0 0-1,0 1 1,-4-6 27,-1 3-5,0 1 0,0 0 0,0 1 0,-1-1 0,1 1 0,-1 0 0,1 0 0,-1 1 1,1-1-1,-1 1-22,1 0 14,-21-1 202,1 2 1,-1 1-1,0 0 1,0 2 0,1 1-1,0 1 1,0 1 0,0 2-1,1 0 1,0 1-1,1 2 1,0 0 0,-11 9-217,20-12 225,0 1 0,0 1 0,1 0 0,-10 11-225,20-19 33,0 1 0,1-1-1,-1 1 1,1 0 0,0 0 0,0 0-1,0 0 1,0 0 0,0 4-33,1-6 18,1 0-1,-1 0 1,1 1 0,0-1 0,0 1-1,0-1 1,0 0 0,0 1 0,1-1-1,-1 0 1,1 1 0,-1-1 0,1 0-1,0 0 1,0 0 0,0 0-1,0 1 1,1 0-18,3 3 20,0-1-1,0 1 1,0-1-1,0 0 0,1 0 1,0 0-1,0-1 1,1 0-1,-1 0 1,1 0-1,0-1 0,0 0 1,7 2-20,8 1-831,0 0 0,1-1 0,21 1 831,25 4-9130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8.6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266 0 14208,'-28'22'76,"-1"-1"0,-1-2 0,-1-1 0,0-1 1,-2-1-1,1-2 0,-17 3-76,72-12 107,44 0-107,-5-1 0,-1 3 0,54 14 0,-110-20 2,-1 0 0,0 0 1,0 1-1,0-1 1,0 1-1,0 0 1,0 0-1,0 1 1,-1-1-1,1 1 1,-1 0-1,0 0 1,1 0-3,-3-1 3,0-1 0,0 1 0,0-1 0,-1 1 0,1 0 0,0-1 0,-1 1 0,1 0 0,-1-1 0,0 1 0,1 0 0,-1 0 0,0 0 0,0-1 0,0 1 0,0 0 0,-1 0 0,1-1 0,0 1 0,-1 0 0,1 0 0,-1-1 0,0 1 0,1 0 0,-1-1 0,0 1 0,0-1 0,0 1 0,0-1 0,0 1 0,0-1 0,-2 1-3,-6 8 40,-1 0 1,0 0 0,-1-1-1,0-1 1,-1 0 0,1 0-1,-2-1 1,1-1 0,-1 0-1,-5 2-40,-4 0-64,0-1 0,0-1 0,-1 0-1,1-2 1,-1-1 0,0 0 64,14-3-821,1 0-1,-1 0 1,1 0 0,-1-1-1,1 0 1,-6-2 821,-13-5-6869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3.5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1734 0 8192,'0'0'-86,"0"0"193,0 0 192,-2 1 277,-6 6-85,-1 0 0,2 0 1,-1 1-1,-5 7-491,-5 5 403,-102 116 2005,-21 41-2408,-38 45 834,-236 287 340,30 25 76,317-426-1046,5 3 1,4 3 0,5 2 0,1 14-205,14-19 308,-12 59-308,39-119 83,3 0 0,1 1 0,3 0 0,2 32-83,-1 111 362,4-183-362,-1-6 0,1 0 0,1 0 0,-1 0 0,1 0 0,0 0 0,0 0 0,1 0 0,0 0 0,0-1 0,0 1 0,1-1 0,2 5 0,3 6 0,0 1 0,-1 1 0,-1-1 0,3 17 0,1 1 0,3 14 22,-2 0-1,-2 1 0,-2 0 1,-2 1-1,-3 8-21,-2-52 0,1-1 0,0 1 0,0 0 0,0 0 0,1-1 0,0 1 0,0 0 0,1-1 0,-1 0 0,2 0 0,1 4 0,7 11-377,-7-18 194,-2-2 18,-2 0-54,-1 0 0,1-1 1,0 1-1,-1-1 0,1 1 1,0-1-1,0 1 0,0-1 1,-1 1-1,1-1 0,0 0 1,0 0-1,0 1 0,0-1 0,0 0 1,0 0-1,-1 0 0,2 0 219,0 0-1183,2 1-3596,-4-1-1087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4.0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4352,'13'3'1334,"0"0"1,-1 2 0,1-1-1,3 3-1334,-11-4 288,0 0-1,0 1 1,0-1-1,0 1 1,0 0-1,-1 0 0,1 1 1,-1-1-1,-1 1 1,3 3-288,50 81 2165,32 74-2165,-39-70 395,55 88 565,9-4 0,7-4-960,-114-166 14,-4-3 69,0-1-1,0 1 1,1-1-1,0 0 1,0 0-1,0 0 1,0-1-1,0 1 1,1 0-83,-3-2 24,0-1 1,0 0-1,0 1 0,0-1 1,0 0-1,-1 0 1,1 0-1,0 1 0,0-1 1,0 0-1,0 0 1,0 0-1,0-1 0,0 1 1,0 0-1,0 0 1,0 0-1,0-1-24,1 0 19,0 0 1,0 0-1,-1 0 0,1 0 0,0 0 1,0-1-1,-1 1 0,1-1 0,-1 0 1,1 1-1,-1-1-19,25-34 326,-2-1 1,-2-1-1,17-37-326,-1 1 151,20-28-314,7-3 163,-34 60-4338,36-38 4338,26-17-12671,-47 50 10388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0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 1 12544,'-14'107'1029,"5"1"1,5 0-1,8 97-1029,1-151 110,2 0 0,2-1 0,2 0 0,3 0 0,2-1 0,3-1 0,1-1 0,20 34-110,-14-44-1988,-21-33-176,1 0-1,0-1 1,1 1-1,1 0 2165,11 8-4074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8.6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37 12800,'-5'10'-4,"1"1"0,1-1 0,0 1 1,0 0-1,1 0 0,1 0 0,-1 0 1,2 1-1,0-1 0,1 8 4,2 7-17,1-1 0,1 0-1,2 0 1,1 1 17,1 4-13,-3-6 16,2 0-1,0-1 1,1 0-1,2 0 1,10 17-3,-17-35-5,7 13 512,1 0-1,1-1 1,8 7-507,-21-24 3,0 0 0,0 0 1,-1 0-1,1 0 1,0-1-1,0 1 0,0 0 1,0 0-1,0 0 1,0 0-1,0 0 0,0 0 1,0 0-1,0 0 1,0 0-1,0 0 0,0-1 1,0 1-1,1 0 1,-1 0-1,0 0 0,0 0 1,0 0-1,0 0 1,0 0-1,0 0 0,0 0 1,0 0-1,0 0 1,0 0-1,0 0 0,0 0 1,0-1-1,0 1 1,0 0-1,0 0 0,0 0 1,1 0-1,-1 0 1,0 0-1,0 0 0,0 0 1,0 0-1,0 0 1,0 0-1,0 0 0,0 0 1,0 0-1,0 0 1,1 0-1,-1 0 0,0 0 1,0 0-1,0 0 1,0 0-1,0 0 0,0 0 1,0 0-1,0 0 1,0 0-1,0 0 0,0 1 1,0-1-1,1 0 1,-1 0-1,0 0 0,0 0 1,0 0-1,0 0-3,4-15 59,0-1-1,0 0 1,-2 1-1,0-1 0,-1 0 1,0 0-1,-1-2-58,1-22 18,3-24 66,8-97 152,-12 154-457,2 1 0,-1-1 0,1 1 0,0 0 0,0-1 1,1 1-1,0 0 0,0 0 0,0 0 0,1 1 0,-1-1 0,2 1 221,5-7-1230,2 1-1,-1 0 0,2 1 1,5-4 1230,18-14-5184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4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98 14208,'29'0'0,"13"-3"0,11-1 0,18 2 0,4-10 0,15-3 0,-6 0 0,4 0-512,-6 1 128,0 3-4608,-9 7 128,0 2 2688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8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597 19 11008,'-10'2'-88,"-1"-1"1,1 0-1,-1 0 1,1-1-1,-1 0 1,1-1-1,-1 0 1,1-1-1,-1 0 1,-1-1 87,-24-3 448,5 2 242,0 1-1,1 2 1,-1 1 0,0 1 0,-5 3-690,19-2 158,1 1 1,0 1-1,-1 0 1,2 1 0,-1 1-1,1 0 1,0 1-1,0 1 1,0 0 0,-8 7-159,17-10 26,0 0 0,0 0 0,1 1 0,-1-1 0,1 1 1,1 1-1,-1-1 0,1 1 0,0-1 0,0 1 1,1 0-1,0 1 0,0-1 0,1 0 0,0 1 0,0-1 1,0 1-1,1 0 0,1 0 0,-1 0-26,1 3 16,1 0 0,0-1 0,1 1 0,0 0 0,0 0 0,1-1 0,0 0 0,1 1 0,0-1-1,1-1 1,0 1 0,1-1 0,0 1 0,1 0-16,-1-3 12,0-1 0,0 0 0,0 0 0,1-1 0,0 0-1,0 0 1,0 0 0,0-1 0,1 0 0,0 0 0,0-1 0,0 0 0,0-1-1,0 1 1,1-2 0,-1 1 0,1-1 0,-1 0 0,8-1-12,-8 0 7,0 0 1,0 0-1,-1-1 1,1 0 0,0-1-1,0 0 1,-1 0-1,1 0 1,-1-1-1,1 0 1,-1-1-1,0 0 1,0 0-1,-1 0 1,1-1-1,-1 0 1,0 0 0,0 0-1,-1-1 1,0 0-1,3-3-7,-2 0 35,0-1 1,-1 0-1,0 0 0,0 0 0,-1 0 1,-1-1-1,1 1 0,-2-1 0,0 0 1,0 0-1,-1 0 0,0 0 0,0 0 1,-2 0-1,1-1 0,-2 1 0,1 0 1,-1 1-1,-1-1 0,0 0 0,-1 0 1,0 1-1,0-1-35,-4 2 571,2 13-102,5-3-442,1 0 0,-1 0-1,1 0 1,0 0-1,-1 1 1,1-1 0,0 0-1,0 0 1,0 1 0,0-1-1,0 0 1,0 0 0,0 1-1,0-1 1,1 0-1,-1 0 1,0 1-27,7 15 55,1-1 1,0 0-1,0 0 1,2-1-1,0 0 0,1-1 1,0 0-1,1-1 1,0 0-1,1-1 0,3 2-55,-3-4-1507,0-1 0,1 0 1,0-1-1,12 5 1507,-5-3-9408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9.1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 12160,'0'13'0,"-2"4"128,2-3 128,2-3 128,7 10 128,3 4-384,3 2 0,4 7-256,-2-5 0,2 0-5760,-3-7 128,-1 3 4864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9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18431,'0'0'-5503,"25"25"-1,0 0 384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0.5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1 171 17663,'-1'11'11,"1"-1"0,1 1-1,-1-1 1,2 1 0,-1-1-1,2 1 1,-1-1 0,1 0-1,1 0 1,0 1-11,9 14 32,0 0 0,2-2 0,0 1 0,12 11-32,-26-32 134,-7-9-86,-10-12 47,7 5-37,1-2-1,0 1 1,1-1-1,0 0 1,2 0-1,0-1 0,0 0 1,2 0-1,0 0 1,0 0-1,2-1 1,0 1-1,1-14-57,1 23 2,1 1 0,-1 0 0,1 0 0,0 0 0,1 0 0,-1 0 0,1 1 0,0-1 0,1 1 0,-1 0 0,1 0 0,0 0 0,1 0 0,-1 0 0,1 1 0,-1 0 0,1 0 0,1 0 0,-1 1 0,4-2-2,6-4-408,1 1-1,0 1 1,0 0-1,1 1 1,0 1 0,15-3 408,-12 5-3279,0 0 1,0 2 0,14 0 3278,12 1-4629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0.8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140 155 15616,'11'6'3,"-1"-1"1,1 0 0,0-1-1,1 0 1,-1 0 0,1-1 0,-1-1-1,1 0 1,0 0 0,7-1-4,-11-1 5,1 1 0,0-2 0,0 1 0,-1-1 0,1-1 0,-1 1 0,1-2-1,-1 1 1,1-1 0,-1 0 0,0-1 0,0 0 0,-1 0 0,6-4-5,-10 6 3,0-1 0,-1 1 0,1-1 0,-1 0 0,0 0 0,1 0 0,-1 0 0,-1 0 0,1-1 0,0 1 0,-1-1 0,1 1 0,-1-1 0,0 1 0,0-1 0,-1 0 0,1 1 0,-1-1 0,0 0 0,0 0 0,0 1 0,0-1 0,-1 0 0,1 1 0,-1-1 0,0 0 0,0 1 0,0-1 0,-1 1 0,1-1 0,-1 1 0,0 0 0,0 0 0,0-1 0,0 1 0,-1 1 0,1-1 0,-1 0 0,0 1 0,0-1 0,0 1 0,0 0 0,0 0 0,0 0 0,0 0 0,-1 0 0,1 1 0,-1 0 0,1 0-1,-3-1-1,-5 0 13,1 0 0,-1 1 0,0 0 0,0 0 0,0 1 0,1 1 0,-1 0 0,0 0 0,0 1 0,1 1 0,-10 2-14,1 1 50,0 2 0,1 0 1,-1 1-1,1 0 0,-15 12-50,24-14 71,0-1 1,0 2 0,1-1-1,0 1 1,0 1 0,1-1-1,0 1 1,1 1-1,-1-1 1,2 1 0,0 0-1,0 0 1,0 1-1,1 0-71,4-7 29,-1 0-1,1 0 0,0 0 0,0 0 0,0-1 1,1 1-1,-1 0 0,1 0 0,0 0 0,0 0 0,0-1 1,1 1-1,-1-1 0,1 1 0,0-1 0,0 1 0,0-1 1,0 0-1,1 0 0,-1 0 0,1 0 0,0 0 1,0-1-1,0 1 0,0-1 0,3 2-28,4 3-33,1-1 0,0 0 0,0-1 0,0 0 1,0 0-1,1-1 0,-1-1 0,3 1 33,32 3-4562,36 2 4562,-81-9-67,63 6-8957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1.2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488 689 13952,'-14'0'21,"-9"1"518,0 1-1,0 2 1,0 0 0,-21 7-539,12 0 362,-1 1 1,2 1-1,-1 2 1,2 1 0,-27 18-363,44-25 53,0 0 0,1 1 0,0 0-1,0 1 1,1 0 0,1 1 0,-2 2-53,9-10 20,0-1 1,1 1-1,-1 0 0,1 0 0,-1 0 0,1 1 0,0-1 1,1 0-1,-1 1 0,1-1 0,0 1 0,0 0 0,0-1 1,1 1-1,0 0 0,0 0 0,0-1 0,0 1 0,1 0 1,-1-1-1,1 1 0,1 0 0,-1-1 0,1 1 0,-1-1-20,1-1 16,1 0-1,-1 0 1,0 0-1,1-1 0,0 1 1,-1-1-1,1 0 0,0 1 1,0-1-1,0-1 1,1 1-1,-1 0 0,0-1 1,1 1-1,-1-1 0,1 0 1,-1 0-1,1-1 1,-1 1-1,4-1-15,5 2 41,1-1 0,0-1 0,0 0 0,0-1-1,5-1-40,-4 0 22,1-1-1,-1 0 0,-1-1 1,1-1-1,0 0 0,-1 0 1,0-2-1,0 1 0,-1-2 1,0 0-1,0 0 0,-1-1 1,0 0-1,-1-1 0,0 0 1,0-1-1,-1 0 0,0-1 1,-1 0-1,-1 0 0,1 0 1,-2-1-1,4-11-21,-1 0 3,-1 0-1,-1-1 1,-1 0 0,-1 0-1,-2 0 1,0-1 0,-2 1-1,-1-23-2,-6-28 11,-3 0 0,-8-24-11,8 48 120,-3 1 1,-6-14-121,14 50 50,-1 1 1,-1-1-1,0 1 1,-1 1 0,-1-1-1,0 1 1,-1 1-1,0 0 1,-1 0-1,-3-3-50,11 13 15,0 0-1,-1-1 1,1 1-1,-1 0 0,0 0 1,0 1-1,0-1 1,0 0-1,0 1 0,0 0 1,0 0-1,0 0 1,0 0-1,-1 0 0,1 0 1,0 1-1,-1 0 0,0 0-14,1 0 11,1 1 0,0-1 0,-1 1 0,1 0 0,0 0 0,-1 0 0,1 1 0,0-1 0,0 1 0,0-1 0,0 1 0,0-1 0,0 1 0,1 0 0,-1 0 0,0 0 0,1 0 0,0 0 0,-1 0 0,1 0 0,0 1 0,0-1 0,0 3-11,-3 6 53,0 0-1,1 0 0,1 1 1,0 0-1,0-1 0,1 1 1,1 0-1,0-1 0,2 13-52,3 17 160,1 1-1,4 2-159,5 22 128,3 0 0,3-1 0,2-1 0,17 27-128,-18-51-256,1-1 0,3-2 0,1 0 0,28 28 256,-30-36-3079,1-2 0,1-1 0,4 1 3079,31 24-8448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7.2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1 4480,'0'0'128,"0"0"235,0 0 959,0 0 321,0 0 42,0 0-106,0 0-726,0 0-170,0 2-214,-9 34 113,2 0-1,1 0 1,3 1-1,0 32-581,10 150 479,-6-202-361,7 73 210,5 0 1,4-1-1,3-1 1,5 0-1,30 72-328,-14-61 107,-41-98-321,0-1-660,0 0-2475,0 0-1067,0 0-1792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7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140 10 10624,'-15'9'-22,"5"-2"-42,9-6 79,1-1 0,-1 1 0,0 0 0,1 0 0,-1-1 0,1 1 0,-1 0 0,1 0 0,-1 0 0,1 0 0,0-1 0,-1 1 0,1 0 0,0 0 0,0 0 0,0 0 0,0 0 0,0 0-15,-1 4 221,-5 11-53,1 0 0,0 0-1,2 1 1,0-1 0,0 1 0,2 0 0,0 0-1,1 0 1,1 0 0,0 0 0,2 0-168,-2-7 83,1 0 1,1 0 0,0-1-1,0 1 1,1-1 0,0 0-1,0 0 1,1 0-1,1-1 1,-1 1 0,1-1-1,1 0 1,-1-1-1,1 0 1,1 0 0,-1 0-1,1-1 1,0 0 0,2 0-84,-3-3 43,0 1 1,0-2 0,0 1 0,0-1 0,1 0 0,-1 0 0,1-1 0,-1 0 0,1 0 0,-1-1 0,1 0 0,0 0-1,-1-1 1,1 0 0,-1 0 0,1-1 0,-1 0 0,0 0 0,0-1 0,0 0 0,0 0 0,0-1 0,0 0 0,-1 0-1,0 0 1,3-3-44,-3 2 27,0 1 0,0-1-1,-1 0 1,1-1 0,-1 1-1,-1-1 1,1 0 0,-1 0-1,0-1 1,-1 1-1,1-1 1,-1 0 0,0 0-1,-1 0 1,0 0 0,0-1-1,0 1 1,-1 0 0,0-1-1,-1 1 1,0-1 0,0 1-1,0-1 1,-1 1 0,0-1-1,-2-5-26,0 3 81,-1 1 0,0-1 0,0 1 0,-1 0 0,0 0 0,-1 1 0,0-1-1,0 1 1,-1 1 0,-7-8-81,4 6 134,-2 0 0,1 0 0,-1 1 0,-1 0 0,1 1 0,-1 1 0,-7-3-134,-3 1-402,-1 0 0,1 2-1,-2 0 1,1 2-1,0 0 1,-1 2 0,0 1-1,-24 2 403,1 3-10218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2.2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530 0 16767,'-2'3'-3,"-1"0"-1,0 0 0,0 0 1,0-1-1,-1 1 0,1-1 0,-1 0 1,1 0-1,-1 0 0,-3 1 4,-44 13-73,21-7 34,-12 6 26,0 1-1,2 3 1,0 1 0,1 2-1,1 2 1,1 1 0,1 2 0,-14 15 12,44-37 1,1 1 0,-1-1 0,1 1 0,0 0 0,1 1 0,0-1 0,-1 2 0,4-6 0,0 0 0,0-1 0,1 1 0,-1 0 0,1 0 0,-1 0 0,1 0 0,0 0 0,-1 0 0,1 0 0,0 0 0,0 0 0,1 0 0,-1 0 0,0 0 0,1-1 0,-1 1 0,1 0 0,0 0 0,-1 0 0,1 0 0,0-1 0,0 1 0,0 0 0,0-1 0,0 1 0,1-1 0,-1 1 0,0-1 0,1 1 0,4 3 0,0 0 0,1 0 0,-1-1 0,1 0 0,0 0 0,0 0 0,1-1 0,-1 0 0,1 0 0,-1-1 0,3 0 0,20 4 0,1-1 0,10 0 0,24 3 0,-42-2 0,1 0 0,-2 2 0,1 1 0,-1 0 0,0 2 0,13 8 0,-28-15 38,-1 0-1,0 0 0,-1 1 1,1-1-1,-1 1 0,0 1 1,0-1-1,0 1 0,-1-1 1,0 1-1,0 1 0,0-1 1,-1 0-1,0 1 0,0 0 1,-1-1-1,1 5-37,-1-6 36,-2 0-1,1 0 1,-1-1-1,1 1 1,-1 0-1,0 0 1,-1-1-1,1 1 1,-1 0-1,0-1 1,0 1-1,-1 0 0,1-1 1,-1 0-1,0 1 1,0-1-1,-1 0 1,1 0-1,-1 0 1,0 0-1,0 0 1,0-1-1,0 1 1,-1-1-1,0 0 1,-3 2-36,-4 3 114,-1-1 1,0-1-1,0 0 0,-1-1 1,0 0-1,0-1 0,0 0 1,0-1-1,-7 1-114,0-1 124,0-1-1,0-1 1,0-1-1,0 0 1,0-1-1,-3-2-123,16 2-412,0-1 0,0 1 0,0-1-1,0-1 1,0 1 0,0-1 0,1-1-1,-1 1 1,1-1 0,-3-2 412,8 5-202,-1 0-1,1-1 1,0 1 0,-1 0 0,1-1 0,0 1 0,0-1-1,0 0 1,0 1 0,0-1 0,0 0 0,0 1-1,1-1 1,-1 0 0,1 0 0,-1 0 0,1-1 202,0 1-158,0 0 1,0 0 0,1-1 0,-1 1 0,1 0 0,0 0-1,-1 0 1,1 0 0,0-1 0,0 1 0,0 0-1,0 1 1,1-1 0,-1 0 0,1 0 0,-1 0 0,1 1-1,0-1 158,5-5-1479,1-1 0,0 2 0,9-7 1479,38-19-4885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29055-1BA0-4DA8-A630-2F5128FC10C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DA399-015A-4F36-9D74-9B177231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DA399-015A-4F36-9D74-9B177231E0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DA399-015A-4F36-9D74-9B177231E0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51D-0DB4-4D5F-A9FD-80ACE5217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473A9-BEFF-499A-A0CB-71F0EE937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4ACE-F356-4B95-84E2-1E23E6C8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CC02-12A5-4A6D-8446-77E5789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F0D6-B030-4892-B6A3-CE2BAD4D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A475-FC24-40C0-AA45-F13DEBB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DAC38-2135-43B3-83FB-433369B8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7DDB-6052-42AA-9120-28469E85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24F0C-F573-4E78-9491-847262DE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44C0-41C6-42FD-B8B9-5B027645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616DC-1996-4F59-B379-2A04B2E27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7230-5A40-4436-8840-698CDE203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582F-9330-423A-AB87-4498180C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7106-5706-478D-B7F7-A492408D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6CD2-4F5A-423B-8726-2343A52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6EE3-CD0A-4961-ADA5-533F30E2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4F21-713C-4AC3-B68F-282486D7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1A91-0571-47B6-B7DA-51FF632D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5342-9A44-4DA3-B166-2E89C640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3663-4310-408A-96DA-8D4CF1E9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B704-55A0-45B4-AAF4-6C96BE22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5D59-B0A4-4D45-966A-8384FF8F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221F-551A-4114-AB25-7BB933D0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2E5B-6217-4E50-AD27-631C5191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74FF-1C62-4BFD-9FB6-DBE257EF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6239-F05D-4439-9F35-F4178BF2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DFBA-E6B0-442F-8510-E927846A3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EF0BE-CCAE-4277-A173-FBBFAFC0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04BA7-5902-4C1D-B27F-1D87A58F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230E5-756E-45F3-B6A6-53FC0585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79B0-6D07-42CE-AA21-B3414A2D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EE82-83EE-45E6-A04E-575C1556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82280-F36E-41FE-810B-9282119BE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89EC0-BC13-4F36-AFD4-3F31ECF7B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DBD1-83A3-4A32-ABBF-28FC792BE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39728-94C7-405B-8FE1-4A0E94938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E7F6C-ED34-4BF5-8B9C-BF08BC92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53895-D35C-4CFF-A680-BADC2C44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A3419-78E3-4A3D-87A2-B7A1D9C9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5163-64CC-4BF5-BD56-8DDF7885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7E232-6609-47DE-8BF3-50F4D34A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8F8A3-986C-43FE-8424-30A1540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D4C27-2A9E-4264-B251-B7EFABF6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5192A-3B96-483D-B4BA-F26882FA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D41FE-6B0D-4C24-A10A-79BAFDD9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62CFD-D785-4C82-B082-12FCE0F0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975E-1C83-41DE-A9B4-4AFB53A7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B3EF-B2BD-4C4B-8FCF-C460FF05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C3209-C987-4095-ACBD-0E708ADA4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337F-8029-466E-8468-8A4ADB8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7ED0C-563D-4A78-BFFE-AFD64DB1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4526F-C2CF-482B-81D7-A6778D0C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8F9F-B0CB-4B97-99C8-39B9AF51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EBA9D-5C5D-40D5-B394-4EF1B9E5B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C62E5-B255-47E0-B612-0CECAE17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D8AD-54B1-432D-9016-3B114661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A696-A469-4E2F-BFAC-9B68419E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413B7-65AF-4381-85E9-C196C4CF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C76D7-C9AE-4A40-BA08-0585A8B3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EF4A-0DE9-401D-A07E-1C1BB040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21DC-8D7B-49F4-8EB6-BB0136B89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674A-4592-4820-B70A-5493FB411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29B3-34BF-428B-BC47-782C00F0E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6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iabetesaliciousness.blogspot.com/2010/11/im-not-going-to-over-think-mexican-food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16" Type="http://schemas.openxmlformats.org/officeDocument/2006/relationships/customXml" Target="../ink/ink158.xml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358" Type="http://schemas.openxmlformats.org/officeDocument/2006/relationships/customXml" Target="../ink/ink179.xml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25" Type="http://schemas.openxmlformats.org/officeDocument/2006/relationships/image" Target="../media/image212.png"/><Relationship Id="rId446" Type="http://schemas.openxmlformats.org/officeDocument/2006/relationships/customXml" Target="../ink/ink223.xml"/><Relationship Id="rId467" Type="http://schemas.openxmlformats.org/officeDocument/2006/relationships/image" Target="../media/image233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48" Type="http://schemas.openxmlformats.org/officeDocument/2006/relationships/customXml" Target="../ink/ink174.xml"/><Relationship Id="rId369" Type="http://schemas.openxmlformats.org/officeDocument/2006/relationships/image" Target="../media/image184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15" Type="http://schemas.openxmlformats.org/officeDocument/2006/relationships/image" Target="../media/image207.png"/><Relationship Id="rId436" Type="http://schemas.openxmlformats.org/officeDocument/2006/relationships/customXml" Target="../ink/ink218.xml"/><Relationship Id="rId457" Type="http://schemas.openxmlformats.org/officeDocument/2006/relationships/image" Target="../media/image228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338" Type="http://schemas.openxmlformats.org/officeDocument/2006/relationships/customXml" Target="../ink/ink169.xml"/><Relationship Id="rId359" Type="http://schemas.openxmlformats.org/officeDocument/2006/relationships/image" Target="../media/image179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26" Type="http://schemas.openxmlformats.org/officeDocument/2006/relationships/customXml" Target="../ink/ink213.xml"/><Relationship Id="rId447" Type="http://schemas.openxmlformats.org/officeDocument/2006/relationships/image" Target="../media/image223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468" Type="http://schemas.openxmlformats.org/officeDocument/2006/relationships/customXml" Target="../ink/ink234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381" Type="http://schemas.openxmlformats.org/officeDocument/2006/relationships/image" Target="../media/image190.png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371" Type="http://schemas.openxmlformats.org/officeDocument/2006/relationships/image" Target="../media/image185.png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27" Type="http://schemas.openxmlformats.org/officeDocument/2006/relationships/image" Target="../media/image213.png"/><Relationship Id="rId448" Type="http://schemas.openxmlformats.org/officeDocument/2006/relationships/customXml" Target="../ink/ink224.xml"/><Relationship Id="rId469" Type="http://schemas.openxmlformats.org/officeDocument/2006/relationships/image" Target="../media/image234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17" Type="http://schemas.openxmlformats.org/officeDocument/2006/relationships/image" Target="../media/image208.png"/><Relationship Id="rId438" Type="http://schemas.openxmlformats.org/officeDocument/2006/relationships/customXml" Target="../ink/ink219.xml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72" Type="http://schemas.openxmlformats.org/officeDocument/2006/relationships/customXml" Target="../ink/ink186.xml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28" Type="http://schemas.openxmlformats.org/officeDocument/2006/relationships/customXml" Target="../ink/ink214.xml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1.xml"/><Relationship Id="rId383" Type="http://schemas.openxmlformats.org/officeDocument/2006/relationships/image" Target="../media/image191.png"/><Relationship Id="rId418" Type="http://schemas.openxmlformats.org/officeDocument/2006/relationships/customXml" Target="../ink/ink209.xml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6.xml"/><Relationship Id="rId373" Type="http://schemas.openxmlformats.org/officeDocument/2006/relationships/image" Target="../media/image186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461" Type="http://schemas.openxmlformats.org/officeDocument/2006/relationships/image" Target="../media/image230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42" Type="http://schemas.openxmlformats.org/officeDocument/2006/relationships/customXml" Target="../ink/ink171.xml"/><Relationship Id="rId363" Type="http://schemas.openxmlformats.org/officeDocument/2006/relationships/image" Target="../media/image181.png"/><Relationship Id="rId384" Type="http://schemas.openxmlformats.org/officeDocument/2006/relationships/customXml" Target="../ink/ink192.xml"/><Relationship Id="rId419" Type="http://schemas.openxmlformats.org/officeDocument/2006/relationships/image" Target="../media/image209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72" Type="http://schemas.openxmlformats.org/officeDocument/2006/relationships/customXml" Target="../ink/ink236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353" Type="http://schemas.openxmlformats.org/officeDocument/2006/relationships/image" Target="../media/image176.png"/><Relationship Id="rId374" Type="http://schemas.openxmlformats.org/officeDocument/2006/relationships/customXml" Target="../ink/ink187.xml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420" Type="http://schemas.openxmlformats.org/officeDocument/2006/relationships/customXml" Target="../ink/ink21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41" Type="http://schemas.openxmlformats.org/officeDocument/2006/relationships/image" Target="../media/image220.png"/><Relationship Id="rId462" Type="http://schemas.openxmlformats.org/officeDocument/2006/relationships/customXml" Target="../ink/ink231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31" Type="http://schemas.openxmlformats.org/officeDocument/2006/relationships/image" Target="../media/image215.png"/><Relationship Id="rId452" Type="http://schemas.openxmlformats.org/officeDocument/2006/relationships/customXml" Target="../ink/ink226.xml"/><Relationship Id="rId473" Type="http://schemas.openxmlformats.org/officeDocument/2006/relationships/image" Target="../media/image236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8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0.png"/><Relationship Id="rId442" Type="http://schemas.openxmlformats.org/officeDocument/2006/relationships/customXml" Target="../ink/ink221.xml"/><Relationship Id="rId463" Type="http://schemas.openxmlformats.org/officeDocument/2006/relationships/image" Target="../media/image231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32" Type="http://schemas.openxmlformats.org/officeDocument/2006/relationships/customXml" Target="../ink/ink216.xml"/><Relationship Id="rId453" Type="http://schemas.openxmlformats.org/officeDocument/2006/relationships/image" Target="../media/image226.png"/><Relationship Id="rId474" Type="http://schemas.openxmlformats.org/officeDocument/2006/relationships/customXml" Target="../ink/ink237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443" Type="http://schemas.openxmlformats.org/officeDocument/2006/relationships/image" Target="../media/image221.png"/><Relationship Id="rId464" Type="http://schemas.openxmlformats.org/officeDocument/2006/relationships/customXml" Target="../ink/ink232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rrito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ickr.com/photos/shellysblogger/6610513051" TargetMode="External"/><Relationship Id="rId5" Type="http://schemas.openxmlformats.org/officeDocument/2006/relationships/image" Target="../media/image3.jpg"/><Relationship Id="rId10" Type="http://schemas.openxmlformats.org/officeDocument/2006/relationships/hyperlink" Target="https://www.flickr.com/photos/mosespreciado/6870386851/" TargetMode="External"/><Relationship Id="rId4" Type="http://schemas.openxmlformats.org/officeDocument/2006/relationships/hyperlink" Target="https://pixabay.com/en/italian-food-tomatoes-dinner-food-985776/" TargetMode="External"/><Relationship Id="rId9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rrito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ickr.com/photos/shellysblogger/6610513051" TargetMode="External"/><Relationship Id="rId5" Type="http://schemas.openxmlformats.org/officeDocument/2006/relationships/image" Target="../media/image3.jpg"/><Relationship Id="rId10" Type="http://schemas.openxmlformats.org/officeDocument/2006/relationships/hyperlink" Target="https://www.flickr.com/photos/mosespreciado/6870386851/" TargetMode="External"/><Relationship Id="rId4" Type="http://schemas.openxmlformats.org/officeDocument/2006/relationships/hyperlink" Target="https://pixabay.com/en/italian-food-tomatoes-dinner-food-985776/" TargetMode="External"/><Relationship Id="rId9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talian-food-tomatoes-dinner-food-985776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D5DF-D438-4F84-B162-A2320256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951" y="472302"/>
            <a:ext cx="5537819" cy="116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7300" b="1" dirty="0"/>
              <a:t>User Story</a:t>
            </a:r>
            <a:endParaRPr lang="en-US" sz="6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1801D359-67C9-49BE-802D-D73179147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138" r="2" b="64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A45A6-4AE1-432E-8EC7-B8345CDAD33D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diabetesaliciousness.blogspot.com/2010/11/im-not-going-to-over-think-mexican-food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5FB12-2E47-4EF6-981C-F3D4DFE288F3}"/>
              </a:ext>
            </a:extLst>
          </p:cNvPr>
          <p:cNvSpPr txBox="1"/>
          <p:nvPr/>
        </p:nvSpPr>
        <p:spPr>
          <a:xfrm>
            <a:off x="6554863" y="2085654"/>
            <a:ext cx="55378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 A </a:t>
            </a:r>
            <a:r>
              <a:rPr lang="en-US" sz="2800" dirty="0"/>
              <a:t>hungry person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I WANT TO </a:t>
            </a:r>
            <a:r>
              <a:rPr lang="en-US" sz="2800" dirty="0"/>
              <a:t>find recipes or restaurants for a specific type of cuisine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SO THAT I CAN </a:t>
            </a:r>
            <a:r>
              <a:rPr lang="en-US" sz="2800" dirty="0"/>
              <a:t>make a decision on what and where to eat</a:t>
            </a:r>
          </a:p>
        </p:txBody>
      </p:sp>
    </p:spTree>
    <p:extLst>
      <p:ext uri="{BB962C8B-B14F-4D97-AF65-F5344CB8AC3E}">
        <p14:creationId xmlns:p14="http://schemas.microsoft.com/office/powerpoint/2010/main" val="2440549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93BD7-4801-4ABE-8FBA-1D8140CD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2864-9A12-445E-B182-556101C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9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33557D-996D-45C2-8EF6-F4299D5A9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347" r="-1" b="10057"/>
          <a:stretch/>
        </p:blipFill>
        <p:spPr>
          <a:xfrm>
            <a:off x="20" y="10"/>
            <a:ext cx="12009284" cy="685799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8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4047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0B03F17-B5B2-4BE1-A987-A97ECE7D61B0}"/>
                  </a:ext>
                </a:extLst>
              </p14:cNvPr>
              <p14:cNvContentPartPr/>
              <p14:nvPr/>
            </p14:nvContentPartPr>
            <p14:xfrm>
              <a:off x="6342054" y="1329716"/>
              <a:ext cx="1186200" cy="53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0B03F17-B5B2-4BE1-A987-A97ECE7D61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4414" y="1311716"/>
                <a:ext cx="12218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057BDE5-26FA-4D5F-94D1-9E90621BBDF8}"/>
                  </a:ext>
                </a:extLst>
              </p14:cNvPr>
              <p14:cNvContentPartPr/>
              <p14:nvPr/>
            </p14:nvContentPartPr>
            <p14:xfrm>
              <a:off x="2121774" y="2622836"/>
              <a:ext cx="1390680" cy="469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057BDE5-26FA-4D5F-94D1-9E90621BBD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774" y="2604836"/>
                <a:ext cx="14263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96AECBB-F06D-4657-875A-6B55231071BF}"/>
                  </a:ext>
                </a:extLst>
              </p14:cNvPr>
              <p14:cNvContentPartPr/>
              <p14:nvPr/>
            </p14:nvContentPartPr>
            <p14:xfrm>
              <a:off x="6011214" y="4121876"/>
              <a:ext cx="123840" cy="23187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96AECBB-F06D-4657-875A-6B5523107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3214" y="4103876"/>
                <a:ext cx="159480" cy="23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7A3ECFD-258F-40DF-A03C-2977C42A411B}"/>
                  </a:ext>
                </a:extLst>
              </p14:cNvPr>
              <p14:cNvContentPartPr/>
              <p14:nvPr/>
            </p14:nvContentPartPr>
            <p14:xfrm>
              <a:off x="6069174" y="4562156"/>
              <a:ext cx="2202120" cy="55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7A3ECFD-258F-40DF-A03C-2977C42A41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1534" y="4544156"/>
                <a:ext cx="2237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5361F1D6-ED27-4A6C-AF7E-3BE61B329DE3}"/>
                  </a:ext>
                </a:extLst>
              </p14:cNvPr>
              <p14:cNvContentPartPr/>
              <p14:nvPr/>
            </p14:nvContentPartPr>
            <p14:xfrm>
              <a:off x="10381974" y="6283316"/>
              <a:ext cx="743400" cy="1728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5361F1D6-ED27-4A6C-AF7E-3BE61B329D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64334" y="6265316"/>
                <a:ext cx="77904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1BD1AB3-0D01-4D20-A042-FBD5FDE3CB9E}"/>
              </a:ext>
            </a:extLst>
          </p:cNvPr>
          <p:cNvGrpSpPr/>
          <p:nvPr/>
        </p:nvGrpSpPr>
        <p:grpSpPr>
          <a:xfrm>
            <a:off x="1156254" y="502796"/>
            <a:ext cx="10742040" cy="6308280"/>
            <a:chOff x="1156254" y="502796"/>
            <a:chExt cx="10742040" cy="630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8C88D2-B00E-47D4-BACE-481A38C5DBBF}"/>
                    </a:ext>
                  </a:extLst>
                </p14:cNvPr>
                <p14:cNvContentPartPr/>
                <p14:nvPr/>
              </p14:nvContentPartPr>
              <p14:xfrm>
                <a:off x="5754534" y="695396"/>
                <a:ext cx="252000" cy="2725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8C88D2-B00E-47D4-BACE-481A38C5DB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6894" y="677396"/>
                  <a:ext cx="287640" cy="27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04CB44-58C0-46A6-9C06-CD64F29E55A2}"/>
                    </a:ext>
                  </a:extLst>
                </p14:cNvPr>
                <p14:cNvContentPartPr/>
                <p14:nvPr/>
              </p14:nvContentPartPr>
              <p14:xfrm>
                <a:off x="5743014" y="632756"/>
                <a:ext cx="3333240" cy="3374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04CB44-58C0-46A6-9C06-CD64F29E55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5014" y="615116"/>
                  <a:ext cx="3368880" cy="34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869500-83BE-4855-BFDE-8A7D7B154466}"/>
                    </a:ext>
                  </a:extLst>
                </p14:cNvPr>
                <p14:cNvContentPartPr/>
                <p14:nvPr/>
              </p14:nvContentPartPr>
              <p14:xfrm>
                <a:off x="6218214" y="853076"/>
                <a:ext cx="246600" cy="35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869500-83BE-4855-BFDE-8A7D7B1544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0214" y="835436"/>
                  <a:ext cx="2822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5ED9B5-3782-431F-86F6-17B409C7F63F}"/>
                    </a:ext>
                  </a:extLst>
                </p14:cNvPr>
                <p14:cNvContentPartPr/>
                <p14:nvPr/>
              </p14:nvContentPartPr>
              <p14:xfrm>
                <a:off x="6468054" y="978716"/>
                <a:ext cx="120240" cy="201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5ED9B5-3782-431F-86F6-17B409C7F6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50414" y="961076"/>
                  <a:ext cx="155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A5FEAD-F842-4764-957E-3BBEC4540C7C}"/>
                    </a:ext>
                  </a:extLst>
                </p14:cNvPr>
                <p14:cNvContentPartPr/>
                <p14:nvPr/>
              </p14:nvContentPartPr>
              <p14:xfrm>
                <a:off x="6659934" y="978716"/>
                <a:ext cx="209160" cy="20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A5FEAD-F842-4764-957E-3BBEC4540C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42294" y="961076"/>
                  <a:ext cx="244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50451B-01C4-4E3F-B1C6-6D3FB12200AE}"/>
                    </a:ext>
                  </a:extLst>
                </p14:cNvPr>
                <p14:cNvContentPartPr/>
                <p14:nvPr/>
              </p14:nvContentPartPr>
              <p14:xfrm>
                <a:off x="6902214" y="868916"/>
                <a:ext cx="186840" cy="35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50451B-01C4-4E3F-B1C6-6D3FB12200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84574" y="850916"/>
                  <a:ext cx="2224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5F65C5-B847-4844-93EB-03770ABF452F}"/>
                    </a:ext>
                  </a:extLst>
                </p14:cNvPr>
                <p14:cNvContentPartPr/>
                <p14:nvPr/>
              </p14:nvContentPartPr>
              <p14:xfrm>
                <a:off x="6895734" y="1121276"/>
                <a:ext cx="131760" cy="3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5F65C5-B847-4844-93EB-03770ABF45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8094" y="1103276"/>
                  <a:ext cx="167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93D446-174B-44DE-A111-6BF14425C8BE}"/>
                    </a:ext>
                  </a:extLst>
                </p14:cNvPr>
                <p14:cNvContentPartPr/>
                <p14:nvPr/>
              </p14:nvContentPartPr>
              <p14:xfrm>
                <a:off x="7102374" y="1070876"/>
                <a:ext cx="31320" cy="129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93D446-174B-44DE-A111-6BF14425C8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84734" y="1053236"/>
                  <a:ext cx="66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6F30C9-097A-4719-A147-0EC5B5F06391}"/>
                    </a:ext>
                  </a:extLst>
                </p14:cNvPr>
                <p14:cNvContentPartPr/>
                <p14:nvPr/>
              </p14:nvContentPartPr>
              <p14:xfrm>
                <a:off x="7216134" y="899156"/>
                <a:ext cx="59760" cy="306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6F30C9-097A-4719-A147-0EC5B5F063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98134" y="881156"/>
                  <a:ext cx="95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724029-6D8C-41D4-BFF6-1BF565C77E1D}"/>
                    </a:ext>
                  </a:extLst>
                </p14:cNvPr>
                <p14:cNvContentPartPr/>
                <p14:nvPr/>
              </p14:nvContentPartPr>
              <p14:xfrm>
                <a:off x="7375254" y="1031276"/>
                <a:ext cx="205560" cy="176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724029-6D8C-41D4-BFF6-1BF565C77E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57254" y="1013276"/>
                  <a:ext cx="241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24AD3-2F00-473C-B966-DD1426183EC7}"/>
                    </a:ext>
                  </a:extLst>
                </p14:cNvPr>
                <p14:cNvContentPartPr/>
                <p14:nvPr/>
              </p14:nvContentPartPr>
              <p14:xfrm>
                <a:off x="7090854" y="930476"/>
                <a:ext cx="12240" cy="1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24AD3-2F00-473C-B966-DD1426183E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72854" y="912836"/>
                  <a:ext cx="47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5A891D-6928-4277-857D-5F2B8B52A8A4}"/>
                    </a:ext>
                  </a:extLst>
                </p14:cNvPr>
                <p14:cNvContentPartPr/>
                <p14:nvPr/>
              </p14:nvContentPartPr>
              <p14:xfrm>
                <a:off x="6069894" y="1641836"/>
                <a:ext cx="320760" cy="25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5A891D-6928-4277-857D-5F2B8B52A8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52254" y="1624196"/>
                  <a:ext cx="356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E430D6-8DF7-4457-AA70-CAE6F8C35D8B}"/>
                    </a:ext>
                  </a:extLst>
                </p14:cNvPr>
                <p14:cNvContentPartPr/>
                <p14:nvPr/>
              </p14:nvContentPartPr>
              <p14:xfrm>
                <a:off x="6360774" y="1665596"/>
                <a:ext cx="226080" cy="154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E430D6-8DF7-4457-AA70-CAE6F8C35D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42774" y="1647956"/>
                  <a:ext cx="261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6D0E29-858E-4138-AFE0-B529A77EABE4}"/>
                    </a:ext>
                  </a:extLst>
                </p14:cNvPr>
                <p14:cNvContentPartPr/>
                <p14:nvPr/>
              </p14:nvContentPartPr>
              <p14:xfrm>
                <a:off x="6572814" y="1683596"/>
                <a:ext cx="179280" cy="181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6D0E29-858E-4138-AFE0-B529A77EAB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54814" y="1665596"/>
                  <a:ext cx="214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4DFB03-5581-4948-B82B-6529CD950D89}"/>
                    </a:ext>
                  </a:extLst>
                </p14:cNvPr>
                <p14:cNvContentPartPr/>
                <p14:nvPr/>
              </p14:nvContentPartPr>
              <p14:xfrm>
                <a:off x="6828054" y="1699436"/>
                <a:ext cx="231120" cy="14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4DFB03-5581-4948-B82B-6529CD950D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0414" y="1681436"/>
                  <a:ext cx="266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0E24FE-BEFC-456B-83E5-C524B29D2041}"/>
                    </a:ext>
                  </a:extLst>
                </p14:cNvPr>
                <p14:cNvContentPartPr/>
                <p14:nvPr/>
              </p14:nvContentPartPr>
              <p14:xfrm>
                <a:off x="7202094" y="1709516"/>
                <a:ext cx="11520" cy="11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0E24FE-BEFC-456B-83E5-C524B29D20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84454" y="1691516"/>
                  <a:ext cx="47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21DD70-17ED-42ED-B92A-907379ECFF0F}"/>
                    </a:ext>
                  </a:extLst>
                </p14:cNvPr>
                <p14:cNvContentPartPr/>
                <p14:nvPr/>
              </p14:nvContentPartPr>
              <p14:xfrm>
                <a:off x="7213254" y="179663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21DD70-17ED-42ED-B92A-907379ECFF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95614" y="17789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FE4203-7259-4EFD-BEF1-312CBCB4FED1}"/>
                    </a:ext>
                  </a:extLst>
                </p14:cNvPr>
                <p14:cNvContentPartPr/>
                <p14:nvPr/>
              </p14:nvContentPartPr>
              <p14:xfrm>
                <a:off x="6088254" y="2276876"/>
                <a:ext cx="256320" cy="234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FE4203-7259-4EFD-BEF1-312CBCB4FE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70614" y="2258876"/>
                  <a:ext cx="291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AF5515A-16FB-4ADE-A6C4-0CFBA29C51CE}"/>
                    </a:ext>
                  </a:extLst>
                </p14:cNvPr>
                <p14:cNvContentPartPr/>
                <p14:nvPr/>
              </p14:nvContentPartPr>
              <p14:xfrm>
                <a:off x="6373734" y="2105516"/>
                <a:ext cx="117360" cy="359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AF5515A-16FB-4ADE-A6C4-0CFBA29C51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56094" y="2087876"/>
                  <a:ext cx="153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4DE9426-79CA-4D9A-BCBF-F423B85A682C}"/>
                    </a:ext>
                  </a:extLst>
                </p14:cNvPr>
                <p14:cNvContentPartPr/>
                <p14:nvPr/>
              </p14:nvContentPartPr>
              <p14:xfrm>
                <a:off x="6538254" y="2100836"/>
                <a:ext cx="35640" cy="380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4DE9426-79CA-4D9A-BCBF-F423B85A68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20614" y="2082836"/>
                  <a:ext cx="712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AFFE4B-B447-47E8-953A-5DE4C73DF7D8}"/>
                    </a:ext>
                  </a:extLst>
                </p14:cNvPr>
                <p14:cNvContentPartPr/>
                <p14:nvPr/>
              </p14:nvContentPartPr>
              <p14:xfrm>
                <a:off x="6638334" y="2270756"/>
                <a:ext cx="162720" cy="203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AFFE4B-B447-47E8-953A-5DE4C73DF7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20334" y="2253116"/>
                  <a:ext cx="198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D1AA9C-29BE-4BE7-A75F-5F6E60D458AD}"/>
                    </a:ext>
                  </a:extLst>
                </p14:cNvPr>
                <p14:cNvContentPartPr/>
                <p14:nvPr/>
              </p14:nvContentPartPr>
              <p14:xfrm>
                <a:off x="7072134" y="2284796"/>
                <a:ext cx="198720" cy="399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D1AA9C-29BE-4BE7-A75F-5F6E60D458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54134" y="2267156"/>
                  <a:ext cx="2343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C2FABC-4A98-4CBD-B9FE-2402846AF689}"/>
                    </a:ext>
                  </a:extLst>
                </p14:cNvPr>
                <p14:cNvContentPartPr/>
                <p14:nvPr/>
              </p14:nvContentPartPr>
              <p14:xfrm>
                <a:off x="7345374" y="2310716"/>
                <a:ext cx="8640" cy="209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C2FABC-4A98-4CBD-B9FE-2402846AF6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7734" y="2292716"/>
                  <a:ext cx="44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29112-86D6-4CAA-9870-A473AF8CC06E}"/>
                    </a:ext>
                  </a:extLst>
                </p14:cNvPr>
                <p14:cNvContentPartPr/>
                <p14:nvPr/>
              </p14:nvContentPartPr>
              <p14:xfrm>
                <a:off x="7407654" y="2276156"/>
                <a:ext cx="159120" cy="210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29112-86D6-4CAA-9870-A473AF8CC0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0014" y="2258516"/>
                  <a:ext cx="194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02798B-B70C-439F-8AA3-5640FA905599}"/>
                    </a:ext>
                  </a:extLst>
                </p14:cNvPr>
                <p14:cNvContentPartPr/>
                <p14:nvPr/>
              </p14:nvContentPartPr>
              <p14:xfrm>
                <a:off x="7621134" y="2234756"/>
                <a:ext cx="139320" cy="18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02798B-B70C-439F-8AA3-5640FA9055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03134" y="2217116"/>
                  <a:ext cx="174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C3A524-D0D4-4545-BA49-215B35D08BF8}"/>
                    </a:ext>
                  </a:extLst>
                </p14:cNvPr>
                <p14:cNvContentPartPr/>
                <p14:nvPr/>
              </p14:nvContentPartPr>
              <p14:xfrm>
                <a:off x="7941174" y="2294156"/>
                <a:ext cx="28440" cy="100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C3A524-D0D4-4545-BA49-215B35D08B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23534" y="2276156"/>
                  <a:ext cx="64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2384EE5-6C1F-4719-9E8B-F0903C46B430}"/>
                    </a:ext>
                  </a:extLst>
                </p14:cNvPr>
                <p14:cNvContentPartPr/>
                <p14:nvPr/>
              </p14:nvContentPartPr>
              <p14:xfrm>
                <a:off x="7375254" y="2153036"/>
                <a:ext cx="74880" cy="57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2384EE5-6C1F-4719-9E8B-F0903C46B4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57254" y="2135396"/>
                  <a:ext cx="110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C4BD3D-AE0D-408D-B084-CFA28F0594F7}"/>
                    </a:ext>
                  </a:extLst>
                </p14:cNvPr>
                <p14:cNvContentPartPr/>
                <p14:nvPr/>
              </p14:nvContentPartPr>
              <p14:xfrm>
                <a:off x="6876654" y="2282996"/>
                <a:ext cx="141480" cy="19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C4BD3D-AE0D-408D-B084-CFA28F0594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58654" y="2265356"/>
                  <a:ext cx="177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E270B6-A61A-4407-9848-3263EE6E96CC}"/>
                    </a:ext>
                  </a:extLst>
                </p14:cNvPr>
                <p14:cNvContentPartPr/>
                <p14:nvPr/>
              </p14:nvContentPartPr>
              <p14:xfrm>
                <a:off x="6169974" y="2772956"/>
                <a:ext cx="297720" cy="36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E270B6-A61A-4407-9848-3263EE6E96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51974" y="2754956"/>
                  <a:ext cx="333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ADDB46-8AA1-47D9-87F1-A89FD0CB4654}"/>
                    </a:ext>
                  </a:extLst>
                </p14:cNvPr>
                <p14:cNvContentPartPr/>
                <p14:nvPr/>
              </p14:nvContentPartPr>
              <p14:xfrm>
                <a:off x="6508014" y="2952236"/>
                <a:ext cx="38880" cy="203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ADDB46-8AA1-47D9-87F1-A89FD0CB46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90374" y="2934596"/>
                  <a:ext cx="74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A3F3FC8-2FE3-4733-B4DE-CC457898B756}"/>
                    </a:ext>
                  </a:extLst>
                </p14:cNvPr>
                <p14:cNvContentPartPr/>
                <p14:nvPr/>
              </p14:nvContentPartPr>
              <p14:xfrm>
                <a:off x="6573174" y="2973116"/>
                <a:ext cx="172080" cy="169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A3F3FC8-2FE3-4733-B4DE-CC457898B7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55534" y="2955116"/>
                  <a:ext cx="207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DEBF3C6-3F79-4152-8938-2DE5B9BDFD95}"/>
                    </a:ext>
                  </a:extLst>
                </p14:cNvPr>
                <p14:cNvContentPartPr/>
                <p14:nvPr/>
              </p14:nvContentPartPr>
              <p14:xfrm>
                <a:off x="6831654" y="2809316"/>
                <a:ext cx="22320" cy="346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DEBF3C6-3F79-4152-8938-2DE5B9BDFD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4014" y="2791316"/>
                  <a:ext cx="57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E4596C-DD10-4F0F-913D-6F97E06854D6}"/>
                    </a:ext>
                  </a:extLst>
                </p14:cNvPr>
                <p14:cNvContentPartPr/>
                <p14:nvPr/>
              </p14:nvContentPartPr>
              <p14:xfrm>
                <a:off x="6691974" y="2974196"/>
                <a:ext cx="470160" cy="194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E4596C-DD10-4F0F-913D-6F97E06854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73974" y="2956196"/>
                  <a:ext cx="505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4B39243-9D8B-41DD-9399-448DB5026119}"/>
                    </a:ext>
                  </a:extLst>
                </p14:cNvPr>
                <p14:cNvContentPartPr/>
                <p14:nvPr/>
              </p14:nvContentPartPr>
              <p14:xfrm>
                <a:off x="7165014" y="2947556"/>
                <a:ext cx="309960" cy="408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4B39243-9D8B-41DD-9399-448DB50261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47374" y="2929556"/>
                  <a:ext cx="3456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7E47AD-53E2-4432-BE1D-5D0FEBE20E7E}"/>
                    </a:ext>
                  </a:extLst>
                </p14:cNvPr>
                <p14:cNvContentPartPr/>
                <p14:nvPr/>
              </p14:nvContentPartPr>
              <p14:xfrm>
                <a:off x="6630774" y="3320876"/>
                <a:ext cx="194400" cy="324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7E47AD-53E2-4432-BE1D-5D0FEBE20E7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12774" y="3303236"/>
                  <a:ext cx="230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789573-AA82-4F27-A4C7-63AC78BBD543}"/>
                    </a:ext>
                  </a:extLst>
                </p14:cNvPr>
                <p14:cNvContentPartPr/>
                <p14:nvPr/>
              </p14:nvContentPartPr>
              <p14:xfrm>
                <a:off x="6828054" y="3360476"/>
                <a:ext cx="210600" cy="175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789573-AA82-4F27-A4C7-63AC78BBD5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10054" y="3342476"/>
                  <a:ext cx="246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8ED2041-A95D-4994-A181-D7EA3B15143E}"/>
                    </a:ext>
                  </a:extLst>
                </p14:cNvPr>
                <p14:cNvContentPartPr/>
                <p14:nvPr/>
              </p14:nvContentPartPr>
              <p14:xfrm>
                <a:off x="7004454" y="3411236"/>
                <a:ext cx="196200" cy="155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8ED2041-A95D-4994-A181-D7EA3B1514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86814" y="3393236"/>
                  <a:ext cx="231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89999AC-437A-42CA-9C09-943AD7ABC24E}"/>
                    </a:ext>
                  </a:extLst>
                </p14:cNvPr>
                <p14:cNvContentPartPr/>
                <p14:nvPr/>
              </p14:nvContentPartPr>
              <p14:xfrm>
                <a:off x="7258614" y="3292076"/>
                <a:ext cx="114120" cy="266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89999AC-437A-42CA-9C09-943AD7ABC2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40974" y="3274436"/>
                  <a:ext cx="149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F83D0D-7D54-45F3-B798-288B2FFBE689}"/>
                    </a:ext>
                  </a:extLst>
                </p14:cNvPr>
                <p14:cNvContentPartPr/>
                <p14:nvPr/>
              </p14:nvContentPartPr>
              <p14:xfrm>
                <a:off x="7197414" y="3360836"/>
                <a:ext cx="378720" cy="17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F83D0D-7D54-45F3-B798-288B2FFBE6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79774" y="3342836"/>
                  <a:ext cx="414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DD1D71-49B2-4E49-9737-5D4F965A0213}"/>
                    </a:ext>
                  </a:extLst>
                </p14:cNvPr>
                <p14:cNvContentPartPr/>
                <p14:nvPr/>
              </p14:nvContentPartPr>
              <p14:xfrm>
                <a:off x="7645614" y="3368036"/>
                <a:ext cx="118800" cy="17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DD1D71-49B2-4E49-9737-5D4F965A02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27974" y="3350036"/>
                  <a:ext cx="154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D0B1798-6DA5-4CDB-9F67-B5EF5EFD3462}"/>
                    </a:ext>
                  </a:extLst>
                </p14:cNvPr>
                <p14:cNvContentPartPr/>
                <p14:nvPr/>
              </p14:nvContentPartPr>
              <p14:xfrm>
                <a:off x="7805454" y="3398996"/>
                <a:ext cx="225720" cy="206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D0B1798-6DA5-4CDB-9F67-B5EF5EFD34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87454" y="3380996"/>
                  <a:ext cx="261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8FCD0C3-698D-4488-A8BE-C85B8CC676E3}"/>
                    </a:ext>
                  </a:extLst>
                </p14:cNvPr>
                <p14:cNvContentPartPr/>
                <p14:nvPr/>
              </p14:nvContentPartPr>
              <p14:xfrm>
                <a:off x="8095974" y="3410516"/>
                <a:ext cx="188640" cy="184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8FCD0C3-698D-4488-A8BE-C85B8CC676E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7974" y="3392876"/>
                  <a:ext cx="224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79CD4F-8E0C-4F2C-B636-F6E969D9BE30}"/>
                    </a:ext>
                  </a:extLst>
                </p14:cNvPr>
                <p14:cNvContentPartPr/>
                <p14:nvPr/>
              </p14:nvContentPartPr>
              <p14:xfrm>
                <a:off x="8292894" y="3412676"/>
                <a:ext cx="201960" cy="210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79CD4F-8E0C-4F2C-B636-F6E969D9BE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74894" y="3395036"/>
                  <a:ext cx="237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5AC3F39-9340-474F-A45D-AC474CAA8626}"/>
                    </a:ext>
                  </a:extLst>
                </p14:cNvPr>
                <p14:cNvContentPartPr/>
                <p14:nvPr/>
              </p14:nvContentPartPr>
              <p14:xfrm>
                <a:off x="8521494" y="3437876"/>
                <a:ext cx="225720" cy="189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5AC3F39-9340-474F-A45D-AC474CAA86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03854" y="3419876"/>
                  <a:ext cx="261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E312861-2CCD-4CD0-BD19-9BF404318567}"/>
                    </a:ext>
                  </a:extLst>
                </p14:cNvPr>
                <p14:cNvContentPartPr/>
                <p14:nvPr/>
              </p14:nvContentPartPr>
              <p14:xfrm>
                <a:off x="1266414" y="4223756"/>
                <a:ext cx="217080" cy="2498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E312861-2CCD-4CD0-BD19-9BF4043185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48414" y="4205756"/>
                  <a:ext cx="252720" cy="25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27F4073-8E6D-4218-BB49-32EB789594F8}"/>
                    </a:ext>
                  </a:extLst>
                </p14:cNvPr>
                <p14:cNvContentPartPr/>
                <p14:nvPr/>
              </p14:nvContentPartPr>
              <p14:xfrm>
                <a:off x="1168494" y="4224476"/>
                <a:ext cx="3461760" cy="2586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27F4073-8E6D-4218-BB49-32EB789594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50494" y="4206476"/>
                  <a:ext cx="3497400" cy="26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10FC5F7-8C9C-4120-82FF-3A90FF176A39}"/>
                    </a:ext>
                  </a:extLst>
                </p14:cNvPr>
                <p14:cNvContentPartPr/>
                <p14:nvPr/>
              </p14:nvContentPartPr>
              <p14:xfrm>
                <a:off x="1590414" y="4448756"/>
                <a:ext cx="248040" cy="203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10FC5F7-8C9C-4120-82FF-3A90FF176A3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72414" y="4430756"/>
                  <a:ext cx="283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E2FE453-826A-4056-A344-BEACFE695F36}"/>
                    </a:ext>
                  </a:extLst>
                </p14:cNvPr>
                <p14:cNvContentPartPr/>
                <p14:nvPr/>
              </p14:nvContentPartPr>
              <p14:xfrm>
                <a:off x="1816134" y="4518236"/>
                <a:ext cx="261720" cy="135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E2FE453-826A-4056-A344-BEACFE695F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98134" y="4500596"/>
                  <a:ext cx="297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2581E23-D3E9-4311-8781-4D2590CEC71A}"/>
                    </a:ext>
                  </a:extLst>
                </p14:cNvPr>
                <p14:cNvContentPartPr/>
                <p14:nvPr/>
              </p14:nvContentPartPr>
              <p14:xfrm>
                <a:off x="2041854" y="4480076"/>
                <a:ext cx="596520" cy="171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2581E23-D3E9-4311-8781-4D2590CEC71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23854" y="4462436"/>
                  <a:ext cx="632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27B498-4116-4C35-B3F4-851BFF273FB7}"/>
                    </a:ext>
                  </a:extLst>
                </p14:cNvPr>
                <p14:cNvContentPartPr/>
                <p14:nvPr/>
              </p14:nvContentPartPr>
              <p14:xfrm>
                <a:off x="2584014" y="4385396"/>
                <a:ext cx="708120" cy="308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D27B498-4116-4C35-B3F4-851BFF273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66374" y="4367756"/>
                  <a:ext cx="743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C334C7-F1C6-4347-9E6B-02B4930906E7}"/>
                    </a:ext>
                  </a:extLst>
                </p14:cNvPr>
                <p14:cNvContentPartPr/>
                <p14:nvPr/>
              </p14:nvContentPartPr>
              <p14:xfrm>
                <a:off x="1698054" y="4759076"/>
                <a:ext cx="1573200" cy="96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C334C7-F1C6-4347-9E6B-02B4930906E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80414" y="4741076"/>
                  <a:ext cx="1608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2D6B7C6-86FA-4CDA-823E-A5EB0AA5E781}"/>
                    </a:ext>
                  </a:extLst>
                </p14:cNvPr>
                <p14:cNvContentPartPr/>
                <p14:nvPr/>
              </p14:nvContentPartPr>
              <p14:xfrm>
                <a:off x="1947534" y="5172356"/>
                <a:ext cx="1429560" cy="101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2D6B7C6-86FA-4CDA-823E-A5EB0AA5E7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29534" y="5154356"/>
                  <a:ext cx="1465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FEAFA74-B3E8-4D12-8DD5-511A1ED866C1}"/>
                    </a:ext>
                  </a:extLst>
                </p14:cNvPr>
                <p14:cNvContentPartPr/>
                <p14:nvPr/>
              </p14:nvContentPartPr>
              <p14:xfrm>
                <a:off x="2021694" y="5457116"/>
                <a:ext cx="1530720" cy="135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FEAFA74-B3E8-4D12-8DD5-511A1ED866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04054" y="5439116"/>
                  <a:ext cx="1566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9213669-0930-4886-BBF5-D75C7F90DF06}"/>
                    </a:ext>
                  </a:extLst>
                </p14:cNvPr>
                <p14:cNvContentPartPr/>
                <p14:nvPr/>
              </p14:nvContentPartPr>
              <p14:xfrm>
                <a:off x="2064534" y="5802716"/>
                <a:ext cx="1262880" cy="136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213669-0930-4886-BBF5-D75C7F90DF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46534" y="5785076"/>
                  <a:ext cx="1298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8F86A65-626B-4353-A9CD-B1EBAA1B98C5}"/>
                    </a:ext>
                  </a:extLst>
                </p14:cNvPr>
                <p14:cNvContentPartPr/>
                <p14:nvPr/>
              </p14:nvContentPartPr>
              <p14:xfrm>
                <a:off x="2012694" y="6137876"/>
                <a:ext cx="1489320" cy="77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8F86A65-626B-4353-A9CD-B1EBAA1B98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95054" y="6119876"/>
                  <a:ext cx="1524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2BBD75-D306-4445-A0F9-3D9F26BE78DC}"/>
                    </a:ext>
                  </a:extLst>
                </p14:cNvPr>
                <p14:cNvContentPartPr/>
                <p14:nvPr/>
              </p14:nvContentPartPr>
              <p14:xfrm>
                <a:off x="4072614" y="5187476"/>
                <a:ext cx="1447560" cy="303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2BBD75-D306-4445-A0F9-3D9F26BE78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54974" y="5169476"/>
                  <a:ext cx="14832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DECA949-B293-41E8-9DD4-E4CE88A3CBA3}"/>
                    </a:ext>
                  </a:extLst>
                </p14:cNvPr>
                <p14:cNvContentPartPr/>
                <p14:nvPr/>
              </p14:nvContentPartPr>
              <p14:xfrm>
                <a:off x="1156254" y="502796"/>
                <a:ext cx="3333960" cy="2763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DECA949-B293-41E8-9DD4-E4CE88A3CB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8254" y="484796"/>
                  <a:ext cx="3369600" cy="27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6D982C6-AF21-445A-B4A3-67ADEEEDA286}"/>
                    </a:ext>
                  </a:extLst>
                </p14:cNvPr>
                <p14:cNvContentPartPr/>
                <p14:nvPr/>
              </p14:nvContentPartPr>
              <p14:xfrm>
                <a:off x="3574014" y="656156"/>
                <a:ext cx="99360" cy="303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6D982C6-AF21-445A-B4A3-67ADEEEDA28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56374" y="638516"/>
                  <a:ext cx="1350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B148FB-6671-49EA-833F-CEF700BA0FC4}"/>
                    </a:ext>
                  </a:extLst>
                </p14:cNvPr>
                <p14:cNvContentPartPr/>
                <p14:nvPr/>
              </p14:nvContentPartPr>
              <p14:xfrm>
                <a:off x="3499854" y="673436"/>
                <a:ext cx="99000" cy="290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B148FB-6671-49EA-833F-CEF700BA0F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81854" y="655436"/>
                  <a:ext cx="134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CB9F1A-0D98-463B-B60F-8DBCF8BF2241}"/>
                    </a:ext>
                  </a:extLst>
                </p14:cNvPr>
                <p14:cNvContentPartPr/>
                <p14:nvPr/>
              </p14:nvContentPartPr>
              <p14:xfrm>
                <a:off x="3410934" y="814916"/>
                <a:ext cx="375840" cy="102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CB9F1A-0D98-463B-B60F-8DBCF8BF22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92934" y="797276"/>
                  <a:ext cx="411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E8C5701-2E5A-444B-8099-49A628845C52}"/>
                    </a:ext>
                  </a:extLst>
                </p14:cNvPr>
                <p14:cNvContentPartPr/>
                <p14:nvPr/>
              </p14:nvContentPartPr>
              <p14:xfrm>
                <a:off x="3531534" y="700796"/>
                <a:ext cx="114120" cy="343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E8C5701-2E5A-444B-8099-49A628845C5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13534" y="683156"/>
                  <a:ext cx="149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87D9E1E-8E4A-4898-9ADD-63DC43F82D8B}"/>
                    </a:ext>
                  </a:extLst>
                </p14:cNvPr>
                <p14:cNvContentPartPr/>
                <p14:nvPr/>
              </p14:nvContentPartPr>
              <p14:xfrm>
                <a:off x="3444054" y="711956"/>
                <a:ext cx="251640" cy="325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87D9E1E-8E4A-4898-9ADD-63DC43F82D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26054" y="693956"/>
                  <a:ext cx="287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A6CCCEB-8EAE-4EE3-9587-8E7C9C835E9B}"/>
                    </a:ext>
                  </a:extLst>
                </p14:cNvPr>
                <p14:cNvContentPartPr/>
                <p14:nvPr/>
              </p14:nvContentPartPr>
              <p14:xfrm>
                <a:off x="3495534" y="892676"/>
                <a:ext cx="2044440" cy="473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A6CCCEB-8EAE-4EE3-9587-8E7C9C835E9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77894" y="874676"/>
                  <a:ext cx="20800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A661E7E-D1EE-494B-88C3-B61AE6F4533A}"/>
                    </a:ext>
                  </a:extLst>
                </p14:cNvPr>
                <p14:cNvContentPartPr/>
                <p14:nvPr/>
              </p14:nvContentPartPr>
              <p14:xfrm>
                <a:off x="5374374" y="1149356"/>
                <a:ext cx="358560" cy="314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A661E7E-D1EE-494B-88C3-B61AE6F453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56734" y="1131716"/>
                  <a:ext cx="394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768C16B-F116-441F-8D97-E60D3E21F5DC}"/>
                    </a:ext>
                  </a:extLst>
                </p14:cNvPr>
                <p14:cNvContentPartPr/>
                <p14:nvPr/>
              </p14:nvContentPartPr>
              <p14:xfrm>
                <a:off x="1510134" y="1038116"/>
                <a:ext cx="363600" cy="244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768C16B-F116-441F-8D97-E60D3E21F5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92134" y="1020116"/>
                  <a:ext cx="399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3593718-5EE7-4C20-846D-585FEBCF441D}"/>
                    </a:ext>
                  </a:extLst>
                </p14:cNvPr>
                <p14:cNvContentPartPr/>
                <p14:nvPr/>
              </p14:nvContentPartPr>
              <p14:xfrm>
                <a:off x="1956534" y="1110476"/>
                <a:ext cx="175320" cy="109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3593718-5EE7-4C20-846D-585FEBCF44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8534" y="1092476"/>
                  <a:ext cx="210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4557254-725A-4CE9-9C86-1CD181F54772}"/>
                    </a:ext>
                  </a:extLst>
                </p14:cNvPr>
                <p14:cNvContentPartPr/>
                <p14:nvPr/>
              </p14:nvContentPartPr>
              <p14:xfrm>
                <a:off x="2185134" y="921116"/>
                <a:ext cx="30600" cy="307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4557254-725A-4CE9-9C86-1CD181F547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67134" y="903116"/>
                  <a:ext cx="662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AE8F0F1-81DE-4D0A-A14D-A5ADF513BDBB}"/>
                    </a:ext>
                  </a:extLst>
                </p14:cNvPr>
                <p14:cNvContentPartPr/>
                <p14:nvPr/>
              </p14:nvContentPartPr>
              <p14:xfrm>
                <a:off x="2254974" y="1117676"/>
                <a:ext cx="221400" cy="171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AE8F0F1-81DE-4D0A-A14D-A5ADF513BDB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37334" y="1099676"/>
                  <a:ext cx="257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052778C-F4E1-4453-B9E4-ACD888FBAFFA}"/>
                    </a:ext>
                  </a:extLst>
                </p14:cNvPr>
                <p14:cNvContentPartPr/>
                <p14:nvPr/>
              </p14:nvContentPartPr>
              <p14:xfrm>
                <a:off x="2544414" y="1172036"/>
                <a:ext cx="141480" cy="117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052778C-F4E1-4453-B9E4-ACD888FBAF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26414" y="1154396"/>
                  <a:ext cx="1771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E0274DB-921F-4D92-B296-5D390E7FC550}"/>
                    </a:ext>
                  </a:extLst>
                </p14:cNvPr>
                <p14:cNvContentPartPr/>
                <p14:nvPr/>
              </p14:nvContentPartPr>
              <p14:xfrm>
                <a:off x="2848254" y="1169516"/>
                <a:ext cx="249840" cy="139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E0274DB-921F-4D92-B296-5D390E7FC5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30254" y="1151516"/>
                  <a:ext cx="285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598658F-7CCA-4AA0-9448-0ACEB6AEDB59}"/>
                    </a:ext>
                  </a:extLst>
                </p14:cNvPr>
                <p14:cNvContentPartPr/>
                <p14:nvPr/>
              </p14:nvContentPartPr>
              <p14:xfrm>
                <a:off x="3101694" y="1178516"/>
                <a:ext cx="226800" cy="176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598658F-7CCA-4AA0-9448-0ACEB6AEDB5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3694" y="1160516"/>
                  <a:ext cx="262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8AB5AB3-4E8A-4CD8-9424-CE867FD2E9DE}"/>
                    </a:ext>
                  </a:extLst>
                </p14:cNvPr>
                <p14:cNvContentPartPr/>
                <p14:nvPr/>
              </p14:nvContentPartPr>
              <p14:xfrm>
                <a:off x="1865454" y="1546796"/>
                <a:ext cx="1487160" cy="478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8AB5AB3-4E8A-4CD8-9424-CE867FD2E9D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47454" y="1528796"/>
                  <a:ext cx="1522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2080674-36AC-4B0D-8756-E9A6F40F0665}"/>
                    </a:ext>
                  </a:extLst>
                </p14:cNvPr>
                <p14:cNvContentPartPr/>
                <p14:nvPr/>
              </p14:nvContentPartPr>
              <p14:xfrm>
                <a:off x="1996854" y="2126756"/>
                <a:ext cx="1444320" cy="450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2080674-36AC-4B0D-8756-E9A6F40F066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79214" y="2108756"/>
                  <a:ext cx="14799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96792A4-969B-4364-8A92-6D4DE535E85B}"/>
                    </a:ext>
                  </a:extLst>
                </p14:cNvPr>
                <p14:cNvContentPartPr/>
                <p14:nvPr/>
              </p14:nvContentPartPr>
              <p14:xfrm>
                <a:off x="2051574" y="1764956"/>
                <a:ext cx="171000" cy="171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96792A4-969B-4364-8A92-6D4DE535E8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33574" y="1747316"/>
                  <a:ext cx="20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7FBC886-9BB9-46E0-86F9-2E877CB034BD}"/>
                    </a:ext>
                  </a:extLst>
                </p14:cNvPr>
                <p14:cNvContentPartPr/>
                <p14:nvPr/>
              </p14:nvContentPartPr>
              <p14:xfrm>
                <a:off x="2301054" y="1797356"/>
                <a:ext cx="141120" cy="95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7FBC886-9BB9-46E0-86F9-2E877CB034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83054" y="1779716"/>
                  <a:ext cx="176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42C70D6-9314-4AF2-AA97-13CC0CC9861C}"/>
                    </a:ext>
                  </a:extLst>
                </p14:cNvPr>
                <p14:cNvContentPartPr/>
                <p14:nvPr/>
              </p14:nvContentPartPr>
              <p14:xfrm>
                <a:off x="2426694" y="1820036"/>
                <a:ext cx="167040" cy="63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42C70D6-9314-4AF2-AA97-13CC0CC986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08694" y="1802396"/>
                  <a:ext cx="202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E6E411B-31CA-417C-B88F-03130B0417F0}"/>
                    </a:ext>
                  </a:extLst>
                </p14:cNvPr>
                <p14:cNvContentPartPr/>
                <p14:nvPr/>
              </p14:nvContentPartPr>
              <p14:xfrm>
                <a:off x="2722974" y="1742996"/>
                <a:ext cx="19080" cy="144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E6E411B-31CA-417C-B88F-03130B0417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04974" y="1725356"/>
                  <a:ext cx="54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F2527BE-17BD-4599-AB55-61FA2F14DF4A}"/>
                    </a:ext>
                  </a:extLst>
                </p14:cNvPr>
                <p14:cNvContentPartPr/>
                <p14:nvPr/>
              </p14:nvContentPartPr>
              <p14:xfrm>
                <a:off x="2704254" y="1751996"/>
                <a:ext cx="216720" cy="173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F2527BE-17BD-4599-AB55-61FA2F14DF4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86254" y="1734356"/>
                  <a:ext cx="252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70B55E2-C7BA-47CD-A339-C2F89EA2DFC3}"/>
                    </a:ext>
                  </a:extLst>
                </p14:cNvPr>
                <p14:cNvContentPartPr/>
                <p14:nvPr/>
              </p14:nvContentPartPr>
              <p14:xfrm>
                <a:off x="2256414" y="2369036"/>
                <a:ext cx="138240" cy="111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70B55E2-C7BA-47CD-A339-C2F89EA2DF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38414" y="2351396"/>
                  <a:ext cx="173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A689613-A888-4480-9D46-A98428742B58}"/>
                    </a:ext>
                  </a:extLst>
                </p14:cNvPr>
                <p14:cNvContentPartPr/>
                <p14:nvPr/>
              </p14:nvContentPartPr>
              <p14:xfrm>
                <a:off x="2376654" y="2374796"/>
                <a:ext cx="190800" cy="124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A689613-A888-4480-9D46-A98428742B5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9014" y="2356796"/>
                  <a:ext cx="226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D534484-2B89-4A48-BA17-EF097E57CF7B}"/>
                    </a:ext>
                  </a:extLst>
                </p14:cNvPr>
                <p14:cNvContentPartPr/>
                <p14:nvPr/>
              </p14:nvContentPartPr>
              <p14:xfrm>
                <a:off x="2630094" y="2318276"/>
                <a:ext cx="141840" cy="143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D534484-2B89-4A48-BA17-EF097E57CF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12094" y="2300276"/>
                  <a:ext cx="177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1824D88-57CD-4961-BA69-23EC87E2C455}"/>
                    </a:ext>
                  </a:extLst>
                </p14:cNvPr>
                <p14:cNvContentPartPr/>
                <p14:nvPr/>
              </p14:nvContentPartPr>
              <p14:xfrm>
                <a:off x="2980374" y="2881676"/>
                <a:ext cx="624600" cy="1310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1824D88-57CD-4961-BA69-23EC87E2C45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62374" y="2863676"/>
                  <a:ext cx="660240" cy="13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24EFDEF-AE86-4CF3-9F41-A45821D12AB0}"/>
                    </a:ext>
                  </a:extLst>
                </p14:cNvPr>
                <p14:cNvContentPartPr/>
                <p14:nvPr/>
              </p14:nvContentPartPr>
              <p14:xfrm>
                <a:off x="2790294" y="3864476"/>
                <a:ext cx="443160" cy="355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24EFDEF-AE86-4CF3-9F41-A45821D12AB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72654" y="3846836"/>
                  <a:ext cx="478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EA18532-104D-4F95-9E20-19DB36D4501C}"/>
                    </a:ext>
                  </a:extLst>
                </p14:cNvPr>
                <p14:cNvContentPartPr/>
                <p14:nvPr/>
              </p14:nvContentPartPr>
              <p14:xfrm>
                <a:off x="3412014" y="3494396"/>
                <a:ext cx="80280" cy="404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EA18532-104D-4F95-9E20-19DB36D450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94374" y="3476756"/>
                  <a:ext cx="1159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3B47C65-FD22-406A-A025-74D2CA53DD6D}"/>
                    </a:ext>
                  </a:extLst>
                </p14:cNvPr>
                <p14:cNvContentPartPr/>
                <p14:nvPr/>
              </p14:nvContentPartPr>
              <p14:xfrm>
                <a:off x="3295374" y="3693116"/>
                <a:ext cx="303480" cy="35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3B47C65-FD22-406A-A025-74D2CA53DD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77374" y="3675476"/>
                  <a:ext cx="339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F77C22D-F88E-499C-93E7-54CC8DFFF285}"/>
                    </a:ext>
                  </a:extLst>
                </p14:cNvPr>
                <p14:cNvContentPartPr/>
                <p14:nvPr/>
              </p14:nvContentPartPr>
              <p14:xfrm>
                <a:off x="3499134" y="3710756"/>
                <a:ext cx="215280" cy="159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F77C22D-F88E-499C-93E7-54CC8DFFF28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81134" y="3693116"/>
                  <a:ext cx="250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6763A50-6477-4AF4-9902-CE58058830C2}"/>
                    </a:ext>
                  </a:extLst>
                </p14:cNvPr>
                <p14:cNvContentPartPr/>
                <p14:nvPr/>
              </p14:nvContentPartPr>
              <p14:xfrm>
                <a:off x="3797214" y="3725516"/>
                <a:ext cx="45000" cy="9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6763A50-6477-4AF4-9902-CE58058830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79574" y="3707876"/>
                  <a:ext cx="80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413313B-8E9E-47C5-8CF4-A41D096363F6}"/>
                    </a:ext>
                  </a:extLst>
                </p14:cNvPr>
                <p14:cNvContentPartPr/>
                <p14:nvPr/>
              </p14:nvContentPartPr>
              <p14:xfrm>
                <a:off x="3644934" y="3498716"/>
                <a:ext cx="18360" cy="18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413313B-8E9E-47C5-8CF4-A41D096363F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27294" y="3480716"/>
                  <a:ext cx="54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5587F5D-7BBD-4BEA-9A43-5F589F5A026C}"/>
                    </a:ext>
                  </a:extLst>
                </p14:cNvPr>
                <p14:cNvContentPartPr/>
                <p14:nvPr/>
              </p14:nvContentPartPr>
              <p14:xfrm>
                <a:off x="4270254" y="3654596"/>
                <a:ext cx="130680" cy="151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5587F5D-7BBD-4BEA-9A43-5F589F5A02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52254" y="3636956"/>
                  <a:ext cx="166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020BAC1-B719-4E19-A7B5-DC67917EC9CB}"/>
                    </a:ext>
                  </a:extLst>
                </p14:cNvPr>
                <p14:cNvContentPartPr/>
                <p14:nvPr/>
              </p14:nvContentPartPr>
              <p14:xfrm>
                <a:off x="4375014" y="3692036"/>
                <a:ext cx="156600" cy="132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020BAC1-B719-4E19-A7B5-DC67917EC9C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57014" y="3674036"/>
                  <a:ext cx="192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EA13A9F-B941-4EBA-B886-5D0CD55633DB}"/>
                    </a:ext>
                  </a:extLst>
                </p14:cNvPr>
                <p14:cNvContentPartPr/>
                <p14:nvPr/>
              </p14:nvContentPartPr>
              <p14:xfrm>
                <a:off x="4536294" y="3437876"/>
                <a:ext cx="236520" cy="379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EA13A9F-B941-4EBA-B886-5D0CD55633D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8654" y="3420236"/>
                  <a:ext cx="272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5FC7062-83B1-4159-8450-4B960C1EBE5B}"/>
                    </a:ext>
                  </a:extLst>
                </p14:cNvPr>
                <p14:cNvContentPartPr/>
                <p14:nvPr/>
              </p14:nvContentPartPr>
              <p14:xfrm>
                <a:off x="3852294" y="3457316"/>
                <a:ext cx="68040" cy="417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5FC7062-83B1-4159-8450-4B960C1EBE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34654" y="3439676"/>
                  <a:ext cx="1036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3728337-A1F8-48FC-95AB-825196DB492B}"/>
                    </a:ext>
                  </a:extLst>
                </p14:cNvPr>
                <p14:cNvContentPartPr/>
                <p14:nvPr/>
              </p14:nvContentPartPr>
              <p14:xfrm>
                <a:off x="4008174" y="3702836"/>
                <a:ext cx="166680" cy="155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3728337-A1F8-48FC-95AB-825196DB492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90174" y="3684836"/>
                  <a:ext cx="202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3100131-AC79-46C9-A170-59C31CCDC94C}"/>
                    </a:ext>
                  </a:extLst>
                </p14:cNvPr>
                <p14:cNvContentPartPr/>
                <p14:nvPr/>
              </p14:nvContentPartPr>
              <p14:xfrm>
                <a:off x="9774654" y="1213436"/>
                <a:ext cx="191160" cy="2822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3100131-AC79-46C9-A170-59C31CCDC9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56654" y="1195436"/>
                  <a:ext cx="226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6311D68-96D4-4FEE-B215-FBF50064AEE5}"/>
                    </a:ext>
                  </a:extLst>
                </p14:cNvPr>
                <p14:cNvContentPartPr/>
                <p14:nvPr/>
              </p14:nvContentPartPr>
              <p14:xfrm>
                <a:off x="10042134" y="1210556"/>
                <a:ext cx="240120" cy="287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6311D68-96D4-4FEE-B215-FBF50064AE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24134" y="1192916"/>
                  <a:ext cx="275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F22787D-F0C1-4FAF-B663-5FD37B619BA0}"/>
                    </a:ext>
                  </a:extLst>
                </p14:cNvPr>
                <p14:cNvContentPartPr/>
                <p14:nvPr/>
              </p14:nvContentPartPr>
              <p14:xfrm>
                <a:off x="9965454" y="1285436"/>
                <a:ext cx="489240" cy="1512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F22787D-F0C1-4FAF-B663-5FD37B619BA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47454" y="1267436"/>
                  <a:ext cx="524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7C44753-42C7-43B1-932F-F74142AA2561}"/>
                    </a:ext>
                  </a:extLst>
                </p14:cNvPr>
                <p14:cNvContentPartPr/>
                <p14:nvPr/>
              </p14:nvContentPartPr>
              <p14:xfrm>
                <a:off x="10501494" y="1251236"/>
                <a:ext cx="158400" cy="268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7C44753-42C7-43B1-932F-F74142AA256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83854" y="1233236"/>
                  <a:ext cx="194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F6BAC16-070E-4550-B67D-4BA793E8C6D2}"/>
                    </a:ext>
                  </a:extLst>
                </p14:cNvPr>
                <p14:cNvContentPartPr/>
                <p14:nvPr/>
              </p14:nvContentPartPr>
              <p14:xfrm>
                <a:off x="10712094" y="1253036"/>
                <a:ext cx="226080" cy="306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F6BAC16-070E-4550-B67D-4BA793E8C6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94094" y="1235036"/>
                  <a:ext cx="261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4CBE83B-A2FE-48A8-8938-E714ACC1AE4E}"/>
                    </a:ext>
                  </a:extLst>
                </p14:cNvPr>
                <p14:cNvContentPartPr/>
                <p14:nvPr/>
              </p14:nvContentPartPr>
              <p14:xfrm>
                <a:off x="9909654" y="1683236"/>
                <a:ext cx="240840" cy="2491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4CBE83B-A2FE-48A8-8938-E714ACC1AE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91654" y="1665236"/>
                  <a:ext cx="276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19379DB-9F18-4072-A564-74096E711C7C}"/>
                    </a:ext>
                  </a:extLst>
                </p14:cNvPr>
                <p14:cNvContentPartPr/>
                <p14:nvPr/>
              </p14:nvContentPartPr>
              <p14:xfrm>
                <a:off x="10105854" y="1720676"/>
                <a:ext cx="198720" cy="191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19379DB-9F18-4072-A564-74096E711C7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87854" y="1703036"/>
                  <a:ext cx="234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6B4C21E-2E5D-457F-9399-CBD321D37B0F}"/>
                    </a:ext>
                  </a:extLst>
                </p14:cNvPr>
                <p14:cNvContentPartPr/>
                <p14:nvPr/>
              </p14:nvContentPartPr>
              <p14:xfrm>
                <a:off x="10266054" y="1745876"/>
                <a:ext cx="168840" cy="174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6B4C21E-2E5D-457F-9399-CBD321D37B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248054" y="1727876"/>
                  <a:ext cx="20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EACB113-66A1-4ED4-98F9-4F619B7CBA85}"/>
                    </a:ext>
                  </a:extLst>
                </p14:cNvPr>
                <p14:cNvContentPartPr/>
                <p14:nvPr/>
              </p14:nvContentPartPr>
              <p14:xfrm>
                <a:off x="10419774" y="1763156"/>
                <a:ext cx="146520" cy="1598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EACB113-66A1-4ED4-98F9-4F619B7CBA8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02134" y="1745156"/>
                  <a:ext cx="182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A10252E-F527-4DCB-977F-A8FF84F295CC}"/>
                    </a:ext>
                  </a:extLst>
                </p14:cNvPr>
                <p14:cNvContentPartPr/>
                <p14:nvPr/>
              </p14:nvContentPartPr>
              <p14:xfrm>
                <a:off x="10683654" y="1755956"/>
                <a:ext cx="24480" cy="192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A10252E-F527-4DCB-977F-A8FF84F295C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66014" y="1738316"/>
                  <a:ext cx="60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3B410A1-4519-4390-85DD-B0C0DD686BEE}"/>
                    </a:ext>
                  </a:extLst>
                </p14:cNvPr>
                <p14:cNvContentPartPr/>
                <p14:nvPr/>
              </p14:nvContentPartPr>
              <p14:xfrm>
                <a:off x="10767534" y="1798436"/>
                <a:ext cx="105120" cy="1807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3B410A1-4519-4390-85DD-B0C0DD686BE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749894" y="1780436"/>
                  <a:ext cx="140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6DBCE83-AE28-49FD-9BF6-04E0B64F52E7}"/>
                    </a:ext>
                  </a:extLst>
                </p14:cNvPr>
                <p14:cNvContentPartPr/>
                <p14:nvPr/>
              </p14:nvContentPartPr>
              <p14:xfrm>
                <a:off x="10884894" y="1770356"/>
                <a:ext cx="203400" cy="1519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6DBCE83-AE28-49FD-9BF6-04E0B64F52E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66894" y="1752716"/>
                  <a:ext cx="239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76E9E8A-E5D0-49A9-A73B-825AA865436C}"/>
                    </a:ext>
                  </a:extLst>
                </p14:cNvPr>
                <p14:cNvContentPartPr/>
                <p14:nvPr/>
              </p14:nvContentPartPr>
              <p14:xfrm>
                <a:off x="11084334" y="1748396"/>
                <a:ext cx="110520" cy="246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76E9E8A-E5D0-49A9-A73B-825AA865436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66694" y="1730756"/>
                  <a:ext cx="146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6CD262-8DAF-43D7-A459-C62EE2FFA9F0}"/>
                    </a:ext>
                  </a:extLst>
                </p14:cNvPr>
                <p14:cNvContentPartPr/>
                <p14:nvPr/>
              </p14:nvContentPartPr>
              <p14:xfrm>
                <a:off x="10744854" y="1939196"/>
                <a:ext cx="42480" cy="3772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6CD262-8DAF-43D7-A459-C62EE2FFA9F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727214" y="1921196"/>
                  <a:ext cx="781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CA0E3A6-E3D4-4D66-B682-40389593688D}"/>
                    </a:ext>
                  </a:extLst>
                </p14:cNvPr>
                <p14:cNvContentPartPr/>
                <p14:nvPr/>
              </p14:nvContentPartPr>
              <p14:xfrm>
                <a:off x="10505454" y="1606916"/>
                <a:ext cx="51840" cy="14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CA0E3A6-E3D4-4D66-B682-40389593688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87454" y="1588916"/>
                  <a:ext cx="87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9B86957-2744-4165-A9FB-2860D2D47A65}"/>
                    </a:ext>
                  </a:extLst>
                </p14:cNvPr>
                <p14:cNvContentPartPr/>
                <p14:nvPr/>
              </p14:nvContentPartPr>
              <p14:xfrm>
                <a:off x="9933054" y="2071316"/>
                <a:ext cx="1268280" cy="91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9B86957-2744-4165-A9FB-2860D2D47A6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5054" y="2053316"/>
                  <a:ext cx="1303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398950D-9A83-4D27-BB85-09619BEBAE5E}"/>
                    </a:ext>
                  </a:extLst>
                </p14:cNvPr>
                <p14:cNvContentPartPr/>
                <p14:nvPr/>
              </p14:nvContentPartPr>
              <p14:xfrm>
                <a:off x="10013694" y="2423396"/>
                <a:ext cx="1202760" cy="43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398950D-9A83-4D27-BB85-09619BEBAE5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95694" y="2405756"/>
                  <a:ext cx="1238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C39BE13-B6A3-4C7E-8D4B-CE4E74C469E8}"/>
                    </a:ext>
                  </a:extLst>
                </p14:cNvPr>
                <p14:cNvContentPartPr/>
                <p14:nvPr/>
              </p14:nvContentPartPr>
              <p14:xfrm>
                <a:off x="9933054" y="2728316"/>
                <a:ext cx="1181520" cy="1152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C39BE13-B6A3-4C7E-8D4B-CE4E74C469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15054" y="2710316"/>
                  <a:ext cx="1217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2F46184-BA46-4300-BDD1-87314FBD64B9}"/>
                    </a:ext>
                  </a:extLst>
                </p14:cNvPr>
                <p14:cNvContentPartPr/>
                <p14:nvPr/>
              </p14:nvContentPartPr>
              <p14:xfrm>
                <a:off x="10022694" y="3022076"/>
                <a:ext cx="888120" cy="1011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2F46184-BA46-4300-BDD1-87314FBD64B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04694" y="3004436"/>
                  <a:ext cx="923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CE992ED-D173-43ED-BA14-5F1535AD0101}"/>
                    </a:ext>
                  </a:extLst>
                </p14:cNvPr>
                <p14:cNvContentPartPr/>
                <p14:nvPr/>
              </p14:nvContentPartPr>
              <p14:xfrm>
                <a:off x="9353094" y="1095716"/>
                <a:ext cx="2159280" cy="2665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CE992ED-D173-43ED-BA14-5F1535AD010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35094" y="1078076"/>
                  <a:ext cx="2194920" cy="27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2A8B10D-E925-401C-9AEE-EE2336EE3D88}"/>
                    </a:ext>
                  </a:extLst>
                </p14:cNvPr>
                <p14:cNvContentPartPr/>
                <p14:nvPr/>
              </p14:nvContentPartPr>
              <p14:xfrm>
                <a:off x="9412494" y="910316"/>
                <a:ext cx="2138400" cy="4946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2A8B10D-E925-401C-9AEE-EE2336EE3D8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94494" y="892676"/>
                  <a:ext cx="21740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E201F43-CD0C-464E-9BB4-F418B838D103}"/>
                    </a:ext>
                  </a:extLst>
                </p14:cNvPr>
                <p14:cNvContentPartPr/>
                <p14:nvPr/>
              </p14:nvContentPartPr>
              <p14:xfrm>
                <a:off x="6288414" y="4859156"/>
                <a:ext cx="247680" cy="281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E201F43-CD0C-464E-9BB4-F418B838D10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70414" y="4841516"/>
                  <a:ext cx="283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48A5FE8-EC82-4FDC-8CD4-DB996DED6CE9}"/>
                    </a:ext>
                  </a:extLst>
                </p14:cNvPr>
                <p14:cNvContentPartPr/>
                <p14:nvPr/>
              </p14:nvContentPartPr>
              <p14:xfrm>
                <a:off x="6495774" y="4872476"/>
                <a:ext cx="216000" cy="144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48A5FE8-EC82-4FDC-8CD4-DB996DED6CE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77774" y="4854836"/>
                  <a:ext cx="251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F24A8D0-3041-48DC-9D15-4E97C0ACC0F1}"/>
                    </a:ext>
                  </a:extLst>
                </p14:cNvPr>
                <p14:cNvContentPartPr/>
                <p14:nvPr/>
              </p14:nvContentPartPr>
              <p14:xfrm>
                <a:off x="6725094" y="4839356"/>
                <a:ext cx="191880" cy="248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F24A8D0-3041-48DC-9D15-4E97C0ACC0F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07094" y="4821356"/>
                  <a:ext cx="227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C5E2D92-F78C-4C79-82F5-73BAA66C10B4}"/>
                    </a:ext>
                  </a:extLst>
                </p14:cNvPr>
                <p14:cNvContentPartPr/>
                <p14:nvPr/>
              </p14:nvContentPartPr>
              <p14:xfrm>
                <a:off x="6973134" y="4777076"/>
                <a:ext cx="585360" cy="294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C5E2D92-F78C-4C79-82F5-73BAA66C10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55494" y="4759436"/>
                  <a:ext cx="621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FDD445C-3A13-4C67-A43B-2F7E544ADB89}"/>
                    </a:ext>
                  </a:extLst>
                </p14:cNvPr>
                <p14:cNvContentPartPr/>
                <p14:nvPr/>
              </p14:nvContentPartPr>
              <p14:xfrm>
                <a:off x="7284894" y="4856636"/>
                <a:ext cx="301320" cy="17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FDD445C-3A13-4C67-A43B-2F7E544ADB8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67254" y="4838636"/>
                  <a:ext cx="336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FFB4925-55E3-40E3-8E3F-0DFC837F23CA}"/>
                    </a:ext>
                  </a:extLst>
                </p14:cNvPr>
                <p14:cNvContentPartPr/>
                <p14:nvPr/>
              </p14:nvContentPartPr>
              <p14:xfrm>
                <a:off x="7625454" y="4845476"/>
                <a:ext cx="172800" cy="208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FFB4925-55E3-40E3-8E3F-0DFC837F23C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07454" y="4827836"/>
                  <a:ext cx="208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C1282CC-1DDE-4F9B-A9D4-54C1D195F7E4}"/>
                    </a:ext>
                  </a:extLst>
                </p14:cNvPr>
                <p14:cNvContentPartPr/>
                <p14:nvPr/>
              </p14:nvContentPartPr>
              <p14:xfrm>
                <a:off x="6272214" y="5342276"/>
                <a:ext cx="411120" cy="375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C1282CC-1DDE-4F9B-A9D4-54C1D195F7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54214" y="5324276"/>
                  <a:ext cx="4467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41CCC96-EB06-4C07-8E31-F7A793039FC8}"/>
                    </a:ext>
                  </a:extLst>
                </p14:cNvPr>
                <p14:cNvContentPartPr/>
                <p14:nvPr/>
              </p14:nvContentPartPr>
              <p14:xfrm>
                <a:off x="6351774" y="5822156"/>
                <a:ext cx="337680" cy="281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41CCC96-EB06-4C07-8E31-F7A793039FC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33774" y="5804516"/>
                  <a:ext cx="373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34331B3-0FFF-4CE1-946D-AC922494EB93}"/>
                    </a:ext>
                  </a:extLst>
                </p14:cNvPr>
                <p14:cNvContentPartPr/>
                <p14:nvPr/>
              </p14:nvContentPartPr>
              <p14:xfrm>
                <a:off x="6364734" y="6151196"/>
                <a:ext cx="471240" cy="237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34331B3-0FFF-4CE1-946D-AC922494EB9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47094" y="6133196"/>
                  <a:ext cx="506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BDACD79-9BA7-4238-8296-5DD125424C83}"/>
                    </a:ext>
                  </a:extLst>
                </p14:cNvPr>
                <p14:cNvContentPartPr/>
                <p14:nvPr/>
              </p14:nvContentPartPr>
              <p14:xfrm>
                <a:off x="6839934" y="5336516"/>
                <a:ext cx="1127880" cy="52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BDACD79-9BA7-4238-8296-5DD125424C8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22294" y="5318876"/>
                  <a:ext cx="1163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AB5A085-484D-420F-A621-040DF260FA49}"/>
                    </a:ext>
                  </a:extLst>
                </p14:cNvPr>
                <p14:cNvContentPartPr/>
                <p14:nvPr/>
              </p14:nvContentPartPr>
              <p14:xfrm>
                <a:off x="6818694" y="5523716"/>
                <a:ext cx="1099440" cy="96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AB5A085-484D-420F-A621-040DF260FA4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00694" y="5505716"/>
                  <a:ext cx="1135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5B4D9B7-31BD-4F3E-ABEA-4DE7D33A880E}"/>
                    </a:ext>
                  </a:extLst>
                </p14:cNvPr>
                <p14:cNvContentPartPr/>
                <p14:nvPr/>
              </p14:nvContentPartPr>
              <p14:xfrm>
                <a:off x="6841374" y="5756636"/>
                <a:ext cx="1143720" cy="112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5B4D9B7-31BD-4F3E-ABEA-4DE7D33A880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23374" y="5738636"/>
                  <a:ext cx="1179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9C7FC8D-87E6-43B2-BC6D-403EB267DA92}"/>
                    </a:ext>
                  </a:extLst>
                </p14:cNvPr>
                <p14:cNvContentPartPr/>
                <p14:nvPr/>
              </p14:nvContentPartPr>
              <p14:xfrm>
                <a:off x="6891774" y="5906036"/>
                <a:ext cx="1185480" cy="58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9C7FC8D-87E6-43B2-BC6D-403EB267DA9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73774" y="5888396"/>
                  <a:ext cx="1221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1EDC8AF-CC11-49EC-B2FB-8A355E1AF2F3}"/>
                    </a:ext>
                  </a:extLst>
                </p14:cNvPr>
                <p14:cNvContentPartPr/>
                <p14:nvPr/>
              </p14:nvContentPartPr>
              <p14:xfrm>
                <a:off x="7063134" y="6162716"/>
                <a:ext cx="889920" cy="56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1EDC8AF-CC11-49EC-B2FB-8A355E1AF2F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45494" y="6145076"/>
                  <a:ext cx="925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FCF30A2-5689-4B1C-850F-D89BA7C53CB8}"/>
                    </a:ext>
                  </a:extLst>
                </p14:cNvPr>
                <p14:cNvContentPartPr/>
                <p14:nvPr/>
              </p14:nvContentPartPr>
              <p14:xfrm>
                <a:off x="7051254" y="6309956"/>
                <a:ext cx="839880" cy="47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FCF30A2-5689-4B1C-850F-D89BA7C53CB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33614" y="6292316"/>
                  <a:ext cx="875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717167F-0BE4-477C-8856-DFD161624777}"/>
                    </a:ext>
                  </a:extLst>
                </p14:cNvPr>
                <p14:cNvContentPartPr/>
                <p14:nvPr/>
              </p14:nvContentPartPr>
              <p14:xfrm>
                <a:off x="6887454" y="4395116"/>
                <a:ext cx="142920" cy="1288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717167F-0BE4-477C-8856-DFD1616247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69814" y="4377476"/>
                  <a:ext cx="178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64347AD-E2D1-41E9-92D9-CF6E4D8793DB}"/>
                    </a:ext>
                  </a:extLst>
                </p14:cNvPr>
                <p14:cNvContentPartPr/>
                <p14:nvPr/>
              </p14:nvContentPartPr>
              <p14:xfrm>
                <a:off x="7039014" y="4347236"/>
                <a:ext cx="186480" cy="187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64347AD-E2D1-41E9-92D9-CF6E4D8793D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21014" y="4329596"/>
                  <a:ext cx="222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5D73E13-5DF1-4498-8D40-CCC8A7B1EBBD}"/>
                    </a:ext>
                  </a:extLst>
                </p14:cNvPr>
                <p14:cNvContentPartPr/>
                <p14:nvPr/>
              </p14:nvContentPartPr>
              <p14:xfrm>
                <a:off x="7226214" y="4441196"/>
                <a:ext cx="28440" cy="77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5D73E13-5DF1-4498-8D40-CCC8A7B1EBB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08574" y="4423196"/>
                  <a:ext cx="64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7391CAE-BADC-4469-8E51-61165B63BC55}"/>
                    </a:ext>
                  </a:extLst>
                </p14:cNvPr>
                <p14:cNvContentPartPr/>
                <p14:nvPr/>
              </p14:nvContentPartPr>
              <p14:xfrm>
                <a:off x="7284894" y="4305476"/>
                <a:ext cx="59760" cy="189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7391CAE-BADC-4469-8E51-61165B63BC5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67254" y="4287836"/>
                  <a:ext cx="95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F3895A8-43E5-4602-89FA-54FF2D83F4BA}"/>
                    </a:ext>
                  </a:extLst>
                </p14:cNvPr>
                <p14:cNvContentPartPr/>
                <p14:nvPr/>
              </p14:nvContentPartPr>
              <p14:xfrm>
                <a:off x="7256094" y="4441196"/>
                <a:ext cx="120240" cy="17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F3895A8-43E5-4602-89FA-54FF2D83F4B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38094" y="4423196"/>
                  <a:ext cx="155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4FF4DB9-43C5-4188-9712-94422968825F}"/>
                    </a:ext>
                  </a:extLst>
                </p14:cNvPr>
                <p14:cNvContentPartPr/>
                <p14:nvPr/>
              </p14:nvContentPartPr>
              <p14:xfrm>
                <a:off x="7425294" y="4428956"/>
                <a:ext cx="85680" cy="137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4FF4DB9-43C5-4188-9712-94422968825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07654" y="4410956"/>
                  <a:ext cx="121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1D6BB2F-EA88-4138-B589-76393C92F447}"/>
                    </a:ext>
                  </a:extLst>
                </p14:cNvPr>
                <p14:cNvContentPartPr/>
                <p14:nvPr/>
              </p14:nvContentPartPr>
              <p14:xfrm>
                <a:off x="7546254" y="4377116"/>
                <a:ext cx="668880" cy="199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1D6BB2F-EA88-4138-B589-76393C92F4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28614" y="4359476"/>
                  <a:ext cx="704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355899D-F934-4C27-BFBB-0F3B8526DE4A}"/>
                    </a:ext>
                  </a:extLst>
                </p14:cNvPr>
                <p14:cNvContentPartPr/>
                <p14:nvPr/>
              </p14:nvContentPartPr>
              <p14:xfrm>
                <a:off x="8238174" y="4348676"/>
                <a:ext cx="90360" cy="299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355899D-F934-4C27-BFBB-0F3B8526DE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20174" y="4331036"/>
                  <a:ext cx="126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3461BEA-4BE1-4011-85FF-6DD5C15BC992}"/>
                    </a:ext>
                  </a:extLst>
                </p14:cNvPr>
                <p14:cNvContentPartPr/>
                <p14:nvPr/>
              </p14:nvContentPartPr>
              <p14:xfrm>
                <a:off x="8362374" y="4468556"/>
                <a:ext cx="117720" cy="105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3461BEA-4BE1-4011-85FF-6DD5C15BC99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44374" y="4450916"/>
                  <a:ext cx="153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A1AD465-48B5-4EFA-9E0F-6F77D6B46C17}"/>
                    </a:ext>
                  </a:extLst>
                </p14:cNvPr>
                <p14:cNvContentPartPr/>
                <p14:nvPr/>
              </p14:nvContentPartPr>
              <p14:xfrm>
                <a:off x="8542374" y="4275956"/>
                <a:ext cx="15480" cy="281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A1AD465-48B5-4EFA-9E0F-6F77D6B46C1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24734" y="4257956"/>
                  <a:ext cx="51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9E37EA7-5391-4003-A1D2-4B42083E7686}"/>
                    </a:ext>
                  </a:extLst>
                </p14:cNvPr>
                <p14:cNvContentPartPr/>
                <p14:nvPr/>
              </p14:nvContentPartPr>
              <p14:xfrm>
                <a:off x="8557134" y="4472516"/>
                <a:ext cx="119160" cy="78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9E37EA7-5391-4003-A1D2-4B42083E768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39494" y="4454876"/>
                  <a:ext cx="154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C6DF604-D7EC-455E-A967-1B26577E8A1D}"/>
                    </a:ext>
                  </a:extLst>
                </p14:cNvPr>
                <p14:cNvContentPartPr/>
                <p14:nvPr/>
              </p14:nvContentPartPr>
              <p14:xfrm>
                <a:off x="8654334" y="4454876"/>
                <a:ext cx="196560" cy="100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C6DF604-D7EC-455E-A967-1B26577E8A1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36334" y="4436876"/>
                  <a:ext cx="23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E7C6F54-9993-4539-81B5-E36E1952922B}"/>
                    </a:ext>
                  </a:extLst>
                </p14:cNvPr>
                <p14:cNvContentPartPr/>
                <p14:nvPr/>
              </p14:nvContentPartPr>
              <p14:xfrm>
                <a:off x="5189694" y="4028636"/>
                <a:ext cx="1936800" cy="484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E7C6F54-9993-4539-81B5-E36E1952922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72054" y="4010996"/>
                  <a:ext cx="19724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D806718-7CD8-4B86-8498-6F3C10508353}"/>
                    </a:ext>
                  </a:extLst>
                </p14:cNvPr>
                <p14:cNvContentPartPr/>
                <p14:nvPr/>
              </p14:nvContentPartPr>
              <p14:xfrm>
                <a:off x="5099334" y="4325996"/>
                <a:ext cx="221760" cy="297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D806718-7CD8-4B86-8498-6F3C1050835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081694" y="4308356"/>
                  <a:ext cx="257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34C40EF-A533-4064-833A-94F26A83E8D0}"/>
                    </a:ext>
                  </a:extLst>
                </p14:cNvPr>
                <p14:cNvContentPartPr/>
                <p14:nvPr/>
              </p14:nvContentPartPr>
              <p14:xfrm>
                <a:off x="5968734" y="4045196"/>
                <a:ext cx="2709720" cy="2102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34C40EF-A533-4064-833A-94F26A83E8D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951094" y="4027556"/>
                  <a:ext cx="2745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FC32DE5-94FF-44D2-BF7E-7654C9A79595}"/>
                    </a:ext>
                  </a:extLst>
                </p14:cNvPr>
                <p14:cNvContentPartPr/>
                <p14:nvPr/>
              </p14:nvContentPartPr>
              <p14:xfrm>
                <a:off x="5978454" y="4152836"/>
                <a:ext cx="3094920" cy="25286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FC32DE5-94FF-44D2-BF7E-7654C9A7959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60814" y="4134836"/>
                  <a:ext cx="3130560" cy="25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F8E8658-197C-40A8-BA96-9DC6BAEFE7C8}"/>
                    </a:ext>
                  </a:extLst>
                </p14:cNvPr>
                <p14:cNvContentPartPr/>
                <p14:nvPr/>
              </p14:nvContentPartPr>
              <p14:xfrm>
                <a:off x="8746854" y="4280276"/>
                <a:ext cx="1056240" cy="850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F8E8658-197C-40A8-BA96-9DC6BAEFE7C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729214" y="4262636"/>
                  <a:ext cx="109188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63D4F47-8346-40A8-90C7-A93A70953D5B}"/>
                    </a:ext>
                  </a:extLst>
                </p14:cNvPr>
                <p14:cNvContentPartPr/>
                <p14:nvPr/>
              </p14:nvContentPartPr>
              <p14:xfrm>
                <a:off x="9889494" y="3946556"/>
                <a:ext cx="1275480" cy="869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63D4F47-8346-40A8-90C7-A93A70953D5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871854" y="3928556"/>
                  <a:ext cx="131112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1AE5608-7B1B-41D8-9296-8D8382C6FB7C}"/>
                    </a:ext>
                  </a:extLst>
                </p14:cNvPr>
                <p14:cNvContentPartPr/>
                <p14:nvPr/>
              </p14:nvContentPartPr>
              <p14:xfrm>
                <a:off x="10243014" y="4270556"/>
                <a:ext cx="106560" cy="132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1AE5608-7B1B-41D8-9296-8D8382C6FB7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25014" y="4252556"/>
                  <a:ext cx="142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6E2EAE7-9B0A-4B58-B102-79FD1D498958}"/>
                    </a:ext>
                  </a:extLst>
                </p14:cNvPr>
                <p14:cNvContentPartPr/>
                <p14:nvPr/>
              </p14:nvContentPartPr>
              <p14:xfrm>
                <a:off x="10304214" y="4201076"/>
                <a:ext cx="82440" cy="447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6E2EAE7-9B0A-4B58-B102-79FD1D49895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86214" y="4183076"/>
                  <a:ext cx="1180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4B4BF19-5036-4010-A1D4-BA7E0A4E82C9}"/>
                    </a:ext>
                  </a:extLst>
                </p14:cNvPr>
                <p14:cNvContentPartPr/>
                <p14:nvPr/>
              </p14:nvContentPartPr>
              <p14:xfrm>
                <a:off x="10419414" y="4328156"/>
                <a:ext cx="212400" cy="1980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4B4BF19-5036-4010-A1D4-BA7E0A4E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401414" y="4310516"/>
                  <a:ext cx="248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F98B762-EB99-4C6D-92DE-C2FC2FC15D7A}"/>
                    </a:ext>
                  </a:extLst>
                </p14:cNvPr>
                <p14:cNvContentPartPr/>
                <p14:nvPr/>
              </p14:nvContentPartPr>
              <p14:xfrm>
                <a:off x="10446774" y="4264076"/>
                <a:ext cx="179280" cy="525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F98B762-EB99-4C6D-92DE-C2FC2FC15D7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28774" y="4246436"/>
                  <a:ext cx="214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4A31201-F38B-465D-BA5C-B9C882D5B644}"/>
                    </a:ext>
                  </a:extLst>
                </p14:cNvPr>
                <p14:cNvContentPartPr/>
                <p14:nvPr/>
              </p14:nvContentPartPr>
              <p14:xfrm>
                <a:off x="10424814" y="4389356"/>
                <a:ext cx="164880" cy="428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4A31201-F38B-465D-BA5C-B9C882D5B64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06814" y="4371716"/>
                  <a:ext cx="200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1D96FF5-FC6D-4E0F-BC15-8B2B25E864A6}"/>
                    </a:ext>
                  </a:extLst>
                </p14:cNvPr>
                <p14:cNvContentPartPr/>
                <p14:nvPr/>
              </p14:nvContentPartPr>
              <p14:xfrm>
                <a:off x="10623174" y="4322756"/>
                <a:ext cx="175680" cy="163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1D96FF5-FC6D-4E0F-BC15-8B2B25E864A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05534" y="4304756"/>
                  <a:ext cx="211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F7D2178-02F0-40D0-983E-3F70BD5C900D}"/>
                    </a:ext>
                  </a:extLst>
                </p14:cNvPr>
                <p14:cNvContentPartPr/>
                <p14:nvPr/>
              </p14:nvContentPartPr>
              <p14:xfrm>
                <a:off x="10776534" y="4256156"/>
                <a:ext cx="181440" cy="2826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F7D2178-02F0-40D0-983E-3F70BD5C900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58894" y="4238516"/>
                  <a:ext cx="217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8B8EDEE-89C5-4CF5-8B70-70D1483124E7}"/>
                    </a:ext>
                  </a:extLst>
                </p14:cNvPr>
                <p14:cNvContentPartPr/>
                <p14:nvPr/>
              </p14:nvContentPartPr>
              <p14:xfrm>
                <a:off x="8837214" y="5161196"/>
                <a:ext cx="1038960" cy="7653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8B8EDEE-89C5-4CF5-8B70-70D1483124E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19574" y="5143556"/>
                  <a:ext cx="107460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15EB1CF-7017-4DA1-A6CF-365A43ADBCE9}"/>
                    </a:ext>
                  </a:extLst>
                </p14:cNvPr>
                <p14:cNvContentPartPr/>
                <p14:nvPr/>
              </p14:nvContentPartPr>
              <p14:xfrm>
                <a:off x="9680694" y="5628476"/>
                <a:ext cx="255240" cy="4780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15EB1CF-7017-4DA1-A6CF-365A43ADBCE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663054" y="5610476"/>
                  <a:ext cx="2908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9932C2C-5FC8-45E0-9C77-037B78B22BC4}"/>
                    </a:ext>
                  </a:extLst>
                </p14:cNvPr>
                <p14:cNvContentPartPr/>
                <p14:nvPr/>
              </p14:nvContentPartPr>
              <p14:xfrm>
                <a:off x="10003974" y="5227796"/>
                <a:ext cx="1818000" cy="133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9932C2C-5FC8-45E0-9C77-037B78B22BC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986334" y="5209796"/>
                  <a:ext cx="1853640" cy="13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2E8EE85-F7B4-4D0E-8BB4-8114F2FA6D1E}"/>
                    </a:ext>
                  </a:extLst>
                </p14:cNvPr>
                <p14:cNvContentPartPr/>
                <p14:nvPr/>
              </p14:nvContentPartPr>
              <p14:xfrm>
                <a:off x="10199454" y="5448836"/>
                <a:ext cx="169920" cy="1278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2E8EE85-F7B4-4D0E-8BB4-8114F2FA6D1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181814" y="5430836"/>
                  <a:ext cx="205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A935B2C-3F1E-4AE4-8795-A2C8334AC449}"/>
                    </a:ext>
                  </a:extLst>
                </p14:cNvPr>
                <p14:cNvContentPartPr/>
                <p14:nvPr/>
              </p14:nvContentPartPr>
              <p14:xfrm>
                <a:off x="10361814" y="5477636"/>
                <a:ext cx="148680" cy="1368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A935B2C-3F1E-4AE4-8795-A2C8334AC44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343814" y="5459636"/>
                  <a:ext cx="184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9CBB2D8-7D14-40F3-BA98-82806A07AF59}"/>
                    </a:ext>
                  </a:extLst>
                </p14:cNvPr>
                <p14:cNvContentPartPr/>
                <p14:nvPr/>
              </p14:nvContentPartPr>
              <p14:xfrm>
                <a:off x="10513374" y="5479796"/>
                <a:ext cx="182520" cy="1216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9CBB2D8-7D14-40F3-BA98-82806A07AF5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495374" y="5461796"/>
                  <a:ext cx="218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B4C4A56-9F30-40E2-8D05-97BBB44A405F}"/>
                    </a:ext>
                  </a:extLst>
                </p14:cNvPr>
                <p14:cNvContentPartPr/>
                <p14:nvPr/>
              </p14:nvContentPartPr>
              <p14:xfrm>
                <a:off x="10659894" y="5474756"/>
                <a:ext cx="150840" cy="1206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B4C4A56-9F30-40E2-8D05-97BBB44A405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642254" y="5456756"/>
                  <a:ext cx="186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722D962-A1DB-46AF-A856-DDB4A3916BF5}"/>
                    </a:ext>
                  </a:extLst>
                </p14:cNvPr>
                <p14:cNvContentPartPr/>
                <p14:nvPr/>
              </p14:nvContentPartPr>
              <p14:xfrm>
                <a:off x="10823334" y="5475476"/>
                <a:ext cx="91800" cy="1069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722D962-A1DB-46AF-A856-DDB4A3916BF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805694" y="5457836"/>
                  <a:ext cx="127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B09CEFC-6C25-4A4B-896D-577FDCEAEC8C}"/>
                    </a:ext>
                  </a:extLst>
                </p14:cNvPr>
                <p14:cNvContentPartPr/>
                <p14:nvPr/>
              </p14:nvContentPartPr>
              <p14:xfrm>
                <a:off x="10942494" y="5429756"/>
                <a:ext cx="149400" cy="263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B09CEFC-6C25-4A4B-896D-577FDCEAEC8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24854" y="5412116"/>
                  <a:ext cx="185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22578C2-11F9-4B5E-A9B1-4D237ABC4269}"/>
                    </a:ext>
                  </a:extLst>
                </p14:cNvPr>
                <p14:cNvContentPartPr/>
                <p14:nvPr/>
              </p14:nvContentPartPr>
              <p14:xfrm>
                <a:off x="11134014" y="5402396"/>
                <a:ext cx="248400" cy="133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22578C2-11F9-4B5E-A9B1-4D237ABC426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116374" y="5384756"/>
                  <a:ext cx="284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703AC65-E2E8-4F76-AD56-745F7E269B8F}"/>
                    </a:ext>
                  </a:extLst>
                </p14:cNvPr>
                <p14:cNvContentPartPr/>
                <p14:nvPr/>
              </p14:nvContentPartPr>
              <p14:xfrm>
                <a:off x="10331214" y="5721356"/>
                <a:ext cx="762480" cy="3319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703AC65-E2E8-4F76-AD56-745F7E269B8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313214" y="5703356"/>
                  <a:ext cx="798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3A19061-D88B-461C-83EF-CFF4FC5FDCB5}"/>
                    </a:ext>
                  </a:extLst>
                </p14:cNvPr>
                <p14:cNvContentPartPr/>
                <p14:nvPr/>
              </p14:nvContentPartPr>
              <p14:xfrm>
                <a:off x="10333014" y="6208436"/>
                <a:ext cx="839160" cy="28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3A19061-D88B-461C-83EF-CFF4FC5FDCB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15374" y="6190436"/>
                  <a:ext cx="874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B25D936-775B-41F5-9974-6B87F0C2454A}"/>
                    </a:ext>
                  </a:extLst>
                </p14:cNvPr>
                <p14:cNvContentPartPr/>
                <p14:nvPr/>
              </p14:nvContentPartPr>
              <p14:xfrm>
                <a:off x="10335174" y="6388076"/>
                <a:ext cx="749160" cy="464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B25D936-775B-41F5-9974-6B87F0C2454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317534" y="6370076"/>
                  <a:ext cx="784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0C90B08-BFA3-422B-B679-77A874046AA0}"/>
                    </a:ext>
                  </a:extLst>
                </p14:cNvPr>
                <p14:cNvContentPartPr/>
                <p14:nvPr/>
              </p14:nvContentPartPr>
              <p14:xfrm>
                <a:off x="11198814" y="5881556"/>
                <a:ext cx="146520" cy="1965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0C90B08-BFA3-422B-B679-77A874046AA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181174" y="5863556"/>
                  <a:ext cx="182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D3A904A-7532-47F1-96DE-44AA271E1D18}"/>
                    </a:ext>
                  </a:extLst>
                </p14:cNvPr>
                <p14:cNvContentPartPr/>
                <p14:nvPr/>
              </p14:nvContentPartPr>
              <p14:xfrm>
                <a:off x="11357574" y="5888756"/>
                <a:ext cx="115560" cy="1465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D3A904A-7532-47F1-96DE-44AA271E1D1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339574" y="5870756"/>
                  <a:ext cx="151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DD19003-822A-440B-A18A-9E2D27653D0A}"/>
                    </a:ext>
                  </a:extLst>
                </p14:cNvPr>
                <p14:cNvContentPartPr/>
                <p14:nvPr/>
              </p14:nvContentPartPr>
              <p14:xfrm>
                <a:off x="11346774" y="5992796"/>
                <a:ext cx="156600" cy="162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DD19003-822A-440B-A18A-9E2D27653D0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329134" y="5975156"/>
                  <a:ext cx="192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EEDB51B-81A0-451D-A0F0-7CB65FE2B987}"/>
                    </a:ext>
                  </a:extLst>
                </p14:cNvPr>
                <p14:cNvContentPartPr/>
                <p14:nvPr/>
              </p14:nvContentPartPr>
              <p14:xfrm>
                <a:off x="11479254" y="5908196"/>
                <a:ext cx="116640" cy="1245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EEDB51B-81A0-451D-A0F0-7CB65FE2B98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461254" y="5890556"/>
                  <a:ext cx="15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E89F36E-799B-4201-8089-D4E892C87BB6}"/>
                    </a:ext>
                  </a:extLst>
                </p14:cNvPr>
                <p14:cNvContentPartPr/>
                <p14:nvPr/>
              </p14:nvContentPartPr>
              <p14:xfrm>
                <a:off x="11611014" y="5840876"/>
                <a:ext cx="114840" cy="2030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E89F36E-799B-4201-8089-D4E892C87BB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593374" y="5823236"/>
                  <a:ext cx="150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49F9AC29-1179-49C9-961D-7A2244E07035}"/>
                    </a:ext>
                  </a:extLst>
                </p14:cNvPr>
                <p14:cNvContentPartPr/>
                <p14:nvPr/>
              </p14:nvContentPartPr>
              <p14:xfrm>
                <a:off x="11610654" y="5953196"/>
                <a:ext cx="87840" cy="147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49F9AC29-1179-49C9-961D-7A2244E0703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593014" y="5935196"/>
                  <a:ext cx="123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09CC94BD-34F2-4D95-868C-58A29EFEB048}"/>
                    </a:ext>
                  </a:extLst>
                </p14:cNvPr>
                <p14:cNvContentPartPr/>
                <p14:nvPr/>
              </p14:nvContentPartPr>
              <p14:xfrm>
                <a:off x="11584374" y="6034916"/>
                <a:ext cx="140040" cy="16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09CC94BD-34F2-4D95-868C-58A29EFEB04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566734" y="6016916"/>
                  <a:ext cx="175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956A1C1-56A3-4911-A7E8-25FF81E59897}"/>
                    </a:ext>
                  </a:extLst>
                </p14:cNvPr>
                <p14:cNvContentPartPr/>
                <p14:nvPr/>
              </p14:nvContentPartPr>
              <p14:xfrm>
                <a:off x="11162094" y="5724236"/>
                <a:ext cx="633600" cy="4388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956A1C1-56A3-4911-A7E8-25FF81E5989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144454" y="5706236"/>
                  <a:ext cx="6692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A23AC54-AFB6-4726-B816-7ADB30CCC7BB}"/>
                    </a:ext>
                  </a:extLst>
                </p14:cNvPr>
                <p14:cNvContentPartPr/>
                <p14:nvPr/>
              </p14:nvContentPartPr>
              <p14:xfrm>
                <a:off x="11072814" y="2812196"/>
                <a:ext cx="825480" cy="29138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A23AC54-AFB6-4726-B816-7ADB30CCC7B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054814" y="2794196"/>
                  <a:ext cx="861120" cy="29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FE015D56-9AE2-400E-AC62-89084E03C2ED}"/>
              </a:ext>
            </a:extLst>
          </p:cNvPr>
          <p:cNvGrpSpPr/>
          <p:nvPr/>
        </p:nvGrpSpPr>
        <p:grpSpPr>
          <a:xfrm>
            <a:off x="10285901" y="4478457"/>
            <a:ext cx="1414080" cy="660240"/>
            <a:chOff x="10285901" y="4478457"/>
            <a:chExt cx="141408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62B55E6-3808-4499-B314-BFFFF0926808}"/>
                    </a:ext>
                  </a:extLst>
                </p14:cNvPr>
                <p14:cNvContentPartPr/>
                <p14:nvPr/>
              </p14:nvContentPartPr>
              <p14:xfrm>
                <a:off x="10285901" y="4935297"/>
                <a:ext cx="216000" cy="2034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62B55E6-3808-4499-B314-BFFFF092680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268261" y="4917657"/>
                  <a:ext cx="251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EB1B1F7-084C-4FBD-B7F9-70B60F00B9A6}"/>
                    </a:ext>
                  </a:extLst>
                </p14:cNvPr>
                <p14:cNvContentPartPr/>
                <p14:nvPr/>
              </p14:nvContentPartPr>
              <p14:xfrm>
                <a:off x="10581821" y="4873017"/>
                <a:ext cx="140400" cy="1422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EB1B1F7-084C-4FBD-B7F9-70B60F00B9A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563821" y="4855017"/>
                  <a:ext cx="176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39CBB4A-9B9D-4970-BD12-5BD1060A907D}"/>
                    </a:ext>
                  </a:extLst>
                </p14:cNvPr>
                <p14:cNvContentPartPr/>
                <p14:nvPr/>
              </p14:nvContentPartPr>
              <p14:xfrm>
                <a:off x="10802141" y="4843497"/>
                <a:ext cx="217800" cy="1645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39CBB4A-9B9D-4970-BD12-5BD1060A907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784501" y="4825497"/>
                  <a:ext cx="253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3588DF3F-DD76-4F77-9C17-3EB73F7BEFBB}"/>
                    </a:ext>
                  </a:extLst>
                </p14:cNvPr>
                <p14:cNvContentPartPr/>
                <p14:nvPr/>
              </p14:nvContentPartPr>
              <p14:xfrm>
                <a:off x="11004461" y="4794897"/>
                <a:ext cx="109440" cy="1332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3588DF3F-DD76-4F77-9C17-3EB73F7BEFB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986821" y="4776897"/>
                  <a:ext cx="145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640EF4B-C0A9-4FF8-8734-597B2E359C08}"/>
                    </a:ext>
                  </a:extLst>
                </p14:cNvPr>
                <p14:cNvContentPartPr/>
                <p14:nvPr/>
              </p14:nvContentPartPr>
              <p14:xfrm>
                <a:off x="11181221" y="4772577"/>
                <a:ext cx="113760" cy="1594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640EF4B-C0A9-4FF8-8734-597B2E359C0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163221" y="4754577"/>
                  <a:ext cx="149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C0C3E8A-D739-4D58-A107-3C9E9E6E11DD}"/>
                    </a:ext>
                  </a:extLst>
                </p14:cNvPr>
                <p14:cNvContentPartPr/>
                <p14:nvPr/>
              </p14:nvContentPartPr>
              <p14:xfrm>
                <a:off x="11458061" y="4745217"/>
                <a:ext cx="30600" cy="1263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C0C3E8A-D739-4D58-A107-3C9E9E6E11D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440061" y="4727217"/>
                  <a:ext cx="66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2A9C7DD-8E2E-4849-A0C5-4758B4E34DEF}"/>
                    </a:ext>
                  </a:extLst>
                </p14:cNvPr>
                <p14:cNvContentPartPr/>
                <p14:nvPr/>
              </p14:nvContentPartPr>
              <p14:xfrm>
                <a:off x="11495861" y="4478457"/>
                <a:ext cx="204120" cy="4046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2A9C7DD-8E2E-4849-A0C5-4758B4E34DE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77861" y="4460817"/>
                  <a:ext cx="239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2273111E-1BEE-4354-BD29-8488B38053B5}"/>
                    </a:ext>
                  </a:extLst>
                </p14:cNvPr>
                <p14:cNvContentPartPr/>
                <p14:nvPr/>
              </p14:nvContentPartPr>
              <p14:xfrm>
                <a:off x="11336741" y="4625337"/>
                <a:ext cx="33120" cy="111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2273111E-1BEE-4354-BD29-8488B38053B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319101" y="4607697"/>
                  <a:ext cx="6876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D9C58547-DB9A-4760-B284-BE96A51A098E}"/>
              </a:ext>
            </a:extLst>
          </p:cNvPr>
          <p:cNvGrpSpPr/>
          <p:nvPr/>
        </p:nvGrpSpPr>
        <p:grpSpPr>
          <a:xfrm>
            <a:off x="160181" y="261417"/>
            <a:ext cx="833760" cy="413640"/>
            <a:chOff x="160181" y="261417"/>
            <a:chExt cx="83376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2622BD0-E964-4416-9637-4365697AB9F0}"/>
                    </a:ext>
                  </a:extLst>
                </p14:cNvPr>
                <p14:cNvContentPartPr/>
                <p14:nvPr/>
              </p14:nvContentPartPr>
              <p14:xfrm>
                <a:off x="213821" y="261417"/>
                <a:ext cx="188640" cy="4136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2622BD0-E964-4416-9637-4365697AB9F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96181" y="243777"/>
                  <a:ext cx="2242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3C3F7AD-E250-4481-9EC0-9E0359F4DEF9}"/>
                    </a:ext>
                  </a:extLst>
                </p14:cNvPr>
                <p14:cNvContentPartPr/>
                <p14:nvPr/>
              </p14:nvContentPartPr>
              <p14:xfrm>
                <a:off x="160181" y="518457"/>
                <a:ext cx="183960" cy="720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3C3F7AD-E250-4481-9EC0-9E0359F4DEF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2181" y="500817"/>
                  <a:ext cx="219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B29FA32-2DFF-4646-A5C4-398BA766F01D}"/>
                    </a:ext>
                  </a:extLst>
                </p14:cNvPr>
                <p14:cNvContentPartPr/>
                <p14:nvPr/>
              </p14:nvContentPartPr>
              <p14:xfrm>
                <a:off x="460061" y="432057"/>
                <a:ext cx="33840" cy="1976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B29FA32-2DFF-4646-A5C4-398BA766F01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2421" y="414417"/>
                  <a:ext cx="69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0D3A5758-F573-40D2-9909-19651E851E1B}"/>
                    </a:ext>
                  </a:extLst>
                </p14:cNvPr>
                <p14:cNvContentPartPr/>
                <p14:nvPr/>
              </p14:nvContentPartPr>
              <p14:xfrm>
                <a:off x="522701" y="364737"/>
                <a:ext cx="187200" cy="2048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0D3A5758-F573-40D2-9909-19651E851E1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05061" y="347097"/>
                  <a:ext cx="222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929A8E6-4E01-4B7A-892A-6F1F06EDAD4C}"/>
                    </a:ext>
                  </a:extLst>
                </p14:cNvPr>
                <p14:cNvContentPartPr/>
                <p14:nvPr/>
              </p14:nvContentPartPr>
              <p14:xfrm>
                <a:off x="809261" y="359337"/>
                <a:ext cx="184680" cy="2401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929A8E6-4E01-4B7A-892A-6F1F06EDAD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91621" y="341697"/>
                  <a:ext cx="22032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5897C12E-90D9-4CE4-BAAC-92532853814D}"/>
              </a:ext>
            </a:extLst>
          </p:cNvPr>
          <p:cNvGrpSpPr/>
          <p:nvPr/>
        </p:nvGrpSpPr>
        <p:grpSpPr>
          <a:xfrm>
            <a:off x="3671261" y="157377"/>
            <a:ext cx="634320" cy="302400"/>
            <a:chOff x="3671261" y="157377"/>
            <a:chExt cx="6343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9798BC7-FEBB-4606-9B67-205645F40A71}"/>
                    </a:ext>
                  </a:extLst>
                </p14:cNvPr>
                <p14:cNvContentPartPr/>
                <p14:nvPr/>
              </p14:nvContentPartPr>
              <p14:xfrm>
                <a:off x="3671261" y="190857"/>
                <a:ext cx="246960" cy="1915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9798BC7-FEBB-4606-9B67-205645F40A7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653261" y="172857"/>
                  <a:ext cx="282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BEEFBFF3-0D12-424A-B01C-5FD016A194E2}"/>
                    </a:ext>
                  </a:extLst>
                </p14:cNvPr>
                <p14:cNvContentPartPr/>
                <p14:nvPr/>
              </p14:nvContentPartPr>
              <p14:xfrm>
                <a:off x="4084901" y="157377"/>
                <a:ext cx="220680" cy="1911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BEEFBFF3-0D12-424A-B01C-5FD016A194E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067261" y="139737"/>
                  <a:ext cx="256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CFB212CC-E188-4E2F-82B0-886400407C78}"/>
                    </a:ext>
                  </a:extLst>
                </p14:cNvPr>
                <p14:cNvContentPartPr/>
                <p14:nvPr/>
              </p14:nvContentPartPr>
              <p14:xfrm>
                <a:off x="4159061" y="444657"/>
                <a:ext cx="23400" cy="151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CFB212CC-E188-4E2F-82B0-886400407C7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41421" y="427017"/>
                  <a:ext cx="5904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CCCE2D3A-7262-4A25-9CEB-1D9602E6A273}"/>
              </a:ext>
            </a:extLst>
          </p:cNvPr>
          <p:cNvGrpSpPr/>
          <p:nvPr/>
        </p:nvGrpSpPr>
        <p:grpSpPr>
          <a:xfrm>
            <a:off x="1194821" y="133617"/>
            <a:ext cx="2373120" cy="438120"/>
            <a:chOff x="1194821" y="133617"/>
            <a:chExt cx="23731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505A809-405B-4CBD-8FF0-E6B6F730F627}"/>
                    </a:ext>
                  </a:extLst>
                </p14:cNvPr>
                <p14:cNvContentPartPr/>
                <p14:nvPr/>
              </p14:nvContentPartPr>
              <p14:xfrm>
                <a:off x="1194821" y="213537"/>
                <a:ext cx="310680" cy="3319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505A809-405B-4CBD-8FF0-E6B6F730F62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77181" y="195897"/>
                  <a:ext cx="346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31571932-362D-4BE1-AFDF-7C0C1E1A89EE}"/>
                    </a:ext>
                  </a:extLst>
                </p14:cNvPr>
                <p14:cNvContentPartPr/>
                <p14:nvPr/>
              </p14:nvContentPartPr>
              <p14:xfrm>
                <a:off x="1980701" y="252057"/>
                <a:ext cx="232560" cy="2793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31571932-362D-4BE1-AFDF-7C0C1E1A89E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962701" y="234057"/>
                  <a:ext cx="268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AB75A84-00F6-4FE8-8B8B-1B71DBE1BF58}"/>
                    </a:ext>
                  </a:extLst>
                </p14:cNvPr>
                <p14:cNvContentPartPr/>
                <p14:nvPr/>
              </p14:nvContentPartPr>
              <p14:xfrm>
                <a:off x="2351501" y="234057"/>
                <a:ext cx="224280" cy="2534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AB75A84-00F6-4FE8-8B8B-1B71DBE1BF5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333861" y="216057"/>
                  <a:ext cx="259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FBE5D80-2D0F-4B37-9E43-F3F649A11805}"/>
                    </a:ext>
                  </a:extLst>
                </p14:cNvPr>
                <p14:cNvContentPartPr/>
                <p14:nvPr/>
              </p14:nvContentPartPr>
              <p14:xfrm>
                <a:off x="2620421" y="220017"/>
                <a:ext cx="213480" cy="2786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FBE5D80-2D0F-4B37-9E43-F3F649A1180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602421" y="202017"/>
                  <a:ext cx="249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0AA8ACD7-E892-4B74-A7CF-37313DA3E5A9}"/>
                    </a:ext>
                  </a:extLst>
                </p14:cNvPr>
                <p14:cNvContentPartPr/>
                <p14:nvPr/>
              </p14:nvContentPartPr>
              <p14:xfrm>
                <a:off x="2626541" y="316137"/>
                <a:ext cx="228600" cy="6156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0AA8ACD7-E892-4B74-A7CF-37313DA3E5A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608901" y="298497"/>
                  <a:ext cx="264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3FAA8C1-5DD4-4739-8C51-C7E13D80B8D8}"/>
                    </a:ext>
                  </a:extLst>
                </p14:cNvPr>
                <p14:cNvContentPartPr/>
                <p14:nvPr/>
              </p14:nvContentPartPr>
              <p14:xfrm>
                <a:off x="2957381" y="223617"/>
                <a:ext cx="299160" cy="2307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3FAA8C1-5DD4-4739-8C51-C7E13D80B8D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939381" y="205977"/>
                  <a:ext cx="334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DF8A4AD6-E9AE-4389-A10F-1AB791852D3C}"/>
                    </a:ext>
                  </a:extLst>
                </p14:cNvPr>
                <p14:cNvContentPartPr/>
                <p14:nvPr/>
              </p14:nvContentPartPr>
              <p14:xfrm>
                <a:off x="3349421" y="200217"/>
                <a:ext cx="218520" cy="2653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DF8A4AD6-E9AE-4389-A10F-1AB791852D3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331781" y="182577"/>
                  <a:ext cx="254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61B3111-FD42-4093-8765-4A9CB7951013}"/>
                    </a:ext>
                  </a:extLst>
                </p14:cNvPr>
                <p14:cNvContentPartPr/>
                <p14:nvPr/>
              </p14:nvContentPartPr>
              <p14:xfrm>
                <a:off x="1477421" y="221457"/>
                <a:ext cx="245880" cy="1504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61B3111-FD42-4093-8765-4A9CB795101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459781" y="203817"/>
                  <a:ext cx="281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02563634-051B-4008-B284-F1B7DA1A9488}"/>
                    </a:ext>
                  </a:extLst>
                </p14:cNvPr>
                <p14:cNvContentPartPr/>
                <p14:nvPr/>
              </p14:nvContentPartPr>
              <p14:xfrm>
                <a:off x="1656701" y="133617"/>
                <a:ext cx="152640" cy="4381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02563634-051B-4008-B284-F1B7DA1A948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638701" y="115617"/>
                  <a:ext cx="188280" cy="47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2F0BE4F0-A909-4064-870E-4CCFE69784E1}"/>
              </a:ext>
            </a:extLst>
          </p:cNvPr>
          <p:cNvGrpSpPr/>
          <p:nvPr/>
        </p:nvGrpSpPr>
        <p:grpSpPr>
          <a:xfrm>
            <a:off x="4983461" y="113457"/>
            <a:ext cx="5134320" cy="359280"/>
            <a:chOff x="4983461" y="113457"/>
            <a:chExt cx="51343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2993CCD1-19C6-454E-BB4C-4590FB5CB1C6}"/>
                    </a:ext>
                  </a:extLst>
                </p14:cNvPr>
                <p14:cNvContentPartPr/>
                <p14:nvPr/>
              </p14:nvContentPartPr>
              <p14:xfrm>
                <a:off x="4983461" y="143697"/>
                <a:ext cx="305280" cy="3096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2993CCD1-19C6-454E-BB4C-4590FB5CB1C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965461" y="125697"/>
                  <a:ext cx="340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9E23D8C-B1FA-4454-94E5-1407FB7D9A10}"/>
                    </a:ext>
                  </a:extLst>
                </p14:cNvPr>
                <p14:cNvContentPartPr/>
                <p14:nvPr/>
              </p14:nvContentPartPr>
              <p14:xfrm>
                <a:off x="5078141" y="305697"/>
                <a:ext cx="104400" cy="140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9E23D8C-B1FA-4454-94E5-1407FB7D9A1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060501" y="287697"/>
                  <a:ext cx="140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344D2EA-CF85-41FD-9A7E-14CA41290F75}"/>
                    </a:ext>
                  </a:extLst>
                </p14:cNvPr>
                <p14:cNvContentPartPr/>
                <p14:nvPr/>
              </p14:nvContentPartPr>
              <p14:xfrm>
                <a:off x="5322221" y="245577"/>
                <a:ext cx="17280" cy="651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344D2EA-CF85-41FD-9A7E-14CA41290F7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304581" y="227937"/>
                  <a:ext cx="52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A0ED4C53-6447-47D8-9D31-EF6C3478AD1C}"/>
                    </a:ext>
                  </a:extLst>
                </p14:cNvPr>
                <p14:cNvContentPartPr/>
                <p14:nvPr/>
              </p14:nvContentPartPr>
              <p14:xfrm>
                <a:off x="5294501" y="283017"/>
                <a:ext cx="56520" cy="1137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A0ED4C53-6447-47D8-9D31-EF6C3478AD1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276861" y="265017"/>
                  <a:ext cx="92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97A0092-1505-47AB-97E0-C83CC7292E1A}"/>
                    </a:ext>
                  </a:extLst>
                </p14:cNvPr>
                <p14:cNvContentPartPr/>
                <p14:nvPr/>
              </p14:nvContentPartPr>
              <p14:xfrm>
                <a:off x="5391701" y="192657"/>
                <a:ext cx="230760" cy="2005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97A0092-1505-47AB-97E0-C83CC7292E1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374061" y="175017"/>
                  <a:ext cx="266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D43E6AE-4F6F-4B35-8375-7EF83D605C84}"/>
                    </a:ext>
                  </a:extLst>
                </p14:cNvPr>
                <p14:cNvContentPartPr/>
                <p14:nvPr/>
              </p14:nvContentPartPr>
              <p14:xfrm>
                <a:off x="5658101" y="175017"/>
                <a:ext cx="300240" cy="2710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D43E6AE-4F6F-4B35-8375-7EF83D605C8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640101" y="157377"/>
                  <a:ext cx="335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A4F20CE0-A524-40E8-B48D-B5580209FB94}"/>
                    </a:ext>
                  </a:extLst>
                </p14:cNvPr>
                <p14:cNvContentPartPr/>
                <p14:nvPr/>
              </p14:nvContentPartPr>
              <p14:xfrm>
                <a:off x="6122141" y="212457"/>
                <a:ext cx="263520" cy="2296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A4F20CE0-A524-40E8-B48D-B5580209FB9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104141" y="194457"/>
                  <a:ext cx="299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5D2F10C9-DA16-48E3-B6EB-92E8DD8C5C22}"/>
                    </a:ext>
                  </a:extLst>
                </p14:cNvPr>
                <p14:cNvContentPartPr/>
                <p14:nvPr/>
              </p14:nvContentPartPr>
              <p14:xfrm>
                <a:off x="6540821" y="289857"/>
                <a:ext cx="360" cy="3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5D2F10C9-DA16-48E3-B6EB-92E8DD8C5C2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523181" y="2718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9358B2CB-B282-4309-AB17-F4F26F410A10}"/>
                    </a:ext>
                  </a:extLst>
                </p14:cNvPr>
                <p14:cNvContentPartPr/>
                <p14:nvPr/>
              </p14:nvContentPartPr>
              <p14:xfrm>
                <a:off x="6499781" y="203457"/>
                <a:ext cx="45000" cy="2322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9358B2CB-B282-4309-AB17-F4F26F410A1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482141" y="185817"/>
                  <a:ext cx="80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FDE25B2-F4D4-4E1C-A61A-CE149A33ED7F}"/>
                    </a:ext>
                  </a:extLst>
                </p14:cNvPr>
                <p14:cNvContentPartPr/>
                <p14:nvPr/>
              </p14:nvContentPartPr>
              <p14:xfrm>
                <a:off x="6600941" y="185817"/>
                <a:ext cx="38160" cy="23220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FDE25B2-F4D4-4E1C-A61A-CE149A33ED7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582941" y="168177"/>
                  <a:ext cx="73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B202D10C-9366-4226-B4F2-9A22283B92B6}"/>
                    </a:ext>
                  </a:extLst>
                </p14:cNvPr>
                <p14:cNvContentPartPr/>
                <p14:nvPr/>
              </p14:nvContentPartPr>
              <p14:xfrm>
                <a:off x="6496901" y="303537"/>
                <a:ext cx="143640" cy="568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B202D10C-9366-4226-B4F2-9A22283B92B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478901" y="285897"/>
                  <a:ext cx="179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FF973CCF-5A48-4061-BBDF-FB0A5ACE6FBF}"/>
                    </a:ext>
                  </a:extLst>
                </p14:cNvPr>
                <p14:cNvContentPartPr/>
                <p14:nvPr/>
              </p14:nvContentPartPr>
              <p14:xfrm>
                <a:off x="6713261" y="163497"/>
                <a:ext cx="246240" cy="2142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FF973CCF-5A48-4061-BBDF-FB0A5ACE6FB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695261" y="145857"/>
                  <a:ext cx="281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E1FA0901-2573-4DEE-8A2C-6475A4C839D4}"/>
                    </a:ext>
                  </a:extLst>
                </p14:cNvPr>
                <p14:cNvContentPartPr/>
                <p14:nvPr/>
              </p14:nvContentPartPr>
              <p14:xfrm>
                <a:off x="7085141" y="184737"/>
                <a:ext cx="15480" cy="1828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E1FA0901-2573-4DEE-8A2C-6475A4C839D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067501" y="166737"/>
                  <a:ext cx="51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4A1339F-D166-470A-A221-08456902CB89}"/>
                    </a:ext>
                  </a:extLst>
                </p14:cNvPr>
                <p14:cNvContentPartPr/>
                <p14:nvPr/>
              </p14:nvContentPartPr>
              <p14:xfrm>
                <a:off x="6875261" y="159537"/>
                <a:ext cx="643680" cy="2505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4A1339F-D166-470A-A221-08456902CB8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857261" y="141537"/>
                  <a:ext cx="679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F1BED48-DDB3-4D08-A7E8-C1035BE65C42}"/>
                    </a:ext>
                  </a:extLst>
                </p14:cNvPr>
                <p14:cNvContentPartPr/>
                <p14:nvPr/>
              </p14:nvContentPartPr>
              <p14:xfrm>
                <a:off x="7281341" y="113457"/>
                <a:ext cx="367920" cy="946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F1BED48-DDB3-4D08-A7E8-C1035BE65C4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263701" y="95457"/>
                  <a:ext cx="403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8BAB552-CDD4-4CDB-ABBE-CB6B69E881BE}"/>
                    </a:ext>
                  </a:extLst>
                </p14:cNvPr>
                <p14:cNvContentPartPr/>
                <p14:nvPr/>
              </p14:nvContentPartPr>
              <p14:xfrm>
                <a:off x="7337501" y="390657"/>
                <a:ext cx="250920" cy="820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8BAB552-CDD4-4CDB-ABBE-CB6B69E881B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319861" y="372657"/>
                  <a:ext cx="286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F246E0F-3E20-404A-AB26-E343B7E31D02}"/>
                    </a:ext>
                  </a:extLst>
                </p14:cNvPr>
                <p14:cNvContentPartPr/>
                <p14:nvPr/>
              </p14:nvContentPartPr>
              <p14:xfrm>
                <a:off x="7702541" y="244497"/>
                <a:ext cx="262080" cy="1551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F246E0F-3E20-404A-AB26-E343B7E31D0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684901" y="226497"/>
                  <a:ext cx="297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843D4D98-14EC-4150-AC59-07C77C92295F}"/>
                    </a:ext>
                  </a:extLst>
                </p14:cNvPr>
                <p14:cNvContentPartPr/>
                <p14:nvPr/>
              </p14:nvContentPartPr>
              <p14:xfrm>
                <a:off x="7608221" y="129657"/>
                <a:ext cx="38160" cy="1270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843D4D98-14EC-4150-AC59-07C77C92295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590221" y="112017"/>
                  <a:ext cx="73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941EEF8B-A261-4BC9-91CC-A04FDA764C25}"/>
                    </a:ext>
                  </a:extLst>
                </p14:cNvPr>
                <p14:cNvContentPartPr/>
                <p14:nvPr/>
              </p14:nvContentPartPr>
              <p14:xfrm>
                <a:off x="8172341" y="157737"/>
                <a:ext cx="149400" cy="2275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941EEF8B-A261-4BC9-91CC-A04FDA764C2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154701" y="139737"/>
                  <a:ext cx="185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14C3414A-58A4-4B39-A033-10CF40FADC62}"/>
                    </a:ext>
                  </a:extLst>
                </p14:cNvPr>
                <p14:cNvContentPartPr/>
                <p14:nvPr/>
              </p14:nvContentPartPr>
              <p14:xfrm>
                <a:off x="8371061" y="128577"/>
                <a:ext cx="302040" cy="2962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14C3414A-58A4-4B39-A033-10CF40FADC6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353421" y="110937"/>
                  <a:ext cx="3376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990D0E2C-6664-431E-A14D-FA1086091FA8}"/>
                    </a:ext>
                  </a:extLst>
                </p14:cNvPr>
                <p14:cNvContentPartPr/>
                <p14:nvPr/>
              </p14:nvContentPartPr>
              <p14:xfrm>
                <a:off x="8628101" y="143697"/>
                <a:ext cx="224640" cy="2876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990D0E2C-6664-431E-A14D-FA1086091FA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610101" y="125697"/>
                  <a:ext cx="2602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4B68D6B-2805-4CE1-B7E4-F9F5BDC970A7}"/>
                    </a:ext>
                  </a:extLst>
                </p14:cNvPr>
                <p14:cNvContentPartPr/>
                <p14:nvPr/>
              </p14:nvContentPartPr>
              <p14:xfrm>
                <a:off x="8583101" y="229377"/>
                <a:ext cx="444240" cy="1987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4B68D6B-2805-4CE1-B7E4-F9F5BDC970A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65461" y="211377"/>
                  <a:ext cx="479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774DEF85-FEB5-43F3-AC6E-A2EF66A6A11A}"/>
                    </a:ext>
                  </a:extLst>
                </p14:cNvPr>
                <p14:cNvContentPartPr/>
                <p14:nvPr/>
              </p14:nvContentPartPr>
              <p14:xfrm>
                <a:off x="9113741" y="224697"/>
                <a:ext cx="49680" cy="2260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774DEF85-FEB5-43F3-AC6E-A2EF66A6A11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095741" y="207057"/>
                  <a:ext cx="85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D3B24404-9AF7-4302-A4CC-B99B9E0BE565}"/>
                    </a:ext>
                  </a:extLst>
                </p14:cNvPr>
                <p14:cNvContentPartPr/>
                <p14:nvPr/>
              </p14:nvContentPartPr>
              <p14:xfrm>
                <a:off x="9175301" y="205257"/>
                <a:ext cx="290160" cy="22896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D3B24404-9AF7-4302-A4CC-B99B9E0BE56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157661" y="187617"/>
                  <a:ext cx="325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31483175-5360-49C1-A99E-6891B58DD2E8}"/>
                    </a:ext>
                  </a:extLst>
                </p14:cNvPr>
                <p14:cNvContentPartPr/>
                <p14:nvPr/>
              </p14:nvContentPartPr>
              <p14:xfrm>
                <a:off x="9446741" y="175377"/>
                <a:ext cx="266400" cy="23004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31483175-5360-49C1-A99E-6891B58DD2E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428741" y="157377"/>
                  <a:ext cx="302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B7D7DA4E-EE7C-4E64-BD07-7DA654954ED6}"/>
                    </a:ext>
                  </a:extLst>
                </p14:cNvPr>
                <p14:cNvContentPartPr/>
                <p14:nvPr/>
              </p14:nvContentPartPr>
              <p14:xfrm>
                <a:off x="9840221" y="123177"/>
                <a:ext cx="277560" cy="1987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B7D7DA4E-EE7C-4E64-BD07-7DA654954ED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822221" y="105177"/>
                  <a:ext cx="31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00D82B69-309E-46DA-889E-E1000A2C2C07}"/>
                    </a:ext>
                  </a:extLst>
                </p14:cNvPr>
                <p14:cNvContentPartPr/>
                <p14:nvPr/>
              </p14:nvContentPartPr>
              <p14:xfrm>
                <a:off x="9934181" y="429537"/>
                <a:ext cx="29520" cy="1044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00D82B69-309E-46DA-889E-E1000A2C2C0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916181" y="411897"/>
                  <a:ext cx="651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C4BFE2F6-1ACA-4D97-9057-7FF80E2AC052}"/>
              </a:ext>
            </a:extLst>
          </p:cNvPr>
          <p:cNvGrpSpPr/>
          <p:nvPr/>
        </p:nvGrpSpPr>
        <p:grpSpPr>
          <a:xfrm>
            <a:off x="7709021" y="750297"/>
            <a:ext cx="540360" cy="674640"/>
            <a:chOff x="7709021" y="750297"/>
            <a:chExt cx="540360" cy="6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8A6FDB9B-1BFA-49FE-B289-7BD7FDF52BC7}"/>
                    </a:ext>
                  </a:extLst>
                </p14:cNvPr>
                <p14:cNvContentPartPr/>
                <p14:nvPr/>
              </p14:nvContentPartPr>
              <p14:xfrm>
                <a:off x="7709021" y="750297"/>
                <a:ext cx="540360" cy="6746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8A6FDB9B-1BFA-49FE-B289-7BD7FDF52BC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691021" y="732297"/>
                  <a:ext cx="57600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047DF64-3D21-4959-943C-4F02D2D74682}"/>
                    </a:ext>
                  </a:extLst>
                </p14:cNvPr>
                <p14:cNvContentPartPr/>
                <p14:nvPr/>
              </p14:nvContentPartPr>
              <p14:xfrm>
                <a:off x="7781381" y="1033617"/>
                <a:ext cx="112320" cy="2404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047DF64-3D21-4959-943C-4F02D2D7468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763381" y="1015977"/>
                  <a:ext cx="147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AE6B4FCF-9F92-43E9-957E-2001D3C3E26A}"/>
                    </a:ext>
                  </a:extLst>
                </p14:cNvPr>
                <p14:cNvContentPartPr/>
                <p14:nvPr/>
              </p14:nvContentPartPr>
              <p14:xfrm>
                <a:off x="7898381" y="1084377"/>
                <a:ext cx="149040" cy="1533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AE6B4FCF-9F92-43E9-957E-2001D3C3E26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880381" y="1066377"/>
                  <a:ext cx="184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B321C742-EE6B-4354-AB7E-8F288B78D9BE}"/>
                    </a:ext>
                  </a:extLst>
                </p14:cNvPr>
                <p14:cNvContentPartPr/>
                <p14:nvPr/>
              </p14:nvContentPartPr>
              <p14:xfrm>
                <a:off x="7967141" y="1012377"/>
                <a:ext cx="216000" cy="19548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B321C742-EE6B-4354-AB7E-8F288B78D9B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949501" y="994737"/>
                  <a:ext cx="251640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029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342A3A-DE55-4CCF-BA85-B904ACABF56F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EF477-AC5E-4F7B-8337-63D98B923B57}"/>
              </a:ext>
            </a:extLst>
          </p:cNvPr>
          <p:cNvSpPr/>
          <p:nvPr/>
        </p:nvSpPr>
        <p:spPr>
          <a:xfrm>
            <a:off x="7504043" y="1009329"/>
            <a:ext cx="3849758" cy="4407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1190625" y="1072273"/>
            <a:ext cx="59603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Home</a:t>
            </a:r>
          </a:p>
          <a:p>
            <a:endParaRPr lang="en-US" dirty="0"/>
          </a:p>
          <a:p>
            <a:r>
              <a:rPr lang="en-US" b="1" dirty="0"/>
              <a:t>AS A </a:t>
            </a:r>
            <a:r>
              <a:rPr lang="en-US" dirty="0"/>
              <a:t>hungry person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select to find a recipe or restaurant </a:t>
            </a:r>
            <a:br>
              <a:rPr lang="en-US" dirty="0"/>
            </a:br>
            <a:r>
              <a:rPr lang="en-US" b="1" dirty="0"/>
              <a:t>SO THAT I CAN </a:t>
            </a:r>
            <a:r>
              <a:rPr lang="en-US" dirty="0"/>
              <a:t>find something that I’m craving</a:t>
            </a:r>
          </a:p>
          <a:p>
            <a:endParaRPr lang="en-US" dirty="0"/>
          </a:p>
          <a:p>
            <a:r>
              <a:rPr lang="en-US" dirty="0"/>
              <a:t>This is the first page that a user sees when loading the app.  </a:t>
            </a:r>
          </a:p>
          <a:p>
            <a:endParaRPr lang="en-US" dirty="0"/>
          </a:p>
          <a:p>
            <a:r>
              <a:rPr lang="en-US" dirty="0"/>
              <a:t>MVP:  It welcomes the user and provides two buttons to search for recipes or to locate a restaurant.  Click the button navigates the user to a search page.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third button that navigates to a user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funny greeting and/or random food fact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9D690-3600-4AA6-B15A-03EF573AB43B}"/>
              </a:ext>
            </a:extLst>
          </p:cNvPr>
          <p:cNvSpPr/>
          <p:nvPr/>
        </p:nvSpPr>
        <p:spPr>
          <a:xfrm>
            <a:off x="103411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39B32-897B-444C-8550-CFAB97D74C58}"/>
              </a:ext>
            </a:extLst>
          </p:cNvPr>
          <p:cNvSpPr txBox="1"/>
          <p:nvPr/>
        </p:nvSpPr>
        <p:spPr>
          <a:xfrm>
            <a:off x="8305799" y="3526328"/>
            <a:ext cx="234315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Cook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C55B8-9D1F-4F68-B663-C5024FB1DFAB}"/>
              </a:ext>
            </a:extLst>
          </p:cNvPr>
          <p:cNvSpPr txBox="1"/>
          <p:nvPr/>
        </p:nvSpPr>
        <p:spPr>
          <a:xfrm>
            <a:off x="8305800" y="4122915"/>
            <a:ext cx="234314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Cook For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38025-4375-4705-9BB5-9445ED7FF127}"/>
              </a:ext>
            </a:extLst>
          </p:cNvPr>
          <p:cNvSpPr txBox="1"/>
          <p:nvPr/>
        </p:nvSpPr>
        <p:spPr>
          <a:xfrm>
            <a:off x="8072706" y="1142380"/>
            <a:ext cx="328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 Your Craving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0D98C-DF2D-4373-A0FA-110C0A446EAF}"/>
              </a:ext>
            </a:extLst>
          </p:cNvPr>
          <p:cNvSpPr txBox="1"/>
          <p:nvPr/>
        </p:nvSpPr>
        <p:spPr>
          <a:xfrm>
            <a:off x="8195227" y="2704768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recipe or restaurant that satisfies my craving.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CFC44-A65C-4050-97E9-6C96013DBFA5}"/>
              </a:ext>
            </a:extLst>
          </p:cNvPr>
          <p:cNvSpPr txBox="1"/>
          <p:nvPr/>
        </p:nvSpPr>
        <p:spPr>
          <a:xfrm>
            <a:off x="8461439" y="2063773"/>
            <a:ext cx="199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Welcome!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6A891C-4A4D-43F0-A6F9-AC06783530E6}"/>
              </a:ext>
            </a:extLst>
          </p:cNvPr>
          <p:cNvSpPr/>
          <p:nvPr/>
        </p:nvSpPr>
        <p:spPr>
          <a:xfrm>
            <a:off x="7503441" y="5088835"/>
            <a:ext cx="3849758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craving it!</a:t>
            </a:r>
          </a:p>
        </p:txBody>
      </p:sp>
    </p:spTree>
    <p:extLst>
      <p:ext uri="{BB962C8B-B14F-4D97-AF65-F5344CB8AC3E}">
        <p14:creationId xmlns:p14="http://schemas.microsoft.com/office/powerpoint/2010/main" val="388755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late of food on a table&#10;&#10;Description automatically generated">
            <a:extLst>
              <a:ext uri="{FF2B5EF4-FFF2-40B4-BE49-F238E27FC236}">
                <a16:creationId xmlns:a16="http://schemas.microsoft.com/office/drawing/2014/main" id="{B38023C2-8967-4AFD-B75B-6F5CC7428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36468" y="1922802"/>
            <a:ext cx="1291354" cy="968516"/>
          </a:xfrm>
          <a:prstGeom prst="rect">
            <a:avLst/>
          </a:prstGeom>
        </p:spPr>
      </p:pic>
      <p:pic>
        <p:nvPicPr>
          <p:cNvPr id="23" name="Picture 22" descr="A white plate topped with meat and vegetables&#10;&#10;Description automatically generated">
            <a:extLst>
              <a:ext uri="{FF2B5EF4-FFF2-40B4-BE49-F238E27FC236}">
                <a16:creationId xmlns:a16="http://schemas.microsoft.com/office/drawing/2014/main" id="{09FD4699-6C9E-455A-A3C7-07B288CBD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70617" y="3135443"/>
            <a:ext cx="1576191" cy="1051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Search Page – Recipes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16391" y="1010245"/>
            <a:ext cx="618107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Home &gt; Find Recipe Button </a:t>
            </a:r>
          </a:p>
          <a:p>
            <a:endParaRPr lang="en-US" dirty="0"/>
          </a:p>
          <a:p>
            <a:r>
              <a:rPr lang="en-US" b="1" dirty="0"/>
              <a:t>AS A </a:t>
            </a:r>
            <a:r>
              <a:rPr lang="en-US" dirty="0"/>
              <a:t>hungry person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find out how I can make or go to a recipe to cook</a:t>
            </a:r>
            <a:br>
              <a:rPr lang="en-US" dirty="0"/>
            </a:br>
            <a:r>
              <a:rPr lang="en-US" b="1" dirty="0"/>
              <a:t>SO THAT I CAN </a:t>
            </a:r>
            <a:r>
              <a:rPr lang="en-US" dirty="0"/>
              <a:t>satisfy my craving</a:t>
            </a:r>
          </a:p>
          <a:p>
            <a:endParaRPr lang="en-US" dirty="0"/>
          </a:p>
          <a:p>
            <a:r>
              <a:rPr lang="en-US" dirty="0"/>
              <a:t>MVP:   User can select a type of cuisine for a </a:t>
            </a:r>
            <a:r>
              <a:rPr lang="en-US" dirty="0" err="1"/>
              <a:t>receipe</a:t>
            </a:r>
            <a:r>
              <a:rPr lang="en-US" dirty="0"/>
              <a:t>.  User can navigate back to the main welcome page.</a:t>
            </a:r>
          </a:p>
          <a:p>
            <a:pPr lvl="1"/>
            <a:endParaRPr lang="en-US" dirty="0"/>
          </a:p>
          <a:p>
            <a:r>
              <a:rPr lang="en-US" sz="1600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to search and have a “+” to additional search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Restaurant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Navigate to next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Ability to go back to select another cuisine type</a:t>
            </a:r>
          </a:p>
          <a:p>
            <a:endParaRPr lang="en-US" dirty="0"/>
          </a:p>
          <a:p>
            <a:r>
              <a:rPr lang="en-US" sz="1600" dirty="0"/>
              <a:t>Additional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Vietnamese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35CF9-BC97-4352-B069-ADA7C39539DE}"/>
              </a:ext>
            </a:extLst>
          </p:cNvPr>
          <p:cNvSpPr/>
          <p:nvPr/>
        </p:nvSpPr>
        <p:spPr>
          <a:xfrm>
            <a:off x="104554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21CD-6A73-4647-8284-0D65CDD4AA21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5F086-5F03-4712-AEC0-E51AFB1B83FD}"/>
              </a:ext>
            </a:extLst>
          </p:cNvPr>
          <p:cNvSpPr/>
          <p:nvPr/>
        </p:nvSpPr>
        <p:spPr>
          <a:xfrm>
            <a:off x="7504043" y="1009328"/>
            <a:ext cx="3849758" cy="4647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2F47-F69B-471C-884E-286F586A3AA0}"/>
              </a:ext>
            </a:extLst>
          </p:cNvPr>
          <p:cNvSpPr txBox="1"/>
          <p:nvPr/>
        </p:nvSpPr>
        <p:spPr>
          <a:xfrm>
            <a:off x="7836468" y="3464400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00FD-5B5F-4DB5-A6B8-C74BB29FB7D4}"/>
              </a:ext>
            </a:extLst>
          </p:cNvPr>
          <p:cNvSpPr txBox="1"/>
          <p:nvPr/>
        </p:nvSpPr>
        <p:spPr>
          <a:xfrm>
            <a:off x="7503441" y="1142380"/>
            <a:ext cx="38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Find A Recipe</a:t>
            </a:r>
          </a:p>
        </p:txBody>
      </p:sp>
      <p:pic>
        <p:nvPicPr>
          <p:cNvPr id="20" name="Picture 19" descr="A plate of food on a table&#10;&#10;Description automatically generated">
            <a:extLst>
              <a:ext uri="{FF2B5EF4-FFF2-40B4-BE49-F238E27FC236}">
                <a16:creationId xmlns:a16="http://schemas.microsoft.com/office/drawing/2014/main" id="{444BCD2E-F3A9-4D18-88EF-10E967354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21077" y="1904661"/>
            <a:ext cx="1423563" cy="946669"/>
          </a:xfrm>
          <a:prstGeom prst="rect">
            <a:avLst/>
          </a:prstGeom>
        </p:spPr>
      </p:pic>
      <p:pic>
        <p:nvPicPr>
          <p:cNvPr id="26" name="Picture 25" descr="A close up of a sandwich&#10;&#10;Description automatically generated">
            <a:extLst>
              <a:ext uri="{FF2B5EF4-FFF2-40B4-BE49-F238E27FC236}">
                <a16:creationId xmlns:a16="http://schemas.microsoft.com/office/drawing/2014/main" id="{850F0303-6FDE-41A4-83CE-1E2B56AB3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62209" y="3126953"/>
            <a:ext cx="1576191" cy="10442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80C87E-A7A8-47BE-8933-A3948143C2F3}"/>
              </a:ext>
            </a:extLst>
          </p:cNvPr>
          <p:cNvSpPr txBox="1"/>
          <p:nvPr/>
        </p:nvSpPr>
        <p:spPr>
          <a:xfrm>
            <a:off x="9610614" y="3532631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America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001526-0EFE-48BB-AE31-D37E1BE0E0B3}"/>
              </a:ext>
            </a:extLst>
          </p:cNvPr>
          <p:cNvSpPr txBox="1"/>
          <p:nvPr/>
        </p:nvSpPr>
        <p:spPr>
          <a:xfrm>
            <a:off x="7770617" y="2169428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02E52-6FBB-4651-95B3-55E115D51770}"/>
              </a:ext>
            </a:extLst>
          </p:cNvPr>
          <p:cNvSpPr txBox="1"/>
          <p:nvPr/>
        </p:nvSpPr>
        <p:spPr>
          <a:xfrm>
            <a:off x="9621077" y="2176889"/>
            <a:ext cx="1354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Mexican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CF441-2D09-41A6-A06A-140DDCA1D1C0}"/>
              </a:ext>
            </a:extLst>
          </p:cNvPr>
          <p:cNvSpPr/>
          <p:nvPr/>
        </p:nvSpPr>
        <p:spPr>
          <a:xfrm>
            <a:off x="7503441" y="4649420"/>
            <a:ext cx="3849758" cy="100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137FBD-926E-4202-BDCA-8CF1827DDDCF}"/>
              </a:ext>
            </a:extLst>
          </p:cNvPr>
          <p:cNvSpPr txBox="1"/>
          <p:nvPr/>
        </p:nvSpPr>
        <p:spPr>
          <a:xfrm>
            <a:off x="7769835" y="4817312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2A2011-C6F4-49FA-B481-EE15211CB768}"/>
              </a:ext>
            </a:extLst>
          </p:cNvPr>
          <p:cNvSpPr/>
          <p:nvPr/>
        </p:nvSpPr>
        <p:spPr>
          <a:xfrm>
            <a:off x="8690868" y="5236066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70571F-DE01-4B22-B2A8-4C5B171EFFDB}"/>
              </a:ext>
            </a:extLst>
          </p:cNvPr>
          <p:cNvSpPr txBox="1"/>
          <p:nvPr/>
        </p:nvSpPr>
        <p:spPr>
          <a:xfrm>
            <a:off x="8998710" y="4808397"/>
            <a:ext cx="1100214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Restaurant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4458CF-908E-4E64-BFDB-889EBE21FDD5}"/>
              </a:ext>
            </a:extLst>
          </p:cNvPr>
          <p:cNvSpPr txBox="1"/>
          <p:nvPr/>
        </p:nvSpPr>
        <p:spPr>
          <a:xfrm>
            <a:off x="10227585" y="4802454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7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late of food on a table&#10;&#10;Description automatically generated">
            <a:extLst>
              <a:ext uri="{FF2B5EF4-FFF2-40B4-BE49-F238E27FC236}">
                <a16:creationId xmlns:a16="http://schemas.microsoft.com/office/drawing/2014/main" id="{B38023C2-8967-4AFD-B75B-6F5CC7428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35686" y="2072878"/>
            <a:ext cx="1291354" cy="968516"/>
          </a:xfrm>
          <a:prstGeom prst="rect">
            <a:avLst/>
          </a:prstGeom>
        </p:spPr>
      </p:pic>
      <p:pic>
        <p:nvPicPr>
          <p:cNvPr id="23" name="Picture 22" descr="A white plate topped with meat and vegetables&#10;&#10;Description automatically generated">
            <a:extLst>
              <a:ext uri="{FF2B5EF4-FFF2-40B4-BE49-F238E27FC236}">
                <a16:creationId xmlns:a16="http://schemas.microsoft.com/office/drawing/2014/main" id="{09FD4699-6C9E-455A-A3C7-07B288CBD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69835" y="3285519"/>
            <a:ext cx="1576191" cy="1051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004535"/>
          </a:xfrm>
        </p:spPr>
        <p:txBody>
          <a:bodyPr/>
          <a:lstStyle/>
          <a:p>
            <a:r>
              <a:rPr lang="en-US" dirty="0"/>
              <a:t>Search Page – Restaurant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16391" y="928053"/>
            <a:ext cx="62632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</a:t>
            </a:r>
          </a:p>
          <a:p>
            <a:endParaRPr lang="en-US" dirty="0"/>
          </a:p>
          <a:p>
            <a:r>
              <a:rPr lang="en-US" b="1" dirty="0"/>
              <a:t>AS A </a:t>
            </a:r>
            <a:r>
              <a:rPr lang="en-US" dirty="0"/>
              <a:t>hungry person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find out how I can make or go to a restaurant that serves a specific dish</a:t>
            </a:r>
            <a:br>
              <a:rPr lang="en-US" dirty="0"/>
            </a:br>
            <a:r>
              <a:rPr lang="en-US" b="1" dirty="0"/>
              <a:t>SO THAT I CAN </a:t>
            </a:r>
            <a:r>
              <a:rPr lang="en-US" dirty="0"/>
              <a:t>satisfy my craving</a:t>
            </a:r>
          </a:p>
          <a:p>
            <a:endParaRPr lang="en-US" dirty="0"/>
          </a:p>
          <a:p>
            <a:r>
              <a:rPr lang="en-US" dirty="0"/>
              <a:t>MVP: User can select a restaurant based on cuisine type (image) in their area (user’s geolocation).  User will be able to navigate back to the main welcome page. </a:t>
            </a:r>
          </a:p>
          <a:p>
            <a:pPr lvl="1"/>
            <a:endParaRPr lang="en-US" dirty="0"/>
          </a:p>
          <a:p>
            <a:r>
              <a:rPr lang="en-US" sz="1600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additional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to search and have a “+” to additional search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Restaurant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how many miles within their area code to expand the search</a:t>
            </a:r>
          </a:p>
          <a:p>
            <a:endParaRPr lang="en-US" dirty="0"/>
          </a:p>
          <a:p>
            <a:r>
              <a:rPr lang="en-US" sz="1600" dirty="0"/>
              <a:t>Additional Categories: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35CF9-BC97-4352-B069-ADA7C39539DE}"/>
              </a:ext>
            </a:extLst>
          </p:cNvPr>
          <p:cNvSpPr/>
          <p:nvPr/>
        </p:nvSpPr>
        <p:spPr>
          <a:xfrm>
            <a:off x="104554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21CD-6A73-4647-8284-0D65CDD4AA21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5F086-5F03-4712-AEC0-E51AFB1B83FD}"/>
              </a:ext>
            </a:extLst>
          </p:cNvPr>
          <p:cNvSpPr/>
          <p:nvPr/>
        </p:nvSpPr>
        <p:spPr>
          <a:xfrm>
            <a:off x="7504043" y="1009328"/>
            <a:ext cx="3849758" cy="4916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2F47-F69B-471C-884E-286F586A3AA0}"/>
              </a:ext>
            </a:extLst>
          </p:cNvPr>
          <p:cNvSpPr txBox="1"/>
          <p:nvPr/>
        </p:nvSpPr>
        <p:spPr>
          <a:xfrm>
            <a:off x="7835686" y="3614476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00FD-5B5F-4DB5-A6B8-C74BB29FB7D4}"/>
              </a:ext>
            </a:extLst>
          </p:cNvPr>
          <p:cNvSpPr txBox="1"/>
          <p:nvPr/>
        </p:nvSpPr>
        <p:spPr>
          <a:xfrm>
            <a:off x="7503441" y="1142380"/>
            <a:ext cx="38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Find A Restaurant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F985E-6CF4-4FBC-908C-D04B215AC4AC}"/>
              </a:ext>
            </a:extLst>
          </p:cNvPr>
          <p:cNvSpPr/>
          <p:nvPr/>
        </p:nvSpPr>
        <p:spPr>
          <a:xfrm>
            <a:off x="7503441" y="4917939"/>
            <a:ext cx="3849758" cy="100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0" name="Picture 19" descr="A plate of food on a table&#10;&#10;Description automatically generated">
            <a:extLst>
              <a:ext uri="{FF2B5EF4-FFF2-40B4-BE49-F238E27FC236}">
                <a16:creationId xmlns:a16="http://schemas.microsoft.com/office/drawing/2014/main" id="{444BCD2E-F3A9-4D18-88EF-10E967354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20295" y="2054737"/>
            <a:ext cx="1423563" cy="946669"/>
          </a:xfrm>
          <a:prstGeom prst="rect">
            <a:avLst/>
          </a:prstGeom>
        </p:spPr>
      </p:pic>
      <p:pic>
        <p:nvPicPr>
          <p:cNvPr id="26" name="Picture 25" descr="A close up of a sandwich&#10;&#10;Description automatically generated">
            <a:extLst>
              <a:ext uri="{FF2B5EF4-FFF2-40B4-BE49-F238E27FC236}">
                <a16:creationId xmlns:a16="http://schemas.microsoft.com/office/drawing/2014/main" id="{850F0303-6FDE-41A4-83CE-1E2B56AB3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61427" y="3277029"/>
            <a:ext cx="1576191" cy="10442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80C87E-A7A8-47BE-8933-A3948143C2F3}"/>
              </a:ext>
            </a:extLst>
          </p:cNvPr>
          <p:cNvSpPr txBox="1"/>
          <p:nvPr/>
        </p:nvSpPr>
        <p:spPr>
          <a:xfrm>
            <a:off x="9609832" y="3682707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America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001526-0EFE-48BB-AE31-D37E1BE0E0B3}"/>
              </a:ext>
            </a:extLst>
          </p:cNvPr>
          <p:cNvSpPr txBox="1"/>
          <p:nvPr/>
        </p:nvSpPr>
        <p:spPr>
          <a:xfrm>
            <a:off x="7769835" y="2319504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02E52-6FBB-4651-95B3-55E115D51770}"/>
              </a:ext>
            </a:extLst>
          </p:cNvPr>
          <p:cNvSpPr txBox="1"/>
          <p:nvPr/>
        </p:nvSpPr>
        <p:spPr>
          <a:xfrm>
            <a:off x="9620295" y="2326965"/>
            <a:ext cx="1354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Mexican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0E660-8D03-4A8B-A1BD-F27D56A2DE76}"/>
              </a:ext>
            </a:extLst>
          </p:cNvPr>
          <p:cNvSpPr txBox="1"/>
          <p:nvPr/>
        </p:nvSpPr>
        <p:spPr>
          <a:xfrm>
            <a:off x="7769835" y="5085831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F18A49-85B5-406F-ACF5-A4BD64733CAB}"/>
              </a:ext>
            </a:extLst>
          </p:cNvPr>
          <p:cNvSpPr/>
          <p:nvPr/>
        </p:nvSpPr>
        <p:spPr>
          <a:xfrm>
            <a:off x="8690868" y="5504585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C210C6-D23D-44C4-B485-812D07578760}"/>
              </a:ext>
            </a:extLst>
          </p:cNvPr>
          <p:cNvSpPr txBox="1"/>
          <p:nvPr/>
        </p:nvSpPr>
        <p:spPr>
          <a:xfrm>
            <a:off x="8998710" y="5076916"/>
            <a:ext cx="110021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BDD92-F63A-4A10-8DFD-1CCF1D096269}"/>
              </a:ext>
            </a:extLst>
          </p:cNvPr>
          <p:cNvSpPr txBox="1"/>
          <p:nvPr/>
        </p:nvSpPr>
        <p:spPr>
          <a:xfrm>
            <a:off x="10227585" y="5070973"/>
            <a:ext cx="87344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33D2C83D-2F10-45A3-A144-427F3B391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11625"/>
              </p:ext>
            </p:extLst>
          </p:nvPr>
        </p:nvGraphicFramePr>
        <p:xfrm>
          <a:off x="1036954" y="5992707"/>
          <a:ext cx="37302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02">
                  <a:extLst>
                    <a:ext uri="{9D8B030D-6E8A-4147-A177-3AD203B41FA5}">
                      <a16:colId xmlns:a16="http://schemas.microsoft.com/office/drawing/2014/main" val="829374261"/>
                    </a:ext>
                  </a:extLst>
                </a:gridCol>
                <a:gridCol w="2119654">
                  <a:extLst>
                    <a:ext uri="{9D8B030D-6E8A-4147-A177-3AD203B41FA5}">
                      <a16:colId xmlns:a16="http://schemas.microsoft.com/office/drawing/2014/main" val="41293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Japanese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Greek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Indian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Vietnamese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97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84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7D1-F75B-4346-974B-207F378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 Page - Recipes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AB416-813C-41DF-9D64-A56BA55314DF}"/>
              </a:ext>
            </a:extLst>
          </p:cNvPr>
          <p:cNvSpPr txBox="1"/>
          <p:nvPr/>
        </p:nvSpPr>
        <p:spPr>
          <a:xfrm>
            <a:off x="956496" y="1363847"/>
            <a:ext cx="61602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Recipe Button (future)</a:t>
            </a:r>
          </a:p>
          <a:p>
            <a:endParaRPr lang="en-US" dirty="0"/>
          </a:p>
          <a:p>
            <a:r>
              <a:rPr lang="en-US" dirty="0"/>
              <a:t>A page that provides a thumbnail picture of the dishes, the titles, link to recipe (navigates to recipe page).</a:t>
            </a:r>
          </a:p>
          <a:p>
            <a:endParaRPr lang="en-US" dirty="0"/>
          </a:p>
          <a:p>
            <a:r>
              <a:rPr lang="en-US" dirty="0"/>
              <a:t>MVP: list of recipe options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Favorite recipes that saves and can be viewed in the “saved” recipe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DEDB-C12C-4590-9166-BFA8D1EB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0"/>
            <a:ext cx="10756899" cy="1325563"/>
          </a:xfrm>
        </p:spPr>
        <p:txBody>
          <a:bodyPr/>
          <a:lstStyle/>
          <a:p>
            <a:r>
              <a:rPr lang="en-US" dirty="0"/>
              <a:t>Recipe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6C750-E58F-4A13-8927-F4B85B1C9A00}"/>
              </a:ext>
            </a:extLst>
          </p:cNvPr>
          <p:cNvSpPr/>
          <p:nvPr/>
        </p:nvSpPr>
        <p:spPr>
          <a:xfrm>
            <a:off x="103792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86F32A7C-C6DC-4993-B4FE-6ADF22289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92222" y="2102107"/>
            <a:ext cx="2336097" cy="1752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09A8C-36D5-484D-B43B-0E3FDA23FE0D}"/>
              </a:ext>
            </a:extLst>
          </p:cNvPr>
          <p:cNvSpPr txBox="1"/>
          <p:nvPr/>
        </p:nvSpPr>
        <p:spPr>
          <a:xfrm>
            <a:off x="596901" y="1086445"/>
            <a:ext cx="61602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&gt; Cuisine Selected</a:t>
            </a:r>
          </a:p>
          <a:p>
            <a:endParaRPr lang="en-US" dirty="0"/>
          </a:p>
          <a:p>
            <a:r>
              <a:rPr lang="en-US" dirty="0"/>
              <a:t>A page that provides a picture of the dish, the list of ingredients needed with their quantities and instructions on how to cook it.</a:t>
            </a:r>
          </a:p>
          <a:p>
            <a:endParaRPr lang="en-US" dirty="0"/>
          </a:p>
          <a:p>
            <a:r>
              <a:rPr lang="en-US" dirty="0"/>
              <a:t>MVP: recipe with cooking instructions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button in navigation that takes the user to the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YouTube video for how to cook the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F3FFA-92DE-4191-9E54-A81B8CBB612B}"/>
              </a:ext>
            </a:extLst>
          </p:cNvPr>
          <p:cNvSpPr txBox="1"/>
          <p:nvPr/>
        </p:nvSpPr>
        <p:spPr>
          <a:xfrm>
            <a:off x="6924389" y="1067991"/>
            <a:ext cx="5124446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0072D-9FA3-49AD-9234-74C8A528EE7A}"/>
              </a:ext>
            </a:extLst>
          </p:cNvPr>
          <p:cNvSpPr/>
          <p:nvPr/>
        </p:nvSpPr>
        <p:spPr>
          <a:xfrm>
            <a:off x="6924991" y="1067990"/>
            <a:ext cx="5124446" cy="55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6780D-F820-405E-9AE3-BFE1C8FFD6FA}"/>
              </a:ext>
            </a:extLst>
          </p:cNvPr>
          <p:cNvSpPr txBox="1"/>
          <p:nvPr/>
        </p:nvSpPr>
        <p:spPr>
          <a:xfrm>
            <a:off x="6924390" y="1201042"/>
            <a:ext cx="512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77F0C-8A49-432E-B999-7B050F5AA3ED}"/>
              </a:ext>
            </a:extLst>
          </p:cNvPr>
          <p:cNvSpPr/>
          <p:nvPr/>
        </p:nvSpPr>
        <p:spPr>
          <a:xfrm>
            <a:off x="6924389" y="5523626"/>
            <a:ext cx="5124446" cy="114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C7E73E-A5D8-4AB3-864F-D969F77EAE7F}"/>
              </a:ext>
            </a:extLst>
          </p:cNvPr>
          <p:cNvSpPr txBox="1"/>
          <p:nvPr/>
        </p:nvSpPr>
        <p:spPr>
          <a:xfrm>
            <a:off x="7769834" y="5691519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28990E-0620-439F-B262-1AA8254FE709}"/>
              </a:ext>
            </a:extLst>
          </p:cNvPr>
          <p:cNvSpPr/>
          <p:nvPr/>
        </p:nvSpPr>
        <p:spPr>
          <a:xfrm>
            <a:off x="8981047" y="6285234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56482E-8830-4F39-B8CE-01955A481BA9}"/>
              </a:ext>
            </a:extLst>
          </p:cNvPr>
          <p:cNvSpPr txBox="1"/>
          <p:nvPr/>
        </p:nvSpPr>
        <p:spPr>
          <a:xfrm>
            <a:off x="8998709" y="5682604"/>
            <a:ext cx="11002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Recipe Search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575498-A61A-4F94-92C8-867E7C31F519}"/>
              </a:ext>
            </a:extLst>
          </p:cNvPr>
          <p:cNvSpPr txBox="1"/>
          <p:nvPr/>
        </p:nvSpPr>
        <p:spPr>
          <a:xfrm>
            <a:off x="10227584" y="5676661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1B9965BB-47CE-4B92-93B2-14A9B9C4D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41873"/>
              </p:ext>
            </p:extLst>
          </p:nvPr>
        </p:nvGraphicFramePr>
        <p:xfrm>
          <a:off x="9595550" y="2102107"/>
          <a:ext cx="2354418" cy="1478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74918">
                  <a:extLst>
                    <a:ext uri="{9D8B030D-6E8A-4147-A177-3AD203B41FA5}">
                      <a16:colId xmlns:a16="http://schemas.microsoft.com/office/drawing/2014/main" val="165378295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87788365"/>
                    </a:ext>
                  </a:extLst>
                </a:gridCol>
              </a:tblGrid>
              <a:tr h="148115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Quantity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6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83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24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16326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4634602-7119-43A6-B41F-3A08F90E71C7}"/>
              </a:ext>
            </a:extLst>
          </p:cNvPr>
          <p:cNvSpPr txBox="1"/>
          <p:nvPr/>
        </p:nvSpPr>
        <p:spPr>
          <a:xfrm>
            <a:off x="7092222" y="4007215"/>
            <a:ext cx="3287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Instructions: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---------------------------------------------------------------------------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C46BA4-47B1-4B07-8A1C-0105D47056A4}"/>
              </a:ext>
            </a:extLst>
          </p:cNvPr>
          <p:cNvSpPr txBox="1"/>
          <p:nvPr/>
        </p:nvSpPr>
        <p:spPr>
          <a:xfrm>
            <a:off x="10379271" y="4167527"/>
            <a:ext cx="156805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YouTube Video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2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EE3A92-030F-4779-9C80-FE9635BBBF3B}"/>
              </a:ext>
            </a:extLst>
          </p:cNvPr>
          <p:cNvSpPr/>
          <p:nvPr/>
        </p:nvSpPr>
        <p:spPr>
          <a:xfrm>
            <a:off x="7934639" y="4874437"/>
            <a:ext cx="3849758" cy="125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Search Result Page – Restaurant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72152" y="1164663"/>
            <a:ext cx="65856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 &gt; Search Restaurant </a:t>
            </a:r>
          </a:p>
          <a:p>
            <a:endParaRPr lang="en-US" dirty="0"/>
          </a:p>
          <a:p>
            <a:r>
              <a:rPr lang="en-US" dirty="0"/>
              <a:t>Lists of restaurant based on the cuisine type selected within their area code.</a:t>
            </a:r>
          </a:p>
          <a:p>
            <a:endParaRPr lang="en-US" dirty="0"/>
          </a:p>
          <a:p>
            <a:r>
              <a:rPr lang="en-US" dirty="0"/>
              <a:t>MVP: list of x number of results within x miles of their area code.  Lists the restaurant name and URL to restaurant’s website or yelp page.</a:t>
            </a:r>
          </a:p>
          <a:p>
            <a:endParaRPr lang="en-US" dirty="0"/>
          </a:p>
          <a:p>
            <a:r>
              <a:rPr lang="en-US" dirty="0"/>
              <a:t>Restaurant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locations of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address navigates user to Google map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372F8-BAA1-4F6C-A09F-2ABFC6A9CB6A}"/>
              </a:ext>
            </a:extLst>
          </p:cNvPr>
          <p:cNvSpPr/>
          <p:nvPr/>
        </p:nvSpPr>
        <p:spPr>
          <a:xfrm>
            <a:off x="104300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14619-01D8-4ECD-972C-2B95ED9387CB}"/>
              </a:ext>
            </a:extLst>
          </p:cNvPr>
          <p:cNvSpPr txBox="1"/>
          <p:nvPr/>
        </p:nvSpPr>
        <p:spPr>
          <a:xfrm>
            <a:off x="7935241" y="1256261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44E02-FB1D-4256-8E38-5F06DEF3FBF2}"/>
              </a:ext>
            </a:extLst>
          </p:cNvPr>
          <p:cNvSpPr/>
          <p:nvPr/>
        </p:nvSpPr>
        <p:spPr>
          <a:xfrm>
            <a:off x="7935843" y="1256261"/>
            <a:ext cx="3849758" cy="487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9F0D3-1E08-4E26-8AAB-A1E8997EC10E}"/>
              </a:ext>
            </a:extLst>
          </p:cNvPr>
          <p:cNvSpPr txBox="1"/>
          <p:nvPr/>
        </p:nvSpPr>
        <p:spPr>
          <a:xfrm>
            <a:off x="7934639" y="1389312"/>
            <a:ext cx="385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Restaurants In Your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2FBF7-64B3-48F7-9A2B-6CA98050CDC0}"/>
              </a:ext>
            </a:extLst>
          </p:cNvPr>
          <p:cNvSpPr txBox="1"/>
          <p:nvPr/>
        </p:nvSpPr>
        <p:spPr>
          <a:xfrm>
            <a:off x="8213757" y="2376018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B0D40-E905-43BB-A02A-508ABDDFF6C9}"/>
              </a:ext>
            </a:extLst>
          </p:cNvPr>
          <p:cNvSpPr txBox="1"/>
          <p:nvPr/>
        </p:nvSpPr>
        <p:spPr>
          <a:xfrm>
            <a:off x="9254710" y="5000662"/>
            <a:ext cx="11002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Restaurant</a:t>
            </a:r>
          </a:p>
          <a:p>
            <a:pPr algn="ctr"/>
            <a:r>
              <a:rPr lang="en-US" sz="1600" dirty="0"/>
              <a:t>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D92E2D-6D7D-44C3-AE4C-4A9CE5D6F7B9}"/>
              </a:ext>
            </a:extLst>
          </p:cNvPr>
          <p:cNvSpPr txBox="1"/>
          <p:nvPr/>
        </p:nvSpPr>
        <p:spPr>
          <a:xfrm>
            <a:off x="10483585" y="4994719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939C8-D320-4E47-A2E4-902AD306AEEF}"/>
              </a:ext>
            </a:extLst>
          </p:cNvPr>
          <p:cNvSpPr txBox="1"/>
          <p:nvPr/>
        </p:nvSpPr>
        <p:spPr>
          <a:xfrm>
            <a:off x="8213757" y="5007489"/>
            <a:ext cx="8265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BCD4ED-D29B-4550-97C8-A187E876D8C6}"/>
              </a:ext>
            </a:extLst>
          </p:cNvPr>
          <p:cNvSpPr/>
          <p:nvPr/>
        </p:nvSpPr>
        <p:spPr>
          <a:xfrm>
            <a:off x="8817305" y="5639771"/>
            <a:ext cx="1934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20789-4FCA-4049-9882-C111E28F9210}"/>
              </a:ext>
            </a:extLst>
          </p:cNvPr>
          <p:cNvSpPr txBox="1"/>
          <p:nvPr/>
        </p:nvSpPr>
        <p:spPr>
          <a:xfrm>
            <a:off x="8224710" y="3070319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F554A-13A9-483D-A58E-029A503F89B5}"/>
              </a:ext>
            </a:extLst>
          </p:cNvPr>
          <p:cNvSpPr txBox="1"/>
          <p:nvPr/>
        </p:nvSpPr>
        <p:spPr>
          <a:xfrm>
            <a:off x="8224710" y="3746947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83866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7D1-F75B-4346-974B-207F378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Saved Results Page - Recipes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AB416-813C-41DF-9D64-A56BA55314DF}"/>
              </a:ext>
            </a:extLst>
          </p:cNvPr>
          <p:cNvSpPr txBox="1"/>
          <p:nvPr/>
        </p:nvSpPr>
        <p:spPr>
          <a:xfrm>
            <a:off x="956496" y="1363847"/>
            <a:ext cx="6160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x</a:t>
            </a:r>
          </a:p>
          <a:p>
            <a:endParaRPr lang="en-US" dirty="0"/>
          </a:p>
          <a:p>
            <a:r>
              <a:rPr lang="en-US" dirty="0"/>
              <a:t>A page that a list of recipes the users saved.  The page provides a thumbnail picture of the dishes, the titles, link to recipe (navigates to recipe page).</a:t>
            </a:r>
          </a:p>
          <a:p>
            <a:endParaRPr lang="en-US" dirty="0"/>
          </a:p>
          <a:p>
            <a:r>
              <a:rPr lang="en-US" dirty="0"/>
              <a:t>MVP: list of recipe that were saved by the user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to remove the saved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754</Words>
  <Application>Microsoft Office PowerPoint</Application>
  <PresentationFormat>Widescreen</PresentationFormat>
  <Paragraphs>170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User Story</vt:lpstr>
      <vt:lpstr>PowerPoint Presentation</vt:lpstr>
      <vt:lpstr>Home Page</vt:lpstr>
      <vt:lpstr>Search Page – Recipes</vt:lpstr>
      <vt:lpstr>Search Page – Restaurant</vt:lpstr>
      <vt:lpstr>Search Result Page - Recipes</vt:lpstr>
      <vt:lpstr>Recipe Page</vt:lpstr>
      <vt:lpstr>Search Result Page – Restaurant </vt:lpstr>
      <vt:lpstr>Saved Results Page - Recipes</vt:lpstr>
      <vt:lpstr>LEARNINGS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Michele Acheson</dc:creator>
  <cp:lastModifiedBy>Michele Acheson</cp:lastModifiedBy>
  <cp:revision>9</cp:revision>
  <dcterms:created xsi:type="dcterms:W3CDTF">2020-01-24T03:14:31Z</dcterms:created>
  <dcterms:modified xsi:type="dcterms:W3CDTF">2020-01-25T17:55:29Z</dcterms:modified>
</cp:coreProperties>
</file>