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Cneiman projec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Busa1075</a:t>
            </a:r>
          </a:p>
          <a:p>
            <a:r>
              <a:rPr lang="en-GB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Tara brow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26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Template assignment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07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Ion</vt:lpstr>
      <vt:lpstr>Cneiman projec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Cneiman projec</dc:title>
  <cp:revision>1</cp:revision>
  <dcterms:modified xsi:type="dcterms:W3CDTF">2016-01-11T16:40:25Z</dcterms:modified>
</cp:coreProperties>
</file>