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ckwell" panose="02060603020205020403" pitchFamily="18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CpX/LIZIzkiaHTWPa735CY6XR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0548FF-3FAF-48E5-995C-E24CAC410EF6}" v="10" dt="2023-05-27T05:44:05.380"/>
  </p1510:revLst>
</p1510:revInfo>
</file>

<file path=ppt/tableStyles.xml><?xml version="1.0" encoding="utf-8"?>
<a:tblStyleLst xmlns:a="http://schemas.openxmlformats.org/drawingml/2006/main" def="{9FBA7D67-6AA2-4B95-95C5-FC103760DFA6}">
  <a:tblStyle styleId="{9FBA7D67-6AA2-4B95-95C5-FC103760DF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pugay" userId="9b68785a0db2a702" providerId="LiveId" clId="{A20548FF-3FAF-48E5-995C-E24CAC410EF6}"/>
    <pc:docChg chg="custSel delSld modSld modMainMaster">
      <pc:chgData name="christine pugay" userId="9b68785a0db2a702" providerId="LiveId" clId="{A20548FF-3FAF-48E5-995C-E24CAC410EF6}" dt="2023-05-27T05:47:13.678" v="163" actId="20577"/>
      <pc:docMkLst>
        <pc:docMk/>
      </pc:docMkLst>
      <pc:sldChg chg="modSp mod modNotes">
        <pc:chgData name="christine pugay" userId="9b68785a0db2a702" providerId="LiveId" clId="{A20548FF-3FAF-48E5-995C-E24CAC410EF6}" dt="2023-05-27T05:44:18.320" v="32" actId="1076"/>
        <pc:sldMkLst>
          <pc:docMk/>
          <pc:sldMk cId="0" sldId="256"/>
        </pc:sldMkLst>
        <pc:spChg chg="mod">
          <ac:chgData name="christine pugay" userId="9b68785a0db2a702" providerId="LiveId" clId="{A20548FF-3FAF-48E5-995C-E24CAC410EF6}" dt="2023-05-27T05:44:13.685" v="31" actId="14100"/>
          <ac:spMkLst>
            <pc:docMk/>
            <pc:sldMk cId="0" sldId="256"/>
            <ac:spMk id="72" creationId="{00000000-0000-0000-0000-000000000000}"/>
          </ac:spMkLst>
        </pc:spChg>
        <pc:spChg chg="mod">
          <ac:chgData name="christine pugay" userId="9b68785a0db2a702" providerId="LiveId" clId="{A20548FF-3FAF-48E5-995C-E24CAC410EF6}" dt="2023-05-27T05:44:18.320" v="32" actId="1076"/>
          <ac:spMkLst>
            <pc:docMk/>
            <pc:sldMk cId="0" sldId="256"/>
            <ac:spMk id="79" creationId="{00000000-0000-0000-0000-000000000000}"/>
          </ac:spMkLst>
        </pc:spChg>
      </pc:sldChg>
      <pc:sldChg chg="modSp modNotes">
        <pc:chgData name="christine pugay" userId="9b68785a0db2a702" providerId="LiveId" clId="{A20548FF-3FAF-48E5-995C-E24CAC410EF6}" dt="2023-05-27T05:44:05.380" v="26"/>
        <pc:sldMkLst>
          <pc:docMk/>
          <pc:sldMk cId="0" sldId="257"/>
        </pc:sldMkLst>
        <pc:spChg chg="mod">
          <ac:chgData name="christine pugay" userId="9b68785a0db2a702" providerId="LiveId" clId="{A20548FF-3FAF-48E5-995C-E24CAC410EF6}" dt="2023-05-27T05:44:05.380" v="26"/>
          <ac:spMkLst>
            <pc:docMk/>
            <pc:sldMk cId="0" sldId="257"/>
            <ac:spMk id="86" creationId="{00000000-0000-0000-0000-000000000000}"/>
          </ac:spMkLst>
        </pc:spChg>
        <pc:spChg chg="mod">
          <ac:chgData name="christine pugay" userId="9b68785a0db2a702" providerId="LiveId" clId="{A20548FF-3FAF-48E5-995C-E24CAC410EF6}" dt="2023-05-27T05:44:05.380" v="26"/>
          <ac:spMkLst>
            <pc:docMk/>
            <pc:sldMk cId="0" sldId="257"/>
            <ac:spMk id="87" creationId="{00000000-0000-0000-0000-000000000000}"/>
          </ac:spMkLst>
        </pc:spChg>
      </pc:sldChg>
      <pc:sldChg chg="modSp mod modNotes">
        <pc:chgData name="christine pugay" userId="9b68785a0db2a702" providerId="LiveId" clId="{A20548FF-3FAF-48E5-995C-E24CAC410EF6}" dt="2023-05-27T05:44:05.472" v="27" actId="27636"/>
        <pc:sldMkLst>
          <pc:docMk/>
          <pc:sldMk cId="0" sldId="258"/>
        </pc:sldMkLst>
        <pc:spChg chg="mod">
          <ac:chgData name="christine pugay" userId="9b68785a0db2a702" providerId="LiveId" clId="{A20548FF-3FAF-48E5-995C-E24CAC410EF6}" dt="2023-05-27T05:44:05.380" v="26"/>
          <ac:spMkLst>
            <pc:docMk/>
            <pc:sldMk cId="0" sldId="258"/>
            <ac:spMk id="92" creationId="{00000000-0000-0000-0000-000000000000}"/>
          </ac:spMkLst>
        </pc:spChg>
        <pc:spChg chg="mod">
          <ac:chgData name="christine pugay" userId="9b68785a0db2a702" providerId="LiveId" clId="{A20548FF-3FAF-48E5-995C-E24CAC410EF6}" dt="2023-05-27T05:44:05.472" v="27" actId="27636"/>
          <ac:spMkLst>
            <pc:docMk/>
            <pc:sldMk cId="0" sldId="258"/>
            <ac:spMk id="93" creationId="{00000000-0000-0000-0000-000000000000}"/>
          </ac:spMkLst>
        </pc:spChg>
      </pc:sldChg>
      <pc:sldChg chg="modSp mod modNotes">
        <pc:chgData name="christine pugay" userId="9b68785a0db2a702" providerId="LiveId" clId="{A20548FF-3FAF-48E5-995C-E24CAC410EF6}" dt="2023-05-27T05:45:46.986" v="85" actId="20577"/>
        <pc:sldMkLst>
          <pc:docMk/>
          <pc:sldMk cId="0" sldId="259"/>
        </pc:sldMkLst>
        <pc:spChg chg="mod">
          <ac:chgData name="christine pugay" userId="9b68785a0db2a702" providerId="LiveId" clId="{A20548FF-3FAF-48E5-995C-E24CAC410EF6}" dt="2023-05-27T05:45:46.986" v="85" actId="20577"/>
          <ac:spMkLst>
            <pc:docMk/>
            <pc:sldMk cId="0" sldId="259"/>
            <ac:spMk id="99" creationId="{00000000-0000-0000-0000-000000000000}"/>
          </ac:spMkLst>
        </pc:spChg>
      </pc:sldChg>
      <pc:sldChg chg="modSp mod modNotes">
        <pc:chgData name="christine pugay" userId="9b68785a0db2a702" providerId="LiveId" clId="{A20548FF-3FAF-48E5-995C-E24CAC410EF6}" dt="2023-05-27T05:43:24.077" v="20" actId="27636"/>
        <pc:sldMkLst>
          <pc:docMk/>
          <pc:sldMk cId="0" sldId="260"/>
        </pc:sldMkLst>
        <pc:spChg chg="mod">
          <ac:chgData name="christine pugay" userId="9b68785a0db2a702" providerId="LiveId" clId="{A20548FF-3FAF-48E5-995C-E24CAC410EF6}" dt="2023-05-27T05:43:24.077" v="20" actId="27636"/>
          <ac:spMkLst>
            <pc:docMk/>
            <pc:sldMk cId="0" sldId="260"/>
            <ac:spMk id="106" creationId="{00000000-0000-0000-0000-000000000000}"/>
          </ac:spMkLst>
        </pc:spChg>
      </pc:sldChg>
      <pc:sldChg chg="modSp mod modNotes">
        <pc:chgData name="christine pugay" userId="9b68785a0db2a702" providerId="LiveId" clId="{A20548FF-3FAF-48E5-995C-E24CAC410EF6}" dt="2023-05-27T05:46:18.866" v="147" actId="1076"/>
        <pc:sldMkLst>
          <pc:docMk/>
          <pc:sldMk cId="0" sldId="261"/>
        </pc:sldMkLst>
        <pc:spChg chg="mod">
          <ac:chgData name="christine pugay" userId="9b68785a0db2a702" providerId="LiveId" clId="{A20548FF-3FAF-48E5-995C-E24CAC410EF6}" dt="2023-05-27T05:46:18.866" v="147" actId="1076"/>
          <ac:spMkLst>
            <pc:docMk/>
            <pc:sldMk cId="0" sldId="261"/>
            <ac:spMk id="115" creationId="{00000000-0000-0000-0000-000000000000}"/>
          </ac:spMkLst>
        </pc:spChg>
      </pc:sldChg>
      <pc:sldChg chg="modSp mod modNotes">
        <pc:chgData name="christine pugay" userId="9b68785a0db2a702" providerId="LiveId" clId="{A20548FF-3FAF-48E5-995C-E24CAC410EF6}" dt="2023-05-27T05:44:05.482" v="29" actId="27636"/>
        <pc:sldMkLst>
          <pc:docMk/>
          <pc:sldMk cId="0" sldId="262"/>
        </pc:sldMkLst>
        <pc:spChg chg="mod">
          <ac:chgData name="christine pugay" userId="9b68785a0db2a702" providerId="LiveId" clId="{A20548FF-3FAF-48E5-995C-E24CAC410EF6}" dt="2023-05-27T05:44:05.380" v="26"/>
          <ac:spMkLst>
            <pc:docMk/>
            <pc:sldMk cId="0" sldId="262"/>
            <ac:spMk id="120" creationId="{00000000-0000-0000-0000-000000000000}"/>
          </ac:spMkLst>
        </pc:spChg>
        <pc:spChg chg="mod">
          <ac:chgData name="christine pugay" userId="9b68785a0db2a702" providerId="LiveId" clId="{A20548FF-3FAF-48E5-995C-E24CAC410EF6}" dt="2023-05-27T05:44:05.482" v="29" actId="27636"/>
          <ac:spMkLst>
            <pc:docMk/>
            <pc:sldMk cId="0" sldId="262"/>
            <ac:spMk id="121" creationId="{00000000-0000-0000-0000-000000000000}"/>
          </ac:spMkLst>
        </pc:spChg>
      </pc:sldChg>
      <pc:sldChg chg="modSp modNotes">
        <pc:chgData name="christine pugay" userId="9b68785a0db2a702" providerId="LiveId" clId="{A20548FF-3FAF-48E5-995C-E24CAC410EF6}" dt="2023-05-27T05:42:21.144" v="0"/>
        <pc:sldMkLst>
          <pc:docMk/>
          <pc:sldMk cId="0" sldId="263"/>
        </pc:sldMkLst>
        <pc:spChg chg="mod">
          <ac:chgData name="christine pugay" userId="9b68785a0db2a702" providerId="LiveId" clId="{A20548FF-3FAF-48E5-995C-E24CAC410EF6}" dt="2023-05-27T05:42:21.144" v="0"/>
          <ac:spMkLst>
            <pc:docMk/>
            <pc:sldMk cId="0" sldId="263"/>
            <ac:spMk id="128" creationId="{00000000-0000-0000-0000-000000000000}"/>
          </ac:spMkLst>
        </pc:spChg>
      </pc:sldChg>
      <pc:sldChg chg="modSp modNotes">
        <pc:chgData name="christine pugay" userId="9b68785a0db2a702" providerId="LiveId" clId="{A20548FF-3FAF-48E5-995C-E24CAC410EF6}" dt="2023-05-27T05:42:21.144" v="0"/>
        <pc:sldMkLst>
          <pc:docMk/>
          <pc:sldMk cId="0" sldId="264"/>
        </pc:sldMkLst>
        <pc:spChg chg="mod">
          <ac:chgData name="christine pugay" userId="9b68785a0db2a702" providerId="LiveId" clId="{A20548FF-3FAF-48E5-995C-E24CAC410EF6}" dt="2023-05-27T05:42:21.144" v="0"/>
          <ac:spMkLst>
            <pc:docMk/>
            <pc:sldMk cId="0" sldId="264"/>
            <ac:spMk id="139" creationId="{00000000-0000-0000-0000-000000000000}"/>
          </ac:spMkLst>
        </pc:spChg>
      </pc:sldChg>
      <pc:sldChg chg="modSp modNotes">
        <pc:chgData name="christine pugay" userId="9b68785a0db2a702" providerId="LiveId" clId="{A20548FF-3FAF-48E5-995C-E24CAC410EF6}" dt="2023-05-27T05:42:21.144" v="0"/>
        <pc:sldMkLst>
          <pc:docMk/>
          <pc:sldMk cId="0" sldId="265"/>
        </pc:sldMkLst>
        <pc:spChg chg="mod">
          <ac:chgData name="christine pugay" userId="9b68785a0db2a702" providerId="LiveId" clId="{A20548FF-3FAF-48E5-995C-E24CAC410EF6}" dt="2023-05-27T05:42:21.144" v="0"/>
          <ac:spMkLst>
            <pc:docMk/>
            <pc:sldMk cId="0" sldId="265"/>
            <ac:spMk id="150" creationId="{00000000-0000-0000-0000-000000000000}"/>
          </ac:spMkLst>
        </pc:spChg>
      </pc:sldChg>
      <pc:sldChg chg="modSp mod modNotes">
        <pc:chgData name="christine pugay" userId="9b68785a0db2a702" providerId="LiveId" clId="{A20548FF-3FAF-48E5-995C-E24CAC410EF6}" dt="2023-05-27T05:45:05.726" v="43" actId="1076"/>
        <pc:sldMkLst>
          <pc:docMk/>
          <pc:sldMk cId="0" sldId="266"/>
        </pc:sldMkLst>
        <pc:spChg chg="mod">
          <ac:chgData name="christine pugay" userId="9b68785a0db2a702" providerId="LiveId" clId="{A20548FF-3FAF-48E5-995C-E24CAC410EF6}" dt="2023-05-27T05:45:02.786" v="42" actId="1076"/>
          <ac:spMkLst>
            <pc:docMk/>
            <pc:sldMk cId="0" sldId="266"/>
            <ac:spMk id="160" creationId="{00000000-0000-0000-0000-000000000000}"/>
          </ac:spMkLst>
        </pc:spChg>
        <pc:spChg chg="mod">
          <ac:chgData name="christine pugay" userId="9b68785a0db2a702" providerId="LiveId" clId="{A20548FF-3FAF-48E5-995C-E24CAC410EF6}" dt="2023-05-27T05:44:59.940" v="41" actId="20577"/>
          <ac:spMkLst>
            <pc:docMk/>
            <pc:sldMk cId="0" sldId="266"/>
            <ac:spMk id="161" creationId="{00000000-0000-0000-0000-000000000000}"/>
          </ac:spMkLst>
        </pc:spChg>
        <pc:picChg chg="mod">
          <ac:chgData name="christine pugay" userId="9b68785a0db2a702" providerId="LiveId" clId="{A20548FF-3FAF-48E5-995C-E24CAC410EF6}" dt="2023-05-27T05:45:05.726" v="43" actId="1076"/>
          <ac:picMkLst>
            <pc:docMk/>
            <pc:sldMk cId="0" sldId="266"/>
            <ac:picMk id="162" creationId="{00000000-0000-0000-0000-000000000000}"/>
          </ac:picMkLst>
        </pc:picChg>
      </pc:sldChg>
      <pc:sldChg chg="modSp mod modNotes">
        <pc:chgData name="christine pugay" userId="9b68785a0db2a702" providerId="LiveId" clId="{A20548FF-3FAF-48E5-995C-E24CAC410EF6}" dt="2023-05-27T05:44:49.490" v="39" actId="5793"/>
        <pc:sldMkLst>
          <pc:docMk/>
          <pc:sldMk cId="0" sldId="267"/>
        </pc:sldMkLst>
        <pc:spChg chg="mod">
          <ac:chgData name="christine pugay" userId="9b68785a0db2a702" providerId="LiveId" clId="{A20548FF-3FAF-48E5-995C-E24CAC410EF6}" dt="2023-05-27T05:44:05.380" v="26"/>
          <ac:spMkLst>
            <pc:docMk/>
            <pc:sldMk cId="0" sldId="267"/>
            <ac:spMk id="167" creationId="{00000000-0000-0000-0000-000000000000}"/>
          </ac:spMkLst>
        </pc:spChg>
        <pc:spChg chg="mod">
          <ac:chgData name="christine pugay" userId="9b68785a0db2a702" providerId="LiveId" clId="{A20548FF-3FAF-48E5-995C-E24CAC410EF6}" dt="2023-05-27T05:44:49.490" v="39" actId="5793"/>
          <ac:spMkLst>
            <pc:docMk/>
            <pc:sldMk cId="0" sldId="267"/>
            <ac:spMk id="168" creationId="{00000000-0000-0000-0000-000000000000}"/>
          </ac:spMkLst>
        </pc:spChg>
      </pc:sldChg>
      <pc:sldChg chg="modSp mod modNotes">
        <pc:chgData name="christine pugay" userId="9b68785a0db2a702" providerId="LiveId" clId="{A20548FF-3FAF-48E5-995C-E24CAC410EF6}" dt="2023-05-27T05:47:13.678" v="163" actId="20577"/>
        <pc:sldMkLst>
          <pc:docMk/>
          <pc:sldMk cId="0" sldId="268"/>
        </pc:sldMkLst>
        <pc:spChg chg="mod">
          <ac:chgData name="christine pugay" userId="9b68785a0db2a702" providerId="LiveId" clId="{A20548FF-3FAF-48E5-995C-E24CAC410EF6}" dt="2023-05-27T05:44:05.380" v="26"/>
          <ac:spMkLst>
            <pc:docMk/>
            <pc:sldMk cId="0" sldId="268"/>
            <ac:spMk id="173" creationId="{00000000-0000-0000-0000-000000000000}"/>
          </ac:spMkLst>
        </pc:spChg>
        <pc:spChg chg="mod">
          <ac:chgData name="christine pugay" userId="9b68785a0db2a702" providerId="LiveId" clId="{A20548FF-3FAF-48E5-995C-E24CAC410EF6}" dt="2023-05-27T05:47:13.678" v="163" actId="20577"/>
          <ac:spMkLst>
            <pc:docMk/>
            <pc:sldMk cId="0" sldId="268"/>
            <ac:spMk id="174" creationId="{00000000-0000-0000-0000-000000000000}"/>
          </ac:spMkLst>
        </pc:spChg>
      </pc:sldChg>
      <pc:sldChg chg="modSp del modNotes">
        <pc:chgData name="christine pugay" userId="9b68785a0db2a702" providerId="LiveId" clId="{A20548FF-3FAF-48E5-995C-E24CAC410EF6}" dt="2023-05-27T05:44:30.433" v="33" actId="2696"/>
        <pc:sldMkLst>
          <pc:docMk/>
          <pc:sldMk cId="0" sldId="269"/>
        </pc:sldMkLst>
        <pc:spChg chg="mod">
          <ac:chgData name="christine pugay" userId="9b68785a0db2a702" providerId="LiveId" clId="{A20548FF-3FAF-48E5-995C-E24CAC410EF6}" dt="2023-05-27T05:44:05.380" v="26"/>
          <ac:spMkLst>
            <pc:docMk/>
            <pc:sldMk cId="0" sldId="269"/>
            <ac:spMk id="179" creationId="{00000000-0000-0000-0000-000000000000}"/>
          </ac:spMkLst>
        </pc:spChg>
        <pc:spChg chg="mod">
          <ac:chgData name="christine pugay" userId="9b68785a0db2a702" providerId="LiveId" clId="{A20548FF-3FAF-48E5-995C-E24CAC410EF6}" dt="2023-05-27T05:44:05.380" v="26"/>
          <ac:spMkLst>
            <pc:docMk/>
            <pc:sldMk cId="0" sldId="269"/>
            <ac:spMk id="180" creationId="{00000000-0000-0000-0000-000000000000}"/>
          </ac:spMkLst>
        </pc:spChg>
      </pc:sldChg>
      <pc:sldMasterChg chg="modTransition modSldLayout">
        <pc:chgData name="christine pugay" userId="9b68785a0db2a702" providerId="LiveId" clId="{A20548FF-3FAF-48E5-995C-E24CAC410EF6}" dt="2023-05-27T05:42:21.144" v="0"/>
        <pc:sldMasterMkLst>
          <pc:docMk/>
          <pc:sldMasterMk cId="850887579" sldId="2147483662"/>
        </pc:sldMasterMkLst>
        <pc:sldLayoutChg chg="delSp">
          <pc:chgData name="christine pugay" userId="9b68785a0db2a702" providerId="LiveId" clId="{A20548FF-3FAF-48E5-995C-E24CAC410EF6}" dt="2023-05-27T05:42:21.144" v="0"/>
          <pc:sldLayoutMkLst>
            <pc:docMk/>
            <pc:sldMasterMk cId="850887579" sldId="2147483662"/>
            <pc:sldLayoutMk cId="1991196603" sldId="2147483674"/>
          </pc:sldLayoutMkLst>
          <pc:picChg chg="del">
            <ac:chgData name="christine pugay" userId="9b68785a0db2a702" providerId="LiveId" clId="{A20548FF-3FAF-48E5-995C-E24CAC410EF6}" dt="2023-05-27T05:42:21.144" v="0"/>
            <ac:picMkLst>
              <pc:docMk/>
              <pc:sldMasterMk cId="850887579" sldId="2147483662"/>
              <pc:sldLayoutMk cId="1991196603" sldId="2147483674"/>
              <ac:picMk id="10" creationId="{00000000-0000-0000-0000-000000000000}"/>
            </ac:picMkLst>
          </pc:picChg>
        </pc:sldLayoutChg>
        <pc:sldLayoutChg chg="delSp">
          <pc:chgData name="christine pugay" userId="9b68785a0db2a702" providerId="LiveId" clId="{A20548FF-3FAF-48E5-995C-E24CAC410EF6}" dt="2023-05-27T05:42:21.144" v="0"/>
          <pc:sldLayoutMkLst>
            <pc:docMk/>
            <pc:sldMasterMk cId="850887579" sldId="2147483662"/>
            <pc:sldLayoutMk cId="586843642" sldId="2147483675"/>
          </pc:sldLayoutMkLst>
          <pc:picChg chg="del">
            <ac:chgData name="christine pugay" userId="9b68785a0db2a702" providerId="LiveId" clId="{A20548FF-3FAF-48E5-995C-E24CAC410EF6}" dt="2023-05-27T05:42:21.144" v="0"/>
            <ac:picMkLst>
              <pc:docMk/>
              <pc:sldMasterMk cId="850887579" sldId="2147483662"/>
              <pc:sldLayoutMk cId="586843642" sldId="2147483675"/>
              <ac:picMk id="52" creationId="{00000000-0000-0000-0000-000000000000}"/>
            </ac:picMkLst>
          </pc:picChg>
        </pc:sldLayoutChg>
      </pc:sldMasterChg>
      <pc:sldMasterChg chg="modTransition">
        <pc:chgData name="christine pugay" userId="9b68785a0db2a702" providerId="LiveId" clId="{A20548FF-3FAF-48E5-995C-E24CAC410EF6}" dt="2023-05-27T05:42:36.041" v="5"/>
        <pc:sldMasterMkLst>
          <pc:docMk/>
          <pc:sldMasterMk cId="3320916256" sldId="2147483676"/>
        </pc:sldMasterMkLst>
      </pc:sldMasterChg>
      <pc:sldMasterChg chg="modTransition">
        <pc:chgData name="christine pugay" userId="9b68785a0db2a702" providerId="LiveId" clId="{A20548FF-3FAF-48E5-995C-E24CAC410EF6}" dt="2023-05-27T05:43:23.953" v="17"/>
        <pc:sldMasterMkLst>
          <pc:docMk/>
          <pc:sldMasterMk cId="4206734311" sldId="2147483690"/>
        </pc:sldMasterMkLst>
      </pc:sldMasterChg>
      <pc:sldMasterChg chg="modTransition">
        <pc:chgData name="christine pugay" userId="9b68785a0db2a702" providerId="LiveId" clId="{A20548FF-3FAF-48E5-995C-E24CAC410EF6}" dt="2023-05-27T05:43:39.245" v="21"/>
        <pc:sldMasterMkLst>
          <pc:docMk/>
          <pc:sldMasterMk cId="1910662843" sldId="2147483710"/>
        </pc:sldMasterMkLst>
      </pc:sldMasterChg>
      <pc:sldMasterChg chg="modTransition">
        <pc:chgData name="christine pugay" userId="9b68785a0db2a702" providerId="LiveId" clId="{A20548FF-3FAF-48E5-995C-E24CAC410EF6}" dt="2023-05-27T05:43:41.916" v="22"/>
        <pc:sldMasterMkLst>
          <pc:docMk/>
          <pc:sldMasterMk cId="1238931597" sldId="2147483724"/>
        </pc:sldMasterMkLst>
      </pc:sldMasterChg>
      <pc:sldMasterChg chg="modTransition">
        <pc:chgData name="christine pugay" userId="9b68785a0db2a702" providerId="LiveId" clId="{A20548FF-3FAF-48E5-995C-E24CAC410EF6}" dt="2023-05-27T05:43:43.865" v="23"/>
        <pc:sldMasterMkLst>
          <pc:docMk/>
          <pc:sldMasterMk cId="409013418" sldId="2147483738"/>
        </pc:sldMasterMkLst>
      </pc:sldMasterChg>
      <pc:sldMasterChg chg="modTransition">
        <pc:chgData name="christine pugay" userId="9b68785a0db2a702" providerId="LiveId" clId="{A20548FF-3FAF-48E5-995C-E24CAC410EF6}" dt="2023-05-27T05:43:45.351" v="24"/>
        <pc:sldMasterMkLst>
          <pc:docMk/>
          <pc:sldMasterMk cId="2926127296" sldId="2147483752"/>
        </pc:sldMasterMkLst>
      </pc:sldMasterChg>
      <pc:sldMasterChg chg="modTransition">
        <pc:chgData name="christine pugay" userId="9b68785a0db2a702" providerId="LiveId" clId="{A20548FF-3FAF-48E5-995C-E24CAC410EF6}" dt="2023-05-27T05:43:46.630" v="25"/>
        <pc:sldMasterMkLst>
          <pc:docMk/>
          <pc:sldMasterMk cId="3663415785" sldId="2147483766"/>
        </pc:sldMasterMkLst>
      </pc:sldMasterChg>
      <pc:sldMasterChg chg="modTransition">
        <pc:chgData name="christine pugay" userId="9b68785a0db2a702" providerId="LiveId" clId="{A20548FF-3FAF-48E5-995C-E24CAC410EF6}" dt="2023-05-27T05:44:05.380" v="26"/>
        <pc:sldMasterMkLst>
          <pc:docMk/>
          <pc:sldMasterMk cId="3100601511" sldId="214748378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215b127c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215b127c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3184f431b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3184f431b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2aa21631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42aa21631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2aa2163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42aa2163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3184f431b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3184f431b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3184f431b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3184f431b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72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965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0686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894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64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863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3497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001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24215b127cd_0_4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1900" cy="154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6442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4215b127cd_0_46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04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951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424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540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240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46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56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01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</p:sldLayoutIdLst>
  <p:transition>
    <p:fade thruBlk="1"/>
  </p:transition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215b127cd_0_143"/>
          <p:cNvSpPr txBox="1">
            <a:spLocks noGrp="1"/>
          </p:cNvSpPr>
          <p:nvPr>
            <p:ph type="ctrTitle"/>
          </p:nvPr>
        </p:nvSpPr>
        <p:spPr>
          <a:xfrm>
            <a:off x="295533" y="1642188"/>
            <a:ext cx="7200056" cy="17368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/>
              <a:t>Email Spam Filtering Using Classification</a:t>
            </a:r>
            <a:endParaRPr sz="5200" dirty="0"/>
          </a:p>
        </p:txBody>
      </p:sp>
      <p:sp>
        <p:nvSpPr>
          <p:cNvPr id="79" name="Google Shape;79;g24215b127cd_0_143"/>
          <p:cNvSpPr txBox="1">
            <a:spLocks noGrp="1"/>
          </p:cNvSpPr>
          <p:nvPr>
            <p:ph type="subTitle" idx="4294967295"/>
          </p:nvPr>
        </p:nvSpPr>
        <p:spPr>
          <a:xfrm>
            <a:off x="2212562" y="3901223"/>
            <a:ext cx="5646738" cy="123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 dirty="0"/>
              <a:t>Christine Joy Pugay</a:t>
            </a:r>
            <a:endParaRPr dirty="0"/>
          </a:p>
        </p:txBody>
      </p:sp>
      <p:pic>
        <p:nvPicPr>
          <p:cNvPr id="73" name="Google Shape;73;g24215b127cd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9300" y="1401209"/>
            <a:ext cx="2377133" cy="27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24215b127cd_0_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418" y="504431"/>
            <a:ext cx="883333" cy="96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24215b127cd_0_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5027" y="1179481"/>
            <a:ext cx="642767" cy="70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24215b127cd_0_1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5589" y="5379434"/>
            <a:ext cx="781554" cy="91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24215b127cd_0_1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05865" y="4832585"/>
            <a:ext cx="429133" cy="5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24215b127cd_0_1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52791" y="5010510"/>
            <a:ext cx="429133" cy="5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24215b127cd_0_143"/>
          <p:cNvSpPr txBox="1"/>
          <p:nvPr/>
        </p:nvSpPr>
        <p:spPr>
          <a:xfrm>
            <a:off x="379950" y="6294500"/>
            <a:ext cx="4850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1" name="Google Shape;81;g24215b127cd_0_143"/>
          <p:cNvPicPr preferRelativeResize="0"/>
          <p:nvPr/>
        </p:nvPicPr>
        <p:blipFill rotWithShape="1">
          <a:blip r:embed="rId8">
            <a:alphaModFix/>
          </a:blip>
          <a:srcRect l="11229" t="23501" r="14553" b="24330"/>
          <a:stretch/>
        </p:blipFill>
        <p:spPr>
          <a:xfrm>
            <a:off x="11098600" y="6283487"/>
            <a:ext cx="883324" cy="362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3184f431b_0_349"/>
          <p:cNvSpPr txBox="1">
            <a:spLocks noGrp="1"/>
          </p:cNvSpPr>
          <p:nvPr>
            <p:ph type="sldNum" idx="12"/>
          </p:nvPr>
        </p:nvSpPr>
        <p:spPr>
          <a:xfrm>
            <a:off x="15076593" y="8444179"/>
            <a:ext cx="9756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0" name="Google Shape;150;g223184f431b_0_349"/>
          <p:cNvSpPr txBox="1">
            <a:spLocks noGrp="1"/>
          </p:cNvSpPr>
          <p:nvPr>
            <p:ph type="title" idx="4294967295"/>
          </p:nvPr>
        </p:nvSpPr>
        <p:spPr>
          <a:xfrm>
            <a:off x="0" y="339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Analysis -  Logistic Regression</a:t>
            </a:r>
            <a:endParaRPr/>
          </a:p>
        </p:txBody>
      </p:sp>
      <p:graphicFrame>
        <p:nvGraphicFramePr>
          <p:cNvPr id="151" name="Google Shape;151;g223184f431b_0_349"/>
          <p:cNvGraphicFramePr/>
          <p:nvPr/>
        </p:nvGraphicFramePr>
        <p:xfrm>
          <a:off x="743050" y="2123700"/>
          <a:ext cx="4813950" cy="2344070"/>
        </p:xfrm>
        <a:graphic>
          <a:graphicData uri="http://schemas.openxmlformats.org/drawingml/2006/table">
            <a:tbl>
              <a:tblPr>
                <a:noFill/>
                <a:tableStyleId>{9FBA7D67-6AA2-4B95-95C5-FC103760DFA6}</a:tableStyleId>
              </a:tblPr>
              <a:tblGrid>
                <a:gridCol w="240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Accuracy 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96.03%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94.21.%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Sensitivity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92.72%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Specificity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97.49%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F-1 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93.46%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2" name="Google Shape;152;g223184f431b_0_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450" y="1817550"/>
            <a:ext cx="5766150" cy="42521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g223184f431b_0_349"/>
          <p:cNvGraphicFramePr/>
          <p:nvPr/>
        </p:nvGraphicFramePr>
        <p:xfrm>
          <a:off x="557150" y="4980200"/>
          <a:ext cx="5286375" cy="1645830"/>
        </p:xfrm>
        <a:graphic>
          <a:graphicData uri="http://schemas.openxmlformats.org/drawingml/2006/table">
            <a:tbl>
              <a:tblPr>
                <a:noFill/>
                <a:tableStyleId>{9FBA7D67-6AA2-4B95-95C5-FC103760DFA6}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Original Proportion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MNB Accurate Proportion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Not-Spam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71.00%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67.72%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Spam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29.00%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28.41%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Google Shape;154;g223184f431b_0_349"/>
          <p:cNvSpPr txBox="1"/>
          <p:nvPr/>
        </p:nvSpPr>
        <p:spPr>
          <a:xfrm>
            <a:off x="848775" y="4462650"/>
            <a:ext cx="428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Proportion Comparison</a:t>
            </a:r>
            <a:endParaRPr sz="1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" name="Google Shape;155;g223184f431b_0_349"/>
          <p:cNvSpPr txBox="1"/>
          <p:nvPr/>
        </p:nvSpPr>
        <p:spPr>
          <a:xfrm>
            <a:off x="919838" y="1543650"/>
            <a:ext cx="4281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Performance Metrics</a:t>
            </a:r>
            <a:endParaRPr sz="20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745844" y="282379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Summary of Findings</a:t>
            </a:r>
            <a:endParaRPr dirty="0"/>
          </a:p>
        </p:txBody>
      </p:sp>
      <p:sp>
        <p:nvSpPr>
          <p:cNvPr id="161" name="Google Shape;161;p6"/>
          <p:cNvSpPr txBox="1">
            <a:spLocks noGrp="1"/>
          </p:cNvSpPr>
          <p:nvPr>
            <p:ph idx="1"/>
          </p:nvPr>
        </p:nvSpPr>
        <p:spPr>
          <a:xfrm>
            <a:off x="8234950" y="1608700"/>
            <a:ext cx="3778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⬡"/>
            </a:pPr>
            <a:r>
              <a:rPr lang="en-US" dirty="0"/>
              <a:t>Gaussian Naive Bayes performed the best with AUC =0.96</a:t>
            </a:r>
            <a:endParaRPr dirty="0"/>
          </a:p>
        </p:txBody>
      </p:sp>
      <p:pic>
        <p:nvPicPr>
          <p:cNvPr id="162" name="Google Shape;16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10" y="1332294"/>
            <a:ext cx="7271974" cy="47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Implications</a:t>
            </a:r>
            <a:endParaRPr dirty="0"/>
          </a:p>
        </p:txBody>
      </p:sp>
      <p:sp>
        <p:nvSpPr>
          <p:cNvPr id="168" name="Google Shape;168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⬡"/>
            </a:pPr>
            <a:r>
              <a:rPr lang="en-US" dirty="0"/>
              <a:t>Catch spam emails before they enter the inbox folder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-US" dirty="0"/>
              <a:t>Prevents employees from accidentally opening spam emails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-US" dirty="0"/>
              <a:t>Prevents employees from disclosing important company information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⬡"/>
            </a:pPr>
            <a:r>
              <a:rPr lang="en-US" dirty="0"/>
              <a:t>Decrease spam-related monetary losses for many businesses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Future steps</a:t>
            </a:r>
            <a:endParaRPr dirty="0"/>
          </a:p>
        </p:txBody>
      </p:sp>
      <p:sp>
        <p:nvSpPr>
          <p:cNvPr id="174" name="Google Shape;174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⬡"/>
            </a:pPr>
            <a:r>
              <a:rPr lang="en-US" dirty="0"/>
              <a:t>Improving Results: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∙"/>
            </a:pPr>
            <a:r>
              <a:rPr lang="en-US" dirty="0"/>
              <a:t>Retrain Model using more data</a:t>
            </a:r>
            <a:endParaRPr dirty="0"/>
          </a:p>
          <a:p>
            <a:pPr marL="68580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∙"/>
            </a:pPr>
            <a:r>
              <a:rPr lang="en-US" dirty="0"/>
              <a:t>Explore more models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⬡"/>
            </a:pPr>
            <a:r>
              <a:rPr lang="en-US"/>
              <a:t>Almost all business and personal transactions are communicated via email.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∙"/>
            </a:pPr>
            <a:r>
              <a:rPr lang="en-US"/>
              <a:t>It also became a medium for many online frauds such as phishing to send spam email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∙"/>
            </a:pPr>
            <a:r>
              <a:rPr lang="en-US"/>
              <a:t>Businesses losing billions of dollars each year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⬡"/>
            </a:pPr>
            <a:r>
              <a:rPr lang="en-US"/>
              <a:t>Project Objective: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∙"/>
            </a:pPr>
            <a:r>
              <a:rPr lang="en-US"/>
              <a:t> Use machine learning to classify emails and spam emails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Collection and Variable Description 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1858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5185"/>
              <a:buChar char="⬡"/>
            </a:pPr>
            <a:r>
              <a:rPr lang="en-US" sz="2700" dirty="0"/>
              <a:t>Obtained data from Kaggle</a:t>
            </a:r>
            <a:endParaRPr sz="2700" dirty="0"/>
          </a:p>
          <a:p>
            <a:pPr marL="228600" lvl="0" indent="-18589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5185"/>
              <a:buChar char="⬡"/>
            </a:pPr>
            <a:r>
              <a:rPr lang="en-US" sz="2700" dirty="0"/>
              <a:t>Dataset contains randomly picked email files</a:t>
            </a:r>
            <a:endParaRPr sz="2700" dirty="0"/>
          </a:p>
          <a:p>
            <a:pPr marL="228600" lvl="0" indent="-18589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5185"/>
              <a:buChar char="⬡"/>
            </a:pPr>
            <a:r>
              <a:rPr lang="en-US" sz="2700" dirty="0"/>
              <a:t>Columns: 3002, Rows: 5172</a:t>
            </a:r>
            <a:endParaRPr sz="2700" dirty="0"/>
          </a:p>
          <a:p>
            <a:pPr marL="685800" lvl="1" indent="-27289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∙"/>
            </a:pPr>
            <a:r>
              <a:rPr lang="en-US" sz="2700" dirty="0"/>
              <a:t>dropped column email id before analysis</a:t>
            </a:r>
            <a:endParaRPr sz="2700" dirty="0"/>
          </a:p>
          <a:p>
            <a:pPr marL="228600" lvl="0" indent="-18589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85185"/>
              <a:buChar char="⬡"/>
            </a:pPr>
            <a:r>
              <a:rPr lang="en-US" sz="2700" dirty="0"/>
              <a:t>Records represent:</a:t>
            </a:r>
            <a:endParaRPr sz="2700" dirty="0"/>
          </a:p>
          <a:p>
            <a:pPr marL="685800" lvl="1" indent="-19065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48148"/>
              <a:buChar char="∙"/>
            </a:pPr>
            <a:r>
              <a:rPr lang="en-US" sz="2700" dirty="0"/>
              <a:t>Email No. (Object)</a:t>
            </a:r>
            <a:endParaRPr sz="2700" dirty="0"/>
          </a:p>
          <a:p>
            <a:pPr marL="685800" lvl="1" indent="-19065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48148"/>
              <a:buChar char="∙"/>
            </a:pPr>
            <a:r>
              <a:rPr lang="en-US" sz="2700" dirty="0"/>
              <a:t>Count of words/characters in email (Integer)</a:t>
            </a:r>
            <a:endParaRPr sz="2700" dirty="0"/>
          </a:p>
          <a:p>
            <a:pPr marL="685800" lvl="1" indent="-19065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48148"/>
              <a:buChar char="∙"/>
            </a:pPr>
            <a:r>
              <a:rPr lang="en-US" sz="2700" dirty="0"/>
              <a:t>Labels for prediction (Integer)</a:t>
            </a:r>
            <a:endParaRPr sz="2700" dirty="0"/>
          </a:p>
          <a:p>
            <a:pPr marL="228600" lvl="0" indent="-27289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⬡"/>
            </a:pPr>
            <a:r>
              <a:rPr lang="en-US" sz="2700" dirty="0"/>
              <a:t>Variable Types</a:t>
            </a:r>
            <a:endParaRPr sz="2700" dirty="0"/>
          </a:p>
          <a:p>
            <a:pPr marL="685800" lvl="1" indent="-27289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∙"/>
            </a:pPr>
            <a:r>
              <a:rPr lang="en-US" sz="2700" dirty="0"/>
              <a:t>Independent: All character occurrence columns </a:t>
            </a:r>
            <a:endParaRPr sz="2700" dirty="0"/>
          </a:p>
          <a:p>
            <a:pPr marL="685800" lvl="1" indent="-27289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∙"/>
            </a:pPr>
            <a:r>
              <a:rPr lang="en-US" sz="2700" dirty="0"/>
              <a:t>Dependent: ‘Prediction’ column</a:t>
            </a:r>
            <a:endParaRPr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838200" y="338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Descriptive Analysis- Outlier 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idx="1"/>
          </p:nvPr>
        </p:nvSpPr>
        <p:spPr>
          <a:xfrm>
            <a:off x="838200" y="1624450"/>
            <a:ext cx="7576800" cy="4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17494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6666"/>
              <a:buChar char="⬡"/>
            </a:pPr>
            <a:r>
              <a:rPr lang="en-US" sz="3000" dirty="0"/>
              <a:t>Outlier Analysis</a:t>
            </a:r>
            <a:endParaRPr sz="3000" dirty="0"/>
          </a:p>
          <a:p>
            <a:pPr marL="685800" lvl="1" indent="-23844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6666"/>
              <a:buChar char="∙"/>
            </a:pPr>
            <a:r>
              <a:rPr lang="en-US" sz="3000" dirty="0"/>
              <a:t>5172 records has an outlier &gt;3</a:t>
            </a:r>
            <a:endParaRPr sz="3000" dirty="0"/>
          </a:p>
          <a:p>
            <a:pPr marL="685800" lvl="1" indent="-23844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6666"/>
              <a:buChar char="∙"/>
            </a:pPr>
            <a:r>
              <a:rPr lang="en-US" sz="3000" dirty="0"/>
              <a:t>Dropping these will eliminate almost all records</a:t>
            </a:r>
            <a:endParaRPr sz="3000" dirty="0"/>
          </a:p>
          <a:p>
            <a:pPr marL="228600" lvl="0" indent="-17494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6666"/>
              <a:buChar char="⬡"/>
            </a:pPr>
            <a:r>
              <a:rPr lang="en-US" sz="3000" dirty="0"/>
              <a:t>Project Specific</a:t>
            </a:r>
            <a:endParaRPr sz="3000" dirty="0"/>
          </a:p>
          <a:p>
            <a:pPr marL="685800" lvl="1" indent="-2006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3333"/>
              <a:buChar char="∙"/>
            </a:pPr>
            <a:r>
              <a:rPr lang="en-US" sz="3000" dirty="0"/>
              <a:t>Naturally high outlier result</a:t>
            </a:r>
            <a:endParaRPr sz="3000" dirty="0"/>
          </a:p>
          <a:p>
            <a:pPr marL="685800" lvl="1" indent="-20065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3333"/>
              <a:buChar char="∙"/>
            </a:pPr>
            <a:r>
              <a:rPr lang="en-US" sz="3000" dirty="0"/>
              <a:t>Counts of words in an email will be inconsistent and varies depending on the length of an email itself</a:t>
            </a:r>
            <a:endParaRPr sz="3000" dirty="0"/>
          </a:p>
          <a:p>
            <a:pPr marL="228600" lvl="0" indent="-17494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6666"/>
              <a:buChar char="⬡"/>
            </a:pPr>
            <a:r>
              <a:rPr lang="en-US" sz="3000" dirty="0"/>
              <a:t>Conclusion: </a:t>
            </a:r>
            <a:endParaRPr sz="3000" dirty="0"/>
          </a:p>
          <a:p>
            <a:pPr marL="914400" lvl="1" indent="-3149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3333"/>
              <a:buChar char="∙"/>
            </a:pPr>
            <a:r>
              <a:rPr lang="en-US" sz="3000" dirty="0"/>
              <a:t>keep the outliers in the dataset to prevent losing massive data</a:t>
            </a:r>
            <a:endParaRPr sz="3000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0" name="Google Shape;10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9125" y="1082899"/>
            <a:ext cx="2423375" cy="532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2aa216311_0_7"/>
          <p:cNvSpPr txBox="1">
            <a:spLocks noGrp="1"/>
          </p:cNvSpPr>
          <p:nvPr>
            <p:ph type="title"/>
          </p:nvPr>
        </p:nvSpPr>
        <p:spPr>
          <a:xfrm>
            <a:off x="838200" y="338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Descriptive Analysis- Word Count</a:t>
            </a:r>
            <a:endParaRPr/>
          </a:p>
        </p:txBody>
      </p:sp>
      <p:sp>
        <p:nvSpPr>
          <p:cNvPr id="106" name="Google Shape;106;g242aa216311_0_7"/>
          <p:cNvSpPr txBox="1">
            <a:spLocks noGrp="1"/>
          </p:cNvSpPr>
          <p:nvPr>
            <p:ph idx="1"/>
          </p:nvPr>
        </p:nvSpPr>
        <p:spPr>
          <a:xfrm>
            <a:off x="7339125" y="1729400"/>
            <a:ext cx="4496400" cy="4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31496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53333"/>
              <a:buChar char="⬡"/>
            </a:pPr>
            <a:r>
              <a:rPr lang="en-US" sz="3000"/>
              <a:t>Words “the” was the most used in these emails: used 34,345 times</a:t>
            </a:r>
            <a:endParaRPr sz="3000"/>
          </a:p>
          <a:p>
            <a:pPr marL="457200" lvl="0" indent="-3905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⬡"/>
            </a:pPr>
            <a:r>
              <a:rPr lang="en-US" sz="3000"/>
              <a:t>Secondly, “ect” was used: used 26,604 times</a:t>
            </a:r>
            <a:endParaRPr sz="3000"/>
          </a:p>
          <a:p>
            <a:pPr marL="914400" lvl="1" indent="-3905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∙"/>
            </a:pPr>
            <a:r>
              <a:rPr lang="en-US" sz="3000"/>
              <a:t>misspelled “etc”?</a:t>
            </a:r>
            <a:endParaRPr sz="3000"/>
          </a:p>
          <a:p>
            <a:pPr marL="914400" lvl="1" indent="-3905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∙"/>
            </a:pPr>
            <a:r>
              <a:rPr lang="en-US" sz="3000"/>
              <a:t>misspelling is common in spam emails</a:t>
            </a:r>
            <a:endParaRPr sz="30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g242aa21631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550" y="1642625"/>
            <a:ext cx="554355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2aa216311_0_15"/>
          <p:cNvSpPr txBox="1">
            <a:spLocks noGrp="1"/>
          </p:cNvSpPr>
          <p:nvPr>
            <p:ph type="title"/>
          </p:nvPr>
        </p:nvSpPr>
        <p:spPr>
          <a:xfrm>
            <a:off x="838200" y="338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Descriptive Analysis- Correlation</a:t>
            </a:r>
            <a:endParaRPr dirty="0"/>
          </a:p>
        </p:txBody>
      </p:sp>
      <p:sp>
        <p:nvSpPr>
          <p:cNvPr id="113" name="Google Shape;113;g242aa216311_0_15"/>
          <p:cNvSpPr txBox="1">
            <a:spLocks noGrp="1"/>
          </p:cNvSpPr>
          <p:nvPr>
            <p:ph idx="1"/>
          </p:nvPr>
        </p:nvSpPr>
        <p:spPr>
          <a:xfrm>
            <a:off x="1740750" y="1454600"/>
            <a:ext cx="8047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995" b="1">
                <a:latin typeface="Muli"/>
                <a:ea typeface="Muli"/>
                <a:cs typeface="Muli"/>
                <a:sym typeface="Muli"/>
              </a:rPr>
              <a:t>First 29 Features and Their Correlations </a:t>
            </a:r>
            <a:endParaRPr sz="7995" b="1">
              <a:latin typeface="Muli"/>
              <a:ea typeface="Muli"/>
              <a:cs typeface="Muli"/>
              <a:sym typeface="Muli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7995" b="1">
              <a:latin typeface="Muli"/>
              <a:ea typeface="Muli"/>
              <a:cs typeface="Muli"/>
              <a:sym typeface="Muli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42aa216311_0_15"/>
          <p:cNvSpPr txBox="1">
            <a:spLocks noGrp="1"/>
          </p:cNvSpPr>
          <p:nvPr>
            <p:ph type="body" idx="4294967295"/>
          </p:nvPr>
        </p:nvSpPr>
        <p:spPr>
          <a:xfrm>
            <a:off x="0" y="1906125"/>
            <a:ext cx="12022051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995" b="1" dirty="0">
                <a:latin typeface="Muli"/>
                <a:ea typeface="Muli"/>
                <a:cs typeface="Muli"/>
                <a:sym typeface="Muli"/>
              </a:rPr>
              <a:t>Multicollinearity is heavily present in our dataset because words are naturally correlated with one another</a:t>
            </a:r>
            <a:endParaRPr sz="7995" b="1" dirty="0">
              <a:latin typeface="Muli"/>
              <a:ea typeface="Muli"/>
              <a:cs typeface="Muli"/>
              <a:sym typeface="Muli"/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7995" b="1" dirty="0">
              <a:latin typeface="Muli"/>
              <a:ea typeface="Muli"/>
              <a:cs typeface="Muli"/>
              <a:sym typeface="Muli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4" name="Google Shape;114;g242aa216311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75" y="2487400"/>
            <a:ext cx="12022051" cy="37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Analysis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⬡"/>
            </a:pPr>
            <a:r>
              <a:rPr lang="en-US" sz="2900"/>
              <a:t>Method of Analysis</a:t>
            </a:r>
            <a:endParaRPr sz="2900"/>
          </a:p>
          <a:p>
            <a:pPr marL="685800" lvl="1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∙"/>
            </a:pPr>
            <a:r>
              <a:rPr lang="en-US" sz="2900"/>
              <a:t>Classification</a:t>
            </a:r>
            <a:endParaRPr sz="2900"/>
          </a:p>
          <a:p>
            <a:pPr marL="2286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⬡"/>
            </a:pPr>
            <a:r>
              <a:rPr lang="en-US" sz="2900"/>
              <a:t>Establish Naive Rule</a:t>
            </a:r>
            <a:endParaRPr sz="290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⬡"/>
            </a:pPr>
            <a:r>
              <a:rPr lang="en-US" sz="2900"/>
              <a:t>Models we will be using:</a:t>
            </a:r>
            <a:endParaRPr sz="2900"/>
          </a:p>
          <a:p>
            <a:pPr marL="685800" lvl="1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∙"/>
            </a:pPr>
            <a:r>
              <a:rPr lang="en-US" sz="2900"/>
              <a:t>Gaussian Naive Bayes</a:t>
            </a:r>
            <a:endParaRPr sz="2900"/>
          </a:p>
          <a:p>
            <a:pPr marL="685800" lvl="1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∙"/>
            </a:pPr>
            <a:r>
              <a:rPr lang="en-US" sz="2900"/>
              <a:t>Multinomial Naive Bayes</a:t>
            </a:r>
            <a:endParaRPr sz="2900"/>
          </a:p>
          <a:p>
            <a:pPr marL="685800" lvl="1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∙"/>
            </a:pPr>
            <a:r>
              <a:rPr lang="en-US" sz="2900"/>
              <a:t>Logistic Regression</a:t>
            </a:r>
            <a:endParaRPr sz="290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⬡"/>
            </a:pPr>
            <a:r>
              <a:rPr lang="en-US" sz="2900"/>
              <a:t>Determine best performing model</a:t>
            </a:r>
            <a:endParaRPr sz="29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575" y="1556500"/>
            <a:ext cx="4307075" cy="46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3184f431b_0_229"/>
          <p:cNvSpPr txBox="1">
            <a:spLocks noGrp="1"/>
          </p:cNvSpPr>
          <p:nvPr>
            <p:ph type="sldNum" idx="12"/>
          </p:nvPr>
        </p:nvSpPr>
        <p:spPr>
          <a:xfrm>
            <a:off x="15076593" y="8444179"/>
            <a:ext cx="9756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8" name="Google Shape;128;g223184f431b_0_229"/>
          <p:cNvSpPr txBox="1">
            <a:spLocks noGrp="1"/>
          </p:cNvSpPr>
          <p:nvPr>
            <p:ph type="title" idx="4294967295"/>
          </p:nvPr>
        </p:nvSpPr>
        <p:spPr>
          <a:xfrm>
            <a:off x="0" y="339725"/>
            <a:ext cx="110204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Analysis - </a:t>
            </a:r>
            <a:r>
              <a:rPr lang="en-US">
                <a:solidFill>
                  <a:srgbClr val="EA9999"/>
                </a:solidFill>
              </a:rPr>
              <a:t>G</a:t>
            </a:r>
            <a:r>
              <a:rPr lang="en-US"/>
              <a:t>aussian </a:t>
            </a:r>
            <a:r>
              <a:rPr lang="en-US">
                <a:solidFill>
                  <a:srgbClr val="EA9999"/>
                </a:solidFill>
              </a:rPr>
              <a:t>N</a:t>
            </a:r>
            <a:r>
              <a:rPr lang="en-US"/>
              <a:t>aive </a:t>
            </a:r>
            <a:r>
              <a:rPr lang="en-US">
                <a:solidFill>
                  <a:srgbClr val="EA9999"/>
                </a:solidFill>
              </a:rPr>
              <a:t>B</a:t>
            </a:r>
            <a:r>
              <a:rPr lang="en-US"/>
              <a:t>ayes</a:t>
            </a:r>
            <a:endParaRPr/>
          </a:p>
        </p:txBody>
      </p:sp>
      <p:pic>
        <p:nvPicPr>
          <p:cNvPr id="129" name="Google Shape;129;g223184f431b_0_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250" y="1665150"/>
            <a:ext cx="5286375" cy="4286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g223184f431b_0_229"/>
          <p:cNvGraphicFramePr/>
          <p:nvPr/>
        </p:nvGraphicFramePr>
        <p:xfrm>
          <a:off x="952500" y="2147925"/>
          <a:ext cx="4495650" cy="2285850"/>
        </p:xfrm>
        <a:graphic>
          <a:graphicData uri="http://schemas.openxmlformats.org/drawingml/2006/table">
            <a:tbl>
              <a:tblPr>
                <a:noFill/>
                <a:tableStyleId>{9FBA7D67-6AA2-4B95-95C5-FC103760DFA6}</a:tableStyleId>
              </a:tblPr>
              <a:tblGrid>
                <a:gridCol w="22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Accuracy 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95.75%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90.96%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Sensitivity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95.57%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Specificity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95.83%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F-1 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93.21%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1" name="Google Shape;131;g223184f431b_0_229"/>
          <p:cNvSpPr txBox="1"/>
          <p:nvPr/>
        </p:nvSpPr>
        <p:spPr>
          <a:xfrm>
            <a:off x="1102425" y="1665150"/>
            <a:ext cx="4281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Performance Metrics</a:t>
            </a:r>
            <a:endParaRPr sz="20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132" name="Google Shape;132;g223184f431b_0_229"/>
          <p:cNvGraphicFramePr/>
          <p:nvPr/>
        </p:nvGraphicFramePr>
        <p:xfrm>
          <a:off x="557138" y="4708175"/>
          <a:ext cx="5286375" cy="1645830"/>
        </p:xfrm>
        <a:graphic>
          <a:graphicData uri="http://schemas.openxmlformats.org/drawingml/2006/table">
            <a:tbl>
              <a:tblPr>
                <a:noFill/>
                <a:tableStyleId>{9FBA7D67-6AA2-4B95-95C5-FC103760DFA6}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Original Proportion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GNB Accurate Proportion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Not-Spam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71.00%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66.57%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Spam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29.00%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29.18%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Google Shape;133;g223184f431b_0_229"/>
          <p:cNvSpPr txBox="1"/>
          <p:nvPr/>
        </p:nvSpPr>
        <p:spPr>
          <a:xfrm>
            <a:off x="1102425" y="4255950"/>
            <a:ext cx="428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Proportion Comparison</a:t>
            </a:r>
            <a:endParaRPr sz="1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3184f431b_0_345"/>
          <p:cNvSpPr txBox="1">
            <a:spLocks noGrp="1"/>
          </p:cNvSpPr>
          <p:nvPr>
            <p:ph type="sldNum" idx="12"/>
          </p:nvPr>
        </p:nvSpPr>
        <p:spPr>
          <a:xfrm>
            <a:off x="15076593" y="8444179"/>
            <a:ext cx="9756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9" name="Google Shape;139;g223184f431b_0_345"/>
          <p:cNvSpPr txBox="1">
            <a:spLocks noGrp="1"/>
          </p:cNvSpPr>
          <p:nvPr>
            <p:ph type="title" idx="4294967295"/>
          </p:nvPr>
        </p:nvSpPr>
        <p:spPr>
          <a:xfrm>
            <a:off x="257175" y="365125"/>
            <a:ext cx="119348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Analysis -  </a:t>
            </a:r>
            <a:r>
              <a:rPr lang="en-US">
                <a:solidFill>
                  <a:srgbClr val="FFE599"/>
                </a:solidFill>
              </a:rPr>
              <a:t>M</a:t>
            </a:r>
            <a:r>
              <a:rPr lang="en-US"/>
              <a:t>ultinomial </a:t>
            </a:r>
            <a:r>
              <a:rPr lang="en-US">
                <a:solidFill>
                  <a:srgbClr val="FFE599"/>
                </a:solidFill>
              </a:rPr>
              <a:t>N</a:t>
            </a:r>
            <a:r>
              <a:rPr lang="en-US"/>
              <a:t>aive </a:t>
            </a:r>
            <a:r>
              <a:rPr lang="en-US">
                <a:solidFill>
                  <a:srgbClr val="FFE599"/>
                </a:solidFill>
              </a:rPr>
              <a:t>B</a:t>
            </a:r>
            <a:r>
              <a:rPr lang="en-US"/>
              <a:t>ayes</a:t>
            </a:r>
            <a:endParaRPr/>
          </a:p>
        </p:txBody>
      </p:sp>
      <p:pic>
        <p:nvPicPr>
          <p:cNvPr id="140" name="Google Shape;140;g223184f431b_0_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4925" y="1690825"/>
            <a:ext cx="5305425" cy="4276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g223184f431b_0_345"/>
          <p:cNvGraphicFramePr/>
          <p:nvPr/>
        </p:nvGraphicFramePr>
        <p:xfrm>
          <a:off x="952513" y="2173600"/>
          <a:ext cx="4495650" cy="2285850"/>
        </p:xfrm>
        <a:graphic>
          <a:graphicData uri="http://schemas.openxmlformats.org/drawingml/2006/table">
            <a:tbl>
              <a:tblPr>
                <a:noFill/>
                <a:tableStyleId>{9FBA7D67-6AA2-4B95-95C5-FC103760DFA6}</a:tableStyleId>
              </a:tblPr>
              <a:tblGrid>
                <a:gridCol w="22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</a:rPr>
                        <a:t>Accuracy Score</a:t>
                      </a:r>
                      <a:endParaRPr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</a:rPr>
                        <a:t>94.40%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87.72%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Sensitivity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94.94%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Specificity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94.16%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F-1 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</a:rPr>
                        <a:t>91.19%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2" name="Google Shape;142;g223184f431b_0_345"/>
          <p:cNvSpPr txBox="1"/>
          <p:nvPr/>
        </p:nvSpPr>
        <p:spPr>
          <a:xfrm>
            <a:off x="1102438" y="1690825"/>
            <a:ext cx="4281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Performance Metrics</a:t>
            </a:r>
            <a:endParaRPr sz="20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143" name="Google Shape;143;g223184f431b_0_345"/>
          <p:cNvGraphicFramePr/>
          <p:nvPr/>
        </p:nvGraphicFramePr>
        <p:xfrm>
          <a:off x="557150" y="4980200"/>
          <a:ext cx="5286375" cy="1645830"/>
        </p:xfrm>
        <a:graphic>
          <a:graphicData uri="http://schemas.openxmlformats.org/drawingml/2006/table">
            <a:tbl>
              <a:tblPr>
                <a:noFill/>
                <a:tableStyleId>{9FBA7D67-6AA2-4B95-95C5-FC103760DFA6}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Original Proportion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MNB Accurate Proportion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Not-Spam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71.00%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65.41%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Spam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29.00%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29.18%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4" name="Google Shape;144;g223184f431b_0_345"/>
          <p:cNvSpPr txBox="1"/>
          <p:nvPr/>
        </p:nvSpPr>
        <p:spPr>
          <a:xfrm>
            <a:off x="1102450" y="4442075"/>
            <a:ext cx="428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Proportion Comparison</a:t>
            </a:r>
            <a:endParaRPr sz="1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456</Words>
  <Application>Microsoft Office PowerPoint</Application>
  <PresentationFormat>Widescreen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Courier New</vt:lpstr>
      <vt:lpstr>Muli</vt:lpstr>
      <vt:lpstr>Arial</vt:lpstr>
      <vt:lpstr>Rockwell</vt:lpstr>
      <vt:lpstr>Calibri</vt:lpstr>
      <vt:lpstr>Bookman Old Style</vt:lpstr>
      <vt:lpstr>Damask</vt:lpstr>
      <vt:lpstr>Email Spam Filtering Using Classification</vt:lpstr>
      <vt:lpstr>Introduction</vt:lpstr>
      <vt:lpstr>Data Collection and Variable Description </vt:lpstr>
      <vt:lpstr>Descriptive Analysis- Outlier </vt:lpstr>
      <vt:lpstr>Descriptive Analysis- Word Count</vt:lpstr>
      <vt:lpstr>Descriptive Analysis- Correlation</vt:lpstr>
      <vt:lpstr>Data Analysis</vt:lpstr>
      <vt:lpstr>Data Analysis - Gaussian Naive Bayes</vt:lpstr>
      <vt:lpstr>Data Analysis -  Multinomial Naive Bayes</vt:lpstr>
      <vt:lpstr>Data Analysis -  Logistic Regression</vt:lpstr>
      <vt:lpstr>Summary of Findings</vt:lpstr>
      <vt:lpstr>Implications</vt:lpstr>
      <vt:lpstr>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Spam Filtering Using Classification</dc:title>
  <dc:creator>Mohammad Salehan</dc:creator>
  <cp:lastModifiedBy>Christine Joy C. Pugay</cp:lastModifiedBy>
  <cp:revision>1</cp:revision>
  <dcterms:created xsi:type="dcterms:W3CDTF">2019-03-30T20:51:19Z</dcterms:created>
  <dcterms:modified xsi:type="dcterms:W3CDTF">2023-05-27T05:47:18Z</dcterms:modified>
</cp:coreProperties>
</file>