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chinrekhi/don-normans-principles-of-interaction-design-51025a2c0f3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Angela Sun</a:t>
            </a:r>
          </a:p>
          <a:p>
            <a:r>
              <a:rPr lang="en-US" dirty="0" err="1" smtClean="0"/>
              <a:t>DawgBytes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6.25.18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5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5365102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operations/elements for similar tasks</a:t>
            </a:r>
          </a:p>
          <a:p>
            <a:r>
              <a:rPr lang="en-US" sz="2800" dirty="0" smtClean="0"/>
              <a:t>Home buttons, back button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79" y="3249386"/>
            <a:ext cx="6622042" cy="33673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85866" y="2363791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Poor Consistency: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0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741576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Give users a clue of how to use</a:t>
            </a:r>
          </a:p>
          <a:p>
            <a:r>
              <a:rPr lang="en-US" sz="3200" dirty="0" smtClean="0"/>
              <a:t>Door example: push/pull?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2" y="1054651"/>
            <a:ext cx="5673012" cy="50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1055427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2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Design…. (</a:t>
            </a:r>
            <a:r>
              <a:rPr lang="en-US" dirty="0" err="1" smtClean="0"/>
              <a:t>IxD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Practice of designing interactive environments, digital products, systems, services</a:t>
            </a:r>
          </a:p>
          <a:p>
            <a:r>
              <a:rPr lang="en-US" sz="4000" dirty="0" smtClean="0"/>
              <a:t>Determines HOW users interact with design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835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Screen: rectangular box</a:t>
            </a:r>
          </a:p>
          <a:p>
            <a:r>
              <a:rPr lang="en-US" sz="2800" dirty="0" smtClean="0"/>
              <a:t>Choice: rhombus box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63" y="685800"/>
            <a:ext cx="5670292" cy="56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74137"/>
            <a:ext cx="9847104" cy="5193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9756" y="6307494"/>
            <a:ext cx="1095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 Norman, </a:t>
            </a:r>
            <a:r>
              <a:rPr lang="en-US" dirty="0" smtClean="0">
                <a:hlinkClick r:id="rId3"/>
              </a:rPr>
              <a:t>h</a:t>
            </a:r>
            <a:r>
              <a:rPr lang="en-US" dirty="0">
                <a:hlinkClick r:id="rId3"/>
              </a:rPr>
              <a:t>ttps://medium.com/@</a:t>
            </a:r>
            <a:r>
              <a:rPr lang="en-US" dirty="0" smtClean="0">
                <a:hlinkClick r:id="rId3"/>
              </a:rPr>
              <a:t>sachinrekhi/don-normans-principles-of-interaction-design-51025a2c0f33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2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2255"/>
            <a:ext cx="3933535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Balance between </a:t>
            </a:r>
            <a:r>
              <a:rPr lang="en-US" sz="3200" dirty="0" err="1" smtClean="0"/>
              <a:t>visiblility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ease and cluttered interface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‘Hamburger Menu’ example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48" y="685800"/>
            <a:ext cx="620428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26359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Make clear to user what action has been taken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38" y="149289"/>
            <a:ext cx="3635462" cy="65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387" y="4432041"/>
            <a:ext cx="10837507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Limit range of interaction possibilities </a:t>
            </a:r>
            <a:r>
              <a:rPr lang="en-US" sz="3200" dirty="0" smtClean="0">
                <a:sym typeface="Wingdings" panose="05000000000000000000" pitchFamily="2" charset="2"/>
              </a:rPr>
              <a:t> Simplify interface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61" y="685800"/>
            <a:ext cx="6373198" cy="33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9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6163"/>
            <a:ext cx="10123714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Clear relationship between controls and effects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87" y="2567473"/>
            <a:ext cx="8161539" cy="37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18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</TotalTime>
  <Words>117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Interaction Design</vt:lpstr>
      <vt:lpstr>PowerPoint Presentation</vt:lpstr>
      <vt:lpstr>Interaction Design…. (IxD)</vt:lpstr>
      <vt:lpstr>Interaction Flows</vt:lpstr>
      <vt:lpstr>PowerPoint Presentation</vt:lpstr>
      <vt:lpstr>Visibility</vt:lpstr>
      <vt:lpstr>Feedback</vt:lpstr>
      <vt:lpstr>Constraints</vt:lpstr>
      <vt:lpstr>Mapping</vt:lpstr>
      <vt:lpstr>Consistency</vt:lpstr>
      <vt:lpstr>Affordance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Design</dc:title>
  <dc:creator>Angela Sun</dc:creator>
  <cp:lastModifiedBy>Angela Sun</cp:lastModifiedBy>
  <cp:revision>5</cp:revision>
  <dcterms:created xsi:type="dcterms:W3CDTF">2018-06-23T22:21:49Z</dcterms:created>
  <dcterms:modified xsi:type="dcterms:W3CDTF">2018-06-23T22:44:23Z</dcterms:modified>
</cp:coreProperties>
</file>