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8"/>
  </p:notesMasterIdLst>
  <p:handoutMasterIdLst>
    <p:handoutMasterId r:id="rId9"/>
  </p:handoutMasterIdLst>
  <p:sldIdLst>
    <p:sldId id="554" r:id="rId2"/>
    <p:sldId id="555" r:id="rId3"/>
    <p:sldId id="556" r:id="rId4"/>
    <p:sldId id="560" r:id="rId5"/>
    <p:sldId id="561" r:id="rId6"/>
    <p:sldId id="553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3" autoAdjust="0"/>
    <p:restoredTop sz="86420" autoAdjust="0"/>
  </p:normalViewPr>
  <p:slideViewPr>
    <p:cSldViewPr>
      <p:cViewPr varScale="1">
        <p:scale>
          <a:sx n="108" d="100"/>
          <a:sy n="108" d="100"/>
        </p:scale>
        <p:origin x="12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5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0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7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6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7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ETL: Extract, Transform, Load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ETL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730E1-0A21-3946-A756-A9FFBEFA5871}"/>
              </a:ext>
            </a:extLst>
          </p:cNvPr>
          <p:cNvSpPr txBox="1"/>
          <p:nvPr/>
        </p:nvSpPr>
        <p:spPr>
          <a:xfrm>
            <a:off x="304801" y="13716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integration is an important part of working with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Extract</a:t>
            </a:r>
            <a:r>
              <a:rPr lang="en-US" sz="2400" dirty="0"/>
              <a:t>: read the data, often from multiple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Transform</a:t>
            </a:r>
            <a:r>
              <a:rPr lang="en-US" sz="2400" dirty="0"/>
              <a:t>: clean and structure the data in desired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Load</a:t>
            </a:r>
            <a:r>
              <a:rPr lang="en-US" sz="2400" dirty="0"/>
              <a:t>: write the data into a database for storage</a:t>
            </a:r>
          </a:p>
        </p:txBody>
      </p:sp>
    </p:spTree>
    <p:extLst>
      <p:ext uri="{BB962C8B-B14F-4D97-AF65-F5344CB8AC3E}">
        <p14:creationId xmlns:p14="http://schemas.microsoft.com/office/powerpoint/2010/main" val="357525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Extract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E212-3AD6-484A-ADE9-179C770F002F}"/>
              </a:ext>
            </a:extLst>
          </p:cNvPr>
          <p:cNvSpPr txBox="1"/>
          <p:nvPr/>
        </p:nvSpPr>
        <p:spPr>
          <a:xfrm>
            <a:off x="304800" y="937328"/>
            <a:ext cx="78636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may come from disparate sources, such as:</a:t>
            </a:r>
          </a:p>
          <a:p>
            <a:pPr lvl="1"/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CSV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JSON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SQL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Spreadsheets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B105-D95C-6946-A62E-7D27C37D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51730"/>
            <a:ext cx="4853842" cy="33782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1B740EC-C85E-E741-A2A1-C32020D11772}"/>
              </a:ext>
            </a:extLst>
          </p:cNvPr>
          <p:cNvSpPr/>
          <p:nvPr/>
        </p:nvSpPr>
        <p:spPr>
          <a:xfrm>
            <a:off x="3276600" y="1659630"/>
            <a:ext cx="1828800" cy="3962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2B74D-8368-1B42-B810-FFA7316A42A2}"/>
              </a:ext>
            </a:extLst>
          </p:cNvPr>
          <p:cNvSpPr/>
          <p:nvPr/>
        </p:nvSpPr>
        <p:spPr>
          <a:xfrm>
            <a:off x="3021448" y="5653660"/>
            <a:ext cx="23391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Extract</a:t>
            </a:r>
          </a:p>
        </p:txBody>
      </p:sp>
    </p:spTree>
    <p:extLst>
      <p:ext uri="{BB962C8B-B14F-4D97-AF65-F5344CB8AC3E}">
        <p14:creationId xmlns:p14="http://schemas.microsoft.com/office/powerpoint/2010/main" val="34836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Transform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E212-3AD6-484A-ADE9-179C770F002F}"/>
              </a:ext>
            </a:extLst>
          </p:cNvPr>
          <p:cNvSpPr txBox="1"/>
          <p:nvPr/>
        </p:nvSpPr>
        <p:spPr>
          <a:xfrm>
            <a:off x="309113" y="929184"/>
            <a:ext cx="78636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 the data to suit business needs. </a:t>
            </a:r>
          </a:p>
          <a:p>
            <a:r>
              <a:rPr lang="en-US" sz="2400" dirty="0"/>
              <a:t>This may include:</a:t>
            </a:r>
          </a:p>
          <a:p>
            <a:pPr lvl="1"/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B105-D95C-6946-A62E-7D27C37D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51730"/>
            <a:ext cx="4853842" cy="33782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1B740EC-C85E-E741-A2A1-C32020D11772}"/>
              </a:ext>
            </a:extLst>
          </p:cNvPr>
          <p:cNvSpPr/>
          <p:nvPr/>
        </p:nvSpPr>
        <p:spPr>
          <a:xfrm>
            <a:off x="5436497" y="1676400"/>
            <a:ext cx="1828800" cy="3962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2B74D-8368-1B42-B810-FFA7316A42A2}"/>
              </a:ext>
            </a:extLst>
          </p:cNvPr>
          <p:cNvSpPr/>
          <p:nvPr/>
        </p:nvSpPr>
        <p:spPr>
          <a:xfrm>
            <a:off x="5181345" y="5670430"/>
            <a:ext cx="23391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94272-2953-D444-87B2-D458A582032F}"/>
              </a:ext>
            </a:extLst>
          </p:cNvPr>
          <p:cNvSpPr txBox="1"/>
          <p:nvPr/>
        </p:nvSpPr>
        <p:spPr>
          <a:xfrm>
            <a:off x="309113" y="1828800"/>
            <a:ext cx="300983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Summarization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Joining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Aggregating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1600" dirty="0"/>
              <a:t>Note: We will use Python and Pandas for transformation, but this could be done with SQL or a specialized ETL tool.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88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E212-3AD6-484A-ADE9-179C770F002F}"/>
              </a:ext>
            </a:extLst>
          </p:cNvPr>
          <p:cNvSpPr txBox="1"/>
          <p:nvPr/>
        </p:nvSpPr>
        <p:spPr>
          <a:xfrm>
            <a:off x="304800" y="920558"/>
            <a:ext cx="7863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the data into a final database that can be used for future analysis or business use.</a:t>
            </a:r>
          </a:p>
          <a:p>
            <a:pPr lvl="1"/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B105-D95C-6946-A62E-7D27C37D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51730"/>
            <a:ext cx="4853842" cy="33782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1B740EC-C85E-E741-A2A1-C32020D11772}"/>
              </a:ext>
            </a:extLst>
          </p:cNvPr>
          <p:cNvSpPr/>
          <p:nvPr/>
        </p:nvSpPr>
        <p:spPr>
          <a:xfrm>
            <a:off x="7467600" y="1676400"/>
            <a:ext cx="1676400" cy="3962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2B74D-8368-1B42-B810-FFA7316A42A2}"/>
              </a:ext>
            </a:extLst>
          </p:cNvPr>
          <p:cNvSpPr/>
          <p:nvPr/>
        </p:nvSpPr>
        <p:spPr>
          <a:xfrm>
            <a:off x="7086600" y="5646718"/>
            <a:ext cx="2388751" cy="3730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8621C-FDA8-1148-9011-C6F492254FE9}"/>
              </a:ext>
            </a:extLst>
          </p:cNvPr>
          <p:cNvSpPr txBox="1"/>
          <p:nvPr/>
        </p:nvSpPr>
        <p:spPr>
          <a:xfrm>
            <a:off x="304800" y="1828800"/>
            <a:ext cx="335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a relational or non-relational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local or in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a data lake or data warehouse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076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Get </a:t>
            </a:r>
            <a:r>
              <a:rPr lang="en-US"/>
              <a:t>To 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13893</TotalTime>
  <Words>190</Words>
  <Application>Microsoft Macintosh PowerPoint</Application>
  <PresentationFormat>On-screen Show (4:3)</PresentationFormat>
  <Paragraphs>55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1_Unbranded</vt:lpstr>
      <vt:lpstr>ETL: Extract, Transform, Load</vt:lpstr>
      <vt:lpstr>ETL</vt:lpstr>
      <vt:lpstr>Extract</vt:lpstr>
      <vt:lpstr>Transform</vt:lpstr>
      <vt:lpstr>Load</vt:lpstr>
      <vt:lpstr>Get To Work!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Jerome Chenette</cp:lastModifiedBy>
  <cp:revision>1693</cp:revision>
  <cp:lastPrinted>2016-01-30T16:23:56Z</cp:lastPrinted>
  <dcterms:created xsi:type="dcterms:W3CDTF">2015-01-20T17:19:00Z</dcterms:created>
  <dcterms:modified xsi:type="dcterms:W3CDTF">2018-10-13T15:42:26Z</dcterms:modified>
</cp:coreProperties>
</file>