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 autoAdjust="0"/>
    <p:restoredTop sz="94660"/>
  </p:normalViewPr>
  <p:slideViewPr>
    <p:cSldViewPr>
      <p:cViewPr varScale="1">
        <p:scale>
          <a:sx n="68" d="100"/>
          <a:sy n="68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7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6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60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5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5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96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2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31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3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6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E6F3-D51F-4EB1-90D7-64714E5D234B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D0B1-AE4A-48F8-A383-CE9EACA23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1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22703"/>
            <a:ext cx="7772400" cy="74200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Good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908720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kumimoji="1" lang="ja-JP" altLang="en-US" dirty="0" err="1" smtClean="0"/>
              <a:t>．</a:t>
            </a:r>
            <a:r>
              <a:rPr kumimoji="1" lang="zh-CN" altLang="en-US" dirty="0" smtClean="0"/>
              <a:t>沟通比较好！大家能够及时帮忙解决。</a:t>
            </a:r>
            <a:endParaRPr kumimoji="1"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座位比较近，沟通方便。</a:t>
            </a:r>
            <a:endParaRPr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。开发的时候，数据库数据比较全。</a:t>
            </a:r>
            <a:endParaRPr kumimoji="1"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。组员做事情很勤快，积极。</a:t>
            </a:r>
            <a:endParaRPr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。交付比较及时。</a:t>
            </a:r>
            <a:endParaRPr kumimoji="1"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。单个进度比较及时。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22703"/>
            <a:ext cx="7772400" cy="74200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Bad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90872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</a:t>
            </a:r>
            <a:r>
              <a:rPr kumimoji="1" lang="zh-CN" altLang="en-US" dirty="0" smtClean="0"/>
              <a:t>总结的比较慢。</a:t>
            </a:r>
            <a:endParaRPr kumimoji="1"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DI</a:t>
            </a:r>
            <a:r>
              <a:rPr lang="zh-CN" altLang="en-US" dirty="0" smtClean="0"/>
              <a:t>项目，打包总是有问题。</a:t>
            </a:r>
            <a:endParaRPr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。不熟悉以前的功能</a:t>
            </a:r>
            <a:endParaRPr kumimoji="1"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。文档不足</a:t>
            </a:r>
            <a:endParaRPr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。人员结构上不够合理，希望有更多人能够负责全体业务。</a:t>
            </a:r>
            <a:endParaRPr kumimoji="1"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。组员只关注自己手头的活。</a:t>
            </a:r>
            <a:endParaRPr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。网络测试不方便，需要加代理。</a:t>
            </a:r>
            <a:endParaRPr kumimoji="1"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。文档意愿不强烈。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24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22703"/>
            <a:ext cx="7772400" cy="74200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Improvement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908720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</a:t>
            </a:r>
            <a:r>
              <a:rPr lang="zh-CN" altLang="en-US" dirty="0"/>
              <a:t>希望用户尽快提供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。希望一次性打包成功。（</a:t>
            </a:r>
            <a:r>
              <a:rPr kumimoji="1" lang="en-US" altLang="zh-CN" dirty="0" err="1" smtClean="0"/>
              <a:t>Reddot</a:t>
            </a:r>
            <a:r>
              <a:rPr kumimoji="1" lang="zh-CN" altLang="en-US" dirty="0" smtClean="0"/>
              <a:t>）需要修改方案（</a:t>
            </a:r>
            <a:r>
              <a:rPr kumimoji="1" lang="en-US" altLang="zh-CN" dirty="0" smtClean="0"/>
              <a:t>Pending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。希望有关于不熟悉的业务的讲解或者文档。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Sprint2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。改善文档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Sprint2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。业务讲解（</a:t>
            </a:r>
            <a:r>
              <a:rPr lang="en-US" altLang="zh-CN" dirty="0" smtClean="0"/>
              <a:t>Sprint2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52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183</Words>
  <Application>Microsoft Office PowerPoint</Application>
  <PresentationFormat>画面に合わせる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Good</vt:lpstr>
      <vt:lpstr>Bad</vt:lpstr>
      <vt:lpstr>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</dc:title>
  <dc:creator>Zou, Chen</dc:creator>
  <cp:lastModifiedBy>Zou, Chen</cp:lastModifiedBy>
  <cp:revision>8</cp:revision>
  <dcterms:created xsi:type="dcterms:W3CDTF">2017-03-09T02:23:10Z</dcterms:created>
  <dcterms:modified xsi:type="dcterms:W3CDTF">2017-03-09T02:52:50Z</dcterms:modified>
</cp:coreProperties>
</file>