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827" r:id="rId4"/>
    <p:sldMasterId id="2147483850" r:id="rId5"/>
    <p:sldMasterId id="2147483862" r:id="rId6"/>
    <p:sldMasterId id="2147483875" r:id="rId7"/>
    <p:sldMasterId id="2147483889" r:id="rId8"/>
  </p:sldMasterIdLst>
  <p:notesMasterIdLst>
    <p:notesMasterId r:id="rId30"/>
  </p:notesMasterIdLst>
  <p:handoutMasterIdLst>
    <p:handoutMasterId r:id="rId31"/>
  </p:handoutMasterIdLst>
  <p:sldIdLst>
    <p:sldId id="1304" r:id="rId9"/>
    <p:sldId id="1348" r:id="rId10"/>
    <p:sldId id="1415" r:id="rId11"/>
    <p:sldId id="1409" r:id="rId12"/>
    <p:sldId id="1410" r:id="rId13"/>
    <p:sldId id="1402" r:id="rId14"/>
    <p:sldId id="1349" r:id="rId15"/>
    <p:sldId id="1403" r:id="rId16"/>
    <p:sldId id="1404" r:id="rId17"/>
    <p:sldId id="1405" r:id="rId18"/>
    <p:sldId id="1406" r:id="rId19"/>
    <p:sldId id="1407" r:id="rId20"/>
    <p:sldId id="1408" r:id="rId21"/>
    <p:sldId id="1411" r:id="rId22"/>
    <p:sldId id="1416" r:id="rId23"/>
    <p:sldId id="1412" r:id="rId24"/>
    <p:sldId id="1414" r:id="rId25"/>
    <p:sldId id="1391" r:id="rId26"/>
    <p:sldId id="1392" r:id="rId27"/>
    <p:sldId id="1393" r:id="rId28"/>
    <p:sldId id="1394" r:id="rId29"/>
  </p:sldIdLst>
  <p:sldSz cx="9144000" cy="6858000" type="screen4x3"/>
  <p:notesSz cx="7010400" cy="9296400"/>
  <p:defaultTextStyle>
    <a:defPPr>
      <a:defRPr lang="en-GB"/>
    </a:defPPr>
    <a:lvl1pPr algn="l" rtl="0" fontAlgn="base">
      <a:spcBef>
        <a:spcPct val="0"/>
      </a:spcBef>
      <a:spcAft>
        <a:spcPct val="0"/>
      </a:spcAft>
      <a:defRPr kern="1200">
        <a:solidFill>
          <a:schemeClr val="tx1"/>
        </a:solidFill>
        <a:latin typeface="Verdana" pitchFamily="34" charset="0"/>
        <a:ea typeface="+mn-ea"/>
        <a:cs typeface="Arial" charset="0"/>
      </a:defRPr>
    </a:lvl1pPr>
    <a:lvl2pPr marL="456986" algn="l" rtl="0" fontAlgn="base">
      <a:spcBef>
        <a:spcPct val="0"/>
      </a:spcBef>
      <a:spcAft>
        <a:spcPct val="0"/>
      </a:spcAft>
      <a:defRPr kern="1200">
        <a:solidFill>
          <a:schemeClr val="tx1"/>
        </a:solidFill>
        <a:latin typeface="Verdana" pitchFamily="34" charset="0"/>
        <a:ea typeface="+mn-ea"/>
        <a:cs typeface="Arial" charset="0"/>
      </a:defRPr>
    </a:lvl2pPr>
    <a:lvl3pPr marL="913972" algn="l" rtl="0" fontAlgn="base">
      <a:spcBef>
        <a:spcPct val="0"/>
      </a:spcBef>
      <a:spcAft>
        <a:spcPct val="0"/>
      </a:spcAft>
      <a:defRPr kern="1200">
        <a:solidFill>
          <a:schemeClr val="tx1"/>
        </a:solidFill>
        <a:latin typeface="Verdana" pitchFamily="34" charset="0"/>
        <a:ea typeface="+mn-ea"/>
        <a:cs typeface="Arial" charset="0"/>
      </a:defRPr>
    </a:lvl3pPr>
    <a:lvl4pPr marL="1370959" algn="l" rtl="0" fontAlgn="base">
      <a:spcBef>
        <a:spcPct val="0"/>
      </a:spcBef>
      <a:spcAft>
        <a:spcPct val="0"/>
      </a:spcAft>
      <a:defRPr kern="1200">
        <a:solidFill>
          <a:schemeClr val="tx1"/>
        </a:solidFill>
        <a:latin typeface="Verdana" pitchFamily="34" charset="0"/>
        <a:ea typeface="+mn-ea"/>
        <a:cs typeface="Arial" charset="0"/>
      </a:defRPr>
    </a:lvl4pPr>
    <a:lvl5pPr marL="1827945" algn="l" rtl="0" fontAlgn="base">
      <a:spcBef>
        <a:spcPct val="0"/>
      </a:spcBef>
      <a:spcAft>
        <a:spcPct val="0"/>
      </a:spcAft>
      <a:defRPr kern="1200">
        <a:solidFill>
          <a:schemeClr val="tx1"/>
        </a:solidFill>
        <a:latin typeface="Verdana" pitchFamily="34" charset="0"/>
        <a:ea typeface="+mn-ea"/>
        <a:cs typeface="Arial" charset="0"/>
      </a:defRPr>
    </a:lvl5pPr>
    <a:lvl6pPr marL="2284932" algn="l" defTabSz="913972" rtl="0" eaLnBrk="1" latinLnBrk="0" hangingPunct="1">
      <a:defRPr kern="1200">
        <a:solidFill>
          <a:schemeClr val="tx1"/>
        </a:solidFill>
        <a:latin typeface="Verdana" pitchFamily="34" charset="0"/>
        <a:ea typeface="+mn-ea"/>
        <a:cs typeface="Arial" charset="0"/>
      </a:defRPr>
    </a:lvl6pPr>
    <a:lvl7pPr marL="2741916" algn="l" defTabSz="913972" rtl="0" eaLnBrk="1" latinLnBrk="0" hangingPunct="1">
      <a:defRPr kern="1200">
        <a:solidFill>
          <a:schemeClr val="tx1"/>
        </a:solidFill>
        <a:latin typeface="Verdana" pitchFamily="34" charset="0"/>
        <a:ea typeface="+mn-ea"/>
        <a:cs typeface="Arial" charset="0"/>
      </a:defRPr>
    </a:lvl7pPr>
    <a:lvl8pPr marL="3198904" algn="l" defTabSz="913972" rtl="0" eaLnBrk="1" latinLnBrk="0" hangingPunct="1">
      <a:defRPr kern="1200">
        <a:solidFill>
          <a:schemeClr val="tx1"/>
        </a:solidFill>
        <a:latin typeface="Verdana" pitchFamily="34" charset="0"/>
        <a:ea typeface="+mn-ea"/>
        <a:cs typeface="Arial" charset="0"/>
      </a:defRPr>
    </a:lvl8pPr>
    <a:lvl9pPr marL="3655888" algn="l" defTabSz="913972" rtl="0" eaLnBrk="1" latinLnBrk="0" hangingPunct="1">
      <a:defRPr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Intro" id="{D0FD86CD-531E-4041-9711-07EB2AF0258E}">
          <p14:sldIdLst>
            <p14:sldId id="1304"/>
            <p14:sldId id="1348"/>
            <p14:sldId id="1415"/>
            <p14:sldId id="1409"/>
            <p14:sldId id="1410"/>
            <p14:sldId id="1402"/>
            <p14:sldId id="1349"/>
            <p14:sldId id="1403"/>
            <p14:sldId id="1404"/>
            <p14:sldId id="1405"/>
            <p14:sldId id="1406"/>
            <p14:sldId id="1407"/>
            <p14:sldId id="1408"/>
            <p14:sldId id="1411"/>
            <p14:sldId id="1416"/>
            <p14:sldId id="1412"/>
            <p14:sldId id="1414"/>
            <p14:sldId id="1391"/>
            <p14:sldId id="1392"/>
            <p14:sldId id="1393"/>
            <p14:sldId id="1394"/>
          </p14:sldIdLst>
        </p14:section>
      </p14:sectionLst>
    </p:ext>
    <p:ext uri="{EFAFB233-063F-42B5-8137-9DF3F51BA10A}">
      <p15:sldGuideLst xmlns:p15="http://schemas.microsoft.com/office/powerpoint/2012/main">
        <p15:guide id="1" orient="horz" pos="2160" userDrawn="1">
          <p15:clr>
            <a:srgbClr val="A4A3A4"/>
          </p15:clr>
        </p15:guide>
        <p15:guide id="2" orient="horz" pos="192" userDrawn="1">
          <p15:clr>
            <a:srgbClr val="A4A3A4"/>
          </p15:clr>
        </p15:guide>
        <p15:guide id="3" orient="horz" pos="3911" userDrawn="1">
          <p15:clr>
            <a:srgbClr val="A4A3A4"/>
          </p15:clr>
        </p15:guide>
        <p15:guide id="4" orient="horz" pos="768" userDrawn="1">
          <p15:clr>
            <a:srgbClr val="A4A3A4"/>
          </p15:clr>
        </p15:guide>
        <p15:guide id="5" orient="horz" userDrawn="1">
          <p15:clr>
            <a:srgbClr val="A4A3A4"/>
          </p15:clr>
        </p15:guide>
        <p15:guide id="6" orient="horz" pos="576" userDrawn="1">
          <p15:clr>
            <a:srgbClr val="A4A3A4"/>
          </p15:clr>
        </p15:guide>
        <p15:guide id="7" pos="5530" userDrawn="1">
          <p15:clr>
            <a:srgbClr val="A4A3A4"/>
          </p15:clr>
        </p15:guide>
        <p15:guide id="8" pos="239" userDrawn="1">
          <p15:clr>
            <a:srgbClr val="A4A3A4"/>
          </p15:clr>
        </p15:guide>
        <p15:guide id="9" pos="2880" userDrawn="1">
          <p15:clr>
            <a:srgbClr val="A4A3A4"/>
          </p15:clr>
        </p15:guide>
        <p15:guide id="10" pos="864"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1" clrIdx="0"/>
  <p:cmAuthor id="7" name="Trimaan Dang (Open)&#10;" initials="DT(-K" lastIdx="101" clrIdx="7"/>
  <p:cmAuthor id="1" name="Jasmine Luthra" initials="JL" lastIdx="14" clrIdx="1"/>
  <p:cmAuthor id="8" name="Agarwal, Kushal" initials="KA" lastIdx="8" clrIdx="8"/>
  <p:cmAuthor id="2" name="Seb" initials="S" lastIdx="1" clrIdx="2"/>
  <p:cmAuthor id="9" name="Rabi, Khaled (CA - Toronto)" initials="RK(-T" lastIdx="16" clrIdx="9"/>
  <p:cmAuthor id="3" name="Brian McKenna" initials="BM" lastIdx="82" clrIdx="3"/>
  <p:cmAuthor id="10" name="Vora, Daisy (CA - Toronto)" initials="VD(-T" lastIdx="27" clrIdx="10"/>
  <p:cmAuthor id="4" name="Mark DiNello" initials="MD" lastIdx="10" clrIdx="4"/>
  <p:cmAuthor id="5" name="David Turk" initials="TD" lastIdx="10" clrIdx="5"/>
  <p:cmAuthor id="6" name="DiNello, Mark (CA - Toronto)" initials="MD" lastIdx="2"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7B6"/>
    <a:srgbClr val="8EC5EF"/>
    <a:srgbClr val="CEDCE5"/>
    <a:srgbClr val="FFD937"/>
    <a:srgbClr val="407D21"/>
    <a:srgbClr val="012169"/>
    <a:srgbClr val="D86C56"/>
    <a:srgbClr val="0097A9"/>
    <a:srgbClr val="7F7F7F"/>
    <a:srgbClr val="F4B9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400" y="56"/>
      </p:cViewPr>
      <p:guideLst>
        <p:guide orient="horz" pos="2160"/>
        <p:guide orient="horz" pos="192"/>
        <p:guide orient="horz" pos="3911"/>
        <p:guide orient="horz" pos="768"/>
        <p:guide orient="horz"/>
        <p:guide orient="horz" pos="576"/>
        <p:guide pos="5530"/>
        <p:guide pos="239"/>
        <p:guide pos="2880"/>
        <p:guide pos="864"/>
      </p:guideLst>
    </p:cSldViewPr>
  </p:slideViewPr>
  <p:notesTextViewPr>
    <p:cViewPr>
      <p:scale>
        <a:sx n="1" d="1"/>
        <a:sy n="1" d="1"/>
      </p:scale>
      <p:origin x="0" y="0"/>
    </p:cViewPr>
  </p:notesTextViewPr>
  <p:notesViewPr>
    <p:cSldViewPr snapToGrid="0">
      <p:cViewPr>
        <p:scale>
          <a:sx n="1" d="2"/>
          <a:sy n="1" d="2"/>
        </p:scale>
        <p:origin x="0" y="0"/>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Master" Target="slideMasters/slideMaster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1" y="0"/>
            <a:ext cx="3036888" cy="465138"/>
          </a:xfrm>
          <a:prstGeom prst="rect">
            <a:avLst/>
          </a:prstGeom>
          <a:noFill/>
          <a:ln w="9525">
            <a:noFill/>
            <a:miter lim="800000"/>
            <a:headEnd/>
            <a:tailEnd/>
          </a:ln>
          <a:effectLst/>
        </p:spPr>
        <p:txBody>
          <a:bodyPr vert="horz" wrap="square" lIns="91398" tIns="45700" rIns="91398" bIns="45700" numCol="1" anchor="t" anchorCtr="0" compatLnSpc="1">
            <a:prstTxWarp prst="textNoShape">
              <a:avLst/>
            </a:prstTxWarp>
          </a:bodyPr>
          <a:lstStyle>
            <a:lvl1pPr algn="l">
              <a:spcBef>
                <a:spcPct val="0"/>
              </a:spcBef>
              <a:defRPr sz="1200">
                <a:solidFill>
                  <a:srgbClr val="FFFFFF"/>
                </a:solidFill>
                <a:cs typeface="+mn-cs"/>
              </a:defRPr>
            </a:lvl1pPr>
          </a:lstStyle>
          <a:p>
            <a:pPr>
              <a:defRPr/>
            </a:pPr>
            <a:endParaRPr lang="en-GB" altLang="en-GB"/>
          </a:p>
        </p:txBody>
      </p:sp>
      <p:sp>
        <p:nvSpPr>
          <p:cNvPr id="6147" name="Rectangle 3"/>
          <p:cNvSpPr>
            <a:spLocks noGrp="1" noChangeArrowheads="1"/>
          </p:cNvSpPr>
          <p:nvPr>
            <p:ph type="dt" sz="quarter" idx="1"/>
          </p:nvPr>
        </p:nvSpPr>
        <p:spPr bwMode="auto">
          <a:xfrm>
            <a:off x="3973516" y="0"/>
            <a:ext cx="3036887" cy="465138"/>
          </a:xfrm>
          <a:prstGeom prst="rect">
            <a:avLst/>
          </a:prstGeom>
          <a:noFill/>
          <a:ln w="9525">
            <a:noFill/>
            <a:miter lim="800000"/>
            <a:headEnd/>
            <a:tailEnd/>
          </a:ln>
          <a:effectLst/>
        </p:spPr>
        <p:txBody>
          <a:bodyPr vert="horz" wrap="square" lIns="91398" tIns="45700" rIns="91398" bIns="45700" numCol="1" anchor="t" anchorCtr="0" compatLnSpc="1">
            <a:prstTxWarp prst="textNoShape">
              <a:avLst/>
            </a:prstTxWarp>
          </a:bodyPr>
          <a:lstStyle>
            <a:lvl1pPr algn="r">
              <a:spcBef>
                <a:spcPct val="0"/>
              </a:spcBef>
              <a:defRPr sz="1200">
                <a:solidFill>
                  <a:srgbClr val="FFFFFF"/>
                </a:solidFill>
                <a:cs typeface="+mn-cs"/>
              </a:defRPr>
            </a:lvl1pPr>
          </a:lstStyle>
          <a:p>
            <a:pPr>
              <a:defRPr/>
            </a:pPr>
            <a:endParaRPr lang="en-GB" altLang="en-GB"/>
          </a:p>
        </p:txBody>
      </p:sp>
      <p:sp>
        <p:nvSpPr>
          <p:cNvPr id="6148" name="Rectangle 4"/>
          <p:cNvSpPr>
            <a:spLocks noGrp="1" noChangeArrowheads="1"/>
          </p:cNvSpPr>
          <p:nvPr>
            <p:ph type="ftr" sz="quarter" idx="2"/>
          </p:nvPr>
        </p:nvSpPr>
        <p:spPr bwMode="auto">
          <a:xfrm>
            <a:off x="1" y="8831267"/>
            <a:ext cx="3036888" cy="465137"/>
          </a:xfrm>
          <a:prstGeom prst="rect">
            <a:avLst/>
          </a:prstGeom>
          <a:noFill/>
          <a:ln w="9525">
            <a:noFill/>
            <a:miter lim="800000"/>
            <a:headEnd/>
            <a:tailEnd/>
          </a:ln>
          <a:effectLst/>
        </p:spPr>
        <p:txBody>
          <a:bodyPr vert="horz" wrap="square" lIns="91398" tIns="45700" rIns="91398" bIns="45700" numCol="1" anchor="b" anchorCtr="0" compatLnSpc="1">
            <a:prstTxWarp prst="textNoShape">
              <a:avLst/>
            </a:prstTxWarp>
          </a:bodyPr>
          <a:lstStyle>
            <a:lvl1pPr algn="l">
              <a:spcBef>
                <a:spcPct val="0"/>
              </a:spcBef>
              <a:defRPr sz="1200">
                <a:solidFill>
                  <a:srgbClr val="FFFFFF"/>
                </a:solidFill>
                <a:cs typeface="+mn-cs"/>
              </a:defRPr>
            </a:lvl1pPr>
          </a:lstStyle>
          <a:p>
            <a:pPr>
              <a:defRPr/>
            </a:pPr>
            <a:endParaRPr lang="en-GB" altLang="en-GB"/>
          </a:p>
        </p:txBody>
      </p:sp>
      <p:sp>
        <p:nvSpPr>
          <p:cNvPr id="6149" name="Rectangle 5"/>
          <p:cNvSpPr>
            <a:spLocks noGrp="1" noChangeArrowheads="1"/>
          </p:cNvSpPr>
          <p:nvPr>
            <p:ph type="sldNum" sz="quarter" idx="3"/>
          </p:nvPr>
        </p:nvSpPr>
        <p:spPr bwMode="auto">
          <a:xfrm>
            <a:off x="3973516" y="8831267"/>
            <a:ext cx="3036887" cy="465137"/>
          </a:xfrm>
          <a:prstGeom prst="rect">
            <a:avLst/>
          </a:prstGeom>
          <a:noFill/>
          <a:ln w="9525">
            <a:noFill/>
            <a:miter lim="800000"/>
            <a:headEnd/>
            <a:tailEnd/>
          </a:ln>
          <a:effectLst/>
        </p:spPr>
        <p:txBody>
          <a:bodyPr vert="horz" wrap="square" lIns="91398" tIns="45700" rIns="91398" bIns="45700" numCol="1" anchor="b" anchorCtr="0" compatLnSpc="1">
            <a:prstTxWarp prst="textNoShape">
              <a:avLst/>
            </a:prstTxWarp>
          </a:bodyPr>
          <a:lstStyle>
            <a:lvl1pPr algn="r">
              <a:spcBef>
                <a:spcPct val="0"/>
              </a:spcBef>
              <a:defRPr sz="1200">
                <a:solidFill>
                  <a:srgbClr val="FFFFFF"/>
                </a:solidFill>
                <a:cs typeface="+mn-cs"/>
              </a:defRPr>
            </a:lvl1pPr>
          </a:lstStyle>
          <a:p>
            <a:pPr>
              <a:defRPr/>
            </a:pPr>
            <a:fld id="{C423FFCB-E208-4A53-AC04-68A4F67CA065}" type="slidenum">
              <a:rPr lang="en-GB" altLang="en-GB"/>
              <a:pPr>
                <a:defRPr/>
              </a:pPr>
              <a:t>‹#›</a:t>
            </a:fld>
            <a:endParaRPr lang="en-GB" altLang="en-GB"/>
          </a:p>
        </p:txBody>
      </p:sp>
    </p:spTree>
    <p:extLst>
      <p:ext uri="{BB962C8B-B14F-4D97-AF65-F5344CB8AC3E}">
        <p14:creationId xmlns:p14="http://schemas.microsoft.com/office/powerpoint/2010/main" val="18092541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hdr" sz="quarter"/>
          </p:nvPr>
        </p:nvSpPr>
        <p:spPr bwMode="auto">
          <a:xfrm>
            <a:off x="1" y="0"/>
            <a:ext cx="3036888" cy="465138"/>
          </a:xfrm>
          <a:prstGeom prst="rect">
            <a:avLst/>
          </a:prstGeom>
          <a:noFill/>
          <a:ln w="9525">
            <a:noFill/>
            <a:miter lim="800000"/>
            <a:headEnd/>
            <a:tailEnd/>
          </a:ln>
          <a:effectLst/>
        </p:spPr>
        <p:txBody>
          <a:bodyPr vert="horz" wrap="square" lIns="91398" tIns="45700" rIns="91398" bIns="45700" numCol="1" anchor="t" anchorCtr="0" compatLnSpc="1">
            <a:prstTxWarp prst="textNoShape">
              <a:avLst/>
            </a:prstTxWarp>
          </a:bodyPr>
          <a:lstStyle>
            <a:lvl1pPr algn="l">
              <a:spcBef>
                <a:spcPct val="0"/>
              </a:spcBef>
              <a:defRPr sz="1200">
                <a:solidFill>
                  <a:srgbClr val="FFFFFF"/>
                </a:solidFill>
                <a:cs typeface="+mn-cs"/>
              </a:defRPr>
            </a:lvl1pPr>
          </a:lstStyle>
          <a:p>
            <a:pPr>
              <a:defRPr/>
            </a:pPr>
            <a:endParaRPr lang="en-GB" altLang="en-GB"/>
          </a:p>
        </p:txBody>
      </p:sp>
      <p:sp>
        <p:nvSpPr>
          <p:cNvPr id="5123" name="Rectangle 1027"/>
          <p:cNvSpPr>
            <a:spLocks noGrp="1" noChangeArrowheads="1"/>
          </p:cNvSpPr>
          <p:nvPr>
            <p:ph type="dt" idx="1"/>
          </p:nvPr>
        </p:nvSpPr>
        <p:spPr bwMode="auto">
          <a:xfrm>
            <a:off x="3973516" y="0"/>
            <a:ext cx="3036887" cy="465138"/>
          </a:xfrm>
          <a:prstGeom prst="rect">
            <a:avLst/>
          </a:prstGeom>
          <a:noFill/>
          <a:ln w="9525">
            <a:noFill/>
            <a:miter lim="800000"/>
            <a:headEnd/>
            <a:tailEnd/>
          </a:ln>
          <a:effectLst/>
        </p:spPr>
        <p:txBody>
          <a:bodyPr vert="horz" wrap="square" lIns="91398" tIns="45700" rIns="91398" bIns="45700" numCol="1" anchor="t" anchorCtr="0" compatLnSpc="1">
            <a:prstTxWarp prst="textNoShape">
              <a:avLst/>
            </a:prstTxWarp>
          </a:bodyPr>
          <a:lstStyle>
            <a:lvl1pPr algn="r">
              <a:spcBef>
                <a:spcPct val="0"/>
              </a:spcBef>
              <a:defRPr sz="1200">
                <a:solidFill>
                  <a:srgbClr val="FFFFFF"/>
                </a:solidFill>
                <a:cs typeface="+mn-cs"/>
              </a:defRPr>
            </a:lvl1pPr>
          </a:lstStyle>
          <a:p>
            <a:pPr>
              <a:defRPr/>
            </a:pPr>
            <a:endParaRPr lang="en-GB" altLang="en-GB"/>
          </a:p>
        </p:txBody>
      </p:sp>
      <p:sp>
        <p:nvSpPr>
          <p:cNvPr id="11268" name="Rectangle 1028"/>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5125" name="Rectangle 1029"/>
          <p:cNvSpPr>
            <a:spLocks noGrp="1" noChangeArrowheads="1"/>
          </p:cNvSpPr>
          <p:nvPr>
            <p:ph type="body" sz="quarter" idx="3"/>
          </p:nvPr>
        </p:nvSpPr>
        <p:spPr bwMode="auto">
          <a:xfrm>
            <a:off x="935039" y="4416429"/>
            <a:ext cx="5140325" cy="4183063"/>
          </a:xfrm>
          <a:prstGeom prst="rect">
            <a:avLst/>
          </a:prstGeom>
          <a:noFill/>
          <a:ln w="9525">
            <a:noFill/>
            <a:miter lim="800000"/>
            <a:headEnd/>
            <a:tailEnd/>
          </a:ln>
          <a:effectLst/>
        </p:spPr>
        <p:txBody>
          <a:bodyPr vert="horz" wrap="square" lIns="91398" tIns="45700" rIns="91398" bIns="45700" numCol="1" anchor="t" anchorCtr="0" compatLnSpc="1">
            <a:prstTxWarp prst="textNoShape">
              <a:avLst/>
            </a:prstTxWarp>
          </a:bodyPr>
          <a:lstStyle/>
          <a:p>
            <a:pPr lvl="0"/>
            <a:r>
              <a:rPr lang="en-GB" altLang="en-GB" noProof="0"/>
              <a:t>Click to edit Master text styles</a:t>
            </a:r>
          </a:p>
          <a:p>
            <a:pPr lvl="1"/>
            <a:r>
              <a:rPr lang="en-GB" altLang="en-GB" noProof="0"/>
              <a:t>Second level</a:t>
            </a:r>
          </a:p>
          <a:p>
            <a:pPr lvl="2"/>
            <a:r>
              <a:rPr lang="en-GB" altLang="en-GB" noProof="0"/>
              <a:t>Third level</a:t>
            </a:r>
          </a:p>
          <a:p>
            <a:pPr lvl="3"/>
            <a:r>
              <a:rPr lang="en-GB" altLang="en-GB" noProof="0"/>
              <a:t>Fourth level</a:t>
            </a:r>
          </a:p>
          <a:p>
            <a:pPr lvl="4"/>
            <a:r>
              <a:rPr lang="en-GB" altLang="en-GB" noProof="0"/>
              <a:t>Fifth level</a:t>
            </a:r>
          </a:p>
        </p:txBody>
      </p:sp>
      <p:sp>
        <p:nvSpPr>
          <p:cNvPr id="5126" name="Rectangle 1030"/>
          <p:cNvSpPr>
            <a:spLocks noGrp="1" noChangeArrowheads="1"/>
          </p:cNvSpPr>
          <p:nvPr>
            <p:ph type="ftr" sz="quarter" idx="4"/>
          </p:nvPr>
        </p:nvSpPr>
        <p:spPr bwMode="auto">
          <a:xfrm>
            <a:off x="1" y="8831267"/>
            <a:ext cx="3036888" cy="465137"/>
          </a:xfrm>
          <a:prstGeom prst="rect">
            <a:avLst/>
          </a:prstGeom>
          <a:noFill/>
          <a:ln w="9525">
            <a:noFill/>
            <a:miter lim="800000"/>
            <a:headEnd/>
            <a:tailEnd/>
          </a:ln>
          <a:effectLst/>
        </p:spPr>
        <p:txBody>
          <a:bodyPr vert="horz" wrap="square" lIns="91398" tIns="45700" rIns="91398" bIns="45700" numCol="1" anchor="b" anchorCtr="0" compatLnSpc="1">
            <a:prstTxWarp prst="textNoShape">
              <a:avLst/>
            </a:prstTxWarp>
          </a:bodyPr>
          <a:lstStyle>
            <a:lvl1pPr algn="l">
              <a:spcBef>
                <a:spcPct val="0"/>
              </a:spcBef>
              <a:defRPr sz="1200">
                <a:solidFill>
                  <a:srgbClr val="FFFFFF"/>
                </a:solidFill>
                <a:cs typeface="+mn-cs"/>
              </a:defRPr>
            </a:lvl1pPr>
          </a:lstStyle>
          <a:p>
            <a:pPr>
              <a:defRPr/>
            </a:pPr>
            <a:endParaRPr lang="en-GB" altLang="en-GB"/>
          </a:p>
        </p:txBody>
      </p:sp>
      <p:sp>
        <p:nvSpPr>
          <p:cNvPr id="5127" name="Rectangle 1031"/>
          <p:cNvSpPr>
            <a:spLocks noGrp="1" noChangeArrowheads="1"/>
          </p:cNvSpPr>
          <p:nvPr>
            <p:ph type="sldNum" sz="quarter" idx="5"/>
          </p:nvPr>
        </p:nvSpPr>
        <p:spPr bwMode="auto">
          <a:xfrm>
            <a:off x="3973516" y="8831267"/>
            <a:ext cx="3036887" cy="465137"/>
          </a:xfrm>
          <a:prstGeom prst="rect">
            <a:avLst/>
          </a:prstGeom>
          <a:noFill/>
          <a:ln w="9525">
            <a:noFill/>
            <a:miter lim="800000"/>
            <a:headEnd/>
            <a:tailEnd/>
          </a:ln>
          <a:effectLst/>
        </p:spPr>
        <p:txBody>
          <a:bodyPr vert="horz" wrap="square" lIns="91398" tIns="45700" rIns="91398" bIns="45700" numCol="1" anchor="b" anchorCtr="0" compatLnSpc="1">
            <a:prstTxWarp prst="textNoShape">
              <a:avLst/>
            </a:prstTxWarp>
          </a:bodyPr>
          <a:lstStyle>
            <a:lvl1pPr algn="r">
              <a:spcBef>
                <a:spcPct val="0"/>
              </a:spcBef>
              <a:defRPr sz="1200">
                <a:solidFill>
                  <a:srgbClr val="FFFFFF"/>
                </a:solidFill>
                <a:cs typeface="+mn-cs"/>
              </a:defRPr>
            </a:lvl1pPr>
          </a:lstStyle>
          <a:p>
            <a:pPr>
              <a:defRPr/>
            </a:pPr>
            <a:fld id="{EE0CF8C5-F523-4287-8950-412A277F2773}" type="slidenum">
              <a:rPr lang="en-GB" altLang="en-GB"/>
              <a:pPr>
                <a:defRPr/>
              </a:pPr>
              <a:t>‹#›</a:t>
            </a:fld>
            <a:endParaRPr lang="en-GB" altLang="en-GB"/>
          </a:p>
        </p:txBody>
      </p:sp>
    </p:spTree>
    <p:extLst>
      <p:ext uri="{BB962C8B-B14F-4D97-AF65-F5344CB8AC3E}">
        <p14:creationId xmlns:p14="http://schemas.microsoft.com/office/powerpoint/2010/main" val="9112251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buChar char="•"/>
      <a:defRPr sz="1200" kern="1200">
        <a:solidFill>
          <a:srgbClr val="0C2678"/>
        </a:solidFill>
        <a:latin typeface="Verdana" pitchFamily="34" charset="0"/>
        <a:ea typeface="+mn-ea"/>
        <a:cs typeface="+mn-cs"/>
      </a:defRPr>
    </a:lvl1pPr>
    <a:lvl2pPr marL="456986" algn="l" rtl="0" eaLnBrk="0" fontAlgn="base" hangingPunct="0">
      <a:spcBef>
        <a:spcPct val="30000"/>
      </a:spcBef>
      <a:spcAft>
        <a:spcPct val="0"/>
      </a:spcAft>
      <a:buChar char="•"/>
      <a:defRPr sz="1200" kern="1200">
        <a:solidFill>
          <a:srgbClr val="0C2678"/>
        </a:solidFill>
        <a:latin typeface="Verdana" pitchFamily="34" charset="0"/>
        <a:ea typeface="+mn-ea"/>
        <a:cs typeface="+mn-cs"/>
      </a:defRPr>
    </a:lvl2pPr>
    <a:lvl3pPr marL="913972" algn="l" rtl="0" eaLnBrk="0" fontAlgn="base" hangingPunct="0">
      <a:spcBef>
        <a:spcPct val="30000"/>
      </a:spcBef>
      <a:spcAft>
        <a:spcPct val="0"/>
      </a:spcAft>
      <a:buChar char="•"/>
      <a:defRPr sz="1200" kern="1200">
        <a:solidFill>
          <a:srgbClr val="0C2678"/>
        </a:solidFill>
        <a:latin typeface="Verdana" pitchFamily="34" charset="0"/>
        <a:ea typeface="+mn-ea"/>
        <a:cs typeface="+mn-cs"/>
      </a:defRPr>
    </a:lvl3pPr>
    <a:lvl4pPr marL="1370959" algn="l" rtl="0" eaLnBrk="0" fontAlgn="base" hangingPunct="0">
      <a:spcBef>
        <a:spcPct val="30000"/>
      </a:spcBef>
      <a:spcAft>
        <a:spcPct val="0"/>
      </a:spcAft>
      <a:buChar char="•"/>
      <a:defRPr sz="1200" kern="1200">
        <a:solidFill>
          <a:srgbClr val="0C2678"/>
        </a:solidFill>
        <a:latin typeface="Verdana" pitchFamily="34" charset="0"/>
        <a:ea typeface="+mn-ea"/>
        <a:cs typeface="+mn-cs"/>
      </a:defRPr>
    </a:lvl4pPr>
    <a:lvl5pPr marL="1827945" algn="l" rtl="0" eaLnBrk="0" fontAlgn="base" hangingPunct="0">
      <a:spcBef>
        <a:spcPct val="30000"/>
      </a:spcBef>
      <a:spcAft>
        <a:spcPct val="0"/>
      </a:spcAft>
      <a:buChar char="•"/>
      <a:defRPr sz="1200" kern="1200">
        <a:solidFill>
          <a:srgbClr val="0C2678"/>
        </a:solidFill>
        <a:latin typeface="Verdana" pitchFamily="34" charset="0"/>
        <a:ea typeface="+mn-ea"/>
        <a:cs typeface="+mn-cs"/>
      </a:defRPr>
    </a:lvl5pPr>
    <a:lvl6pPr marL="2284932" algn="l" defTabSz="913972" rtl="0" eaLnBrk="1" latinLnBrk="0" hangingPunct="1">
      <a:defRPr sz="1200" kern="1200">
        <a:solidFill>
          <a:schemeClr val="tx1"/>
        </a:solidFill>
        <a:latin typeface="+mn-lt"/>
        <a:ea typeface="+mn-ea"/>
        <a:cs typeface="+mn-cs"/>
      </a:defRPr>
    </a:lvl6pPr>
    <a:lvl7pPr marL="2741916" algn="l" defTabSz="913972" rtl="0" eaLnBrk="1" latinLnBrk="0" hangingPunct="1">
      <a:defRPr sz="1200" kern="1200">
        <a:solidFill>
          <a:schemeClr val="tx1"/>
        </a:solidFill>
        <a:latin typeface="+mn-lt"/>
        <a:ea typeface="+mn-ea"/>
        <a:cs typeface="+mn-cs"/>
      </a:defRPr>
    </a:lvl7pPr>
    <a:lvl8pPr marL="3198904" algn="l" defTabSz="913972" rtl="0" eaLnBrk="1" latinLnBrk="0" hangingPunct="1">
      <a:defRPr sz="1200" kern="1200">
        <a:solidFill>
          <a:schemeClr val="tx1"/>
        </a:solidFill>
        <a:latin typeface="+mn-lt"/>
        <a:ea typeface="+mn-ea"/>
        <a:cs typeface="+mn-cs"/>
      </a:defRPr>
    </a:lvl8pPr>
    <a:lvl9pPr marL="3655888" algn="l" defTabSz="91397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E0CF8C5-F523-4287-8950-412A277F2773}" type="slidenum">
              <a:rPr lang="en-GB" altLang="en-GB" smtClean="0"/>
              <a:pPr>
                <a:defRPr/>
              </a:pPr>
              <a:t>0</a:t>
            </a:fld>
            <a:endParaRPr lang="en-GB" altLang="en-GB"/>
          </a:p>
        </p:txBody>
      </p:sp>
    </p:spTree>
    <p:extLst>
      <p:ext uri="{BB962C8B-B14F-4D97-AF65-F5344CB8AC3E}">
        <p14:creationId xmlns:p14="http://schemas.microsoft.com/office/powerpoint/2010/main" val="534216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72">
              <a:defRPr/>
            </a:pPr>
            <a:endParaRPr lang="en-US">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fld id="{696D2C39-46DC-4A9B-B6A9-C4A8EBC4C95B}" type="slidenum">
              <a:rPr lang="en-US">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4211326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72">
              <a:defRPr/>
            </a:pPr>
            <a:endParaRPr lang="en-US">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fld id="{696D2C39-46DC-4A9B-B6A9-C4A8EBC4C95B}" type="slidenum">
              <a:rPr lang="en-US">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2513931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72">
              <a:defRPr/>
            </a:pPr>
            <a:endParaRPr lang="en-US">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fld id="{696D2C39-46DC-4A9B-B6A9-C4A8EBC4C95B}" type="slidenum">
              <a:rPr lang="en-US">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2752134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72">
              <a:defRPr/>
            </a:pPr>
            <a:endParaRPr lang="en-US">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fld id="{696D2C39-46DC-4A9B-B6A9-C4A8EBC4C95B}" type="slidenum">
              <a:rPr lang="en-US">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1018380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72">
              <a:defRPr/>
            </a:pPr>
            <a:endParaRPr lang="en-US">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fld id="{696D2C39-46DC-4A9B-B6A9-C4A8EBC4C95B}" type="slidenum">
              <a:rPr lang="en-US">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2914201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72">
              <a:defRPr/>
            </a:pPr>
            <a:endParaRPr lang="en-US">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fld id="{696D2C39-46DC-4A9B-B6A9-C4A8EBC4C95B}" type="slidenum">
              <a:rPr lang="en-US">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2576791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72">
              <a:defRPr/>
            </a:pPr>
            <a:endParaRPr lang="en-US">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fld id="{696D2C39-46DC-4A9B-B6A9-C4A8EBC4C95B}" type="slidenum">
              <a:rPr lang="en-US">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4261286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72">
              <a:defRPr/>
            </a:pPr>
            <a:endParaRPr lang="en-US">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fld id="{696D2C39-46DC-4A9B-B6A9-C4A8EBC4C95B}" type="slidenum">
              <a:rPr lang="en-US">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4166508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72">
              <a:defRPr/>
            </a:pPr>
            <a:endParaRPr lang="en-US">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fld id="{696D2C39-46DC-4A9B-B6A9-C4A8EBC4C95B}" type="slidenum">
              <a:rPr lang="en-US">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2445071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72">
              <a:defRPr/>
            </a:pPr>
            <a:endParaRPr lang="en-US">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fld id="{696D2C39-46DC-4A9B-B6A9-C4A8EBC4C95B}" type="slidenum">
              <a:rPr lang="en-US">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1144184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72">
              <a:defRPr/>
            </a:pPr>
            <a:endParaRPr lang="en-US">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fld id="{696D2C39-46DC-4A9B-B6A9-C4A8EBC4C95B}" type="slidenum">
              <a:rPr lang="en-US">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1926035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72">
              <a:defRPr/>
            </a:pPr>
            <a:endParaRPr lang="en-US">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fld id="{696D2C39-46DC-4A9B-B6A9-C4A8EBC4C95B}" type="slidenum">
              <a:rPr lang="en-US">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2067352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72">
              <a:defRPr/>
            </a:pPr>
            <a:endParaRPr lang="en-US">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fld id="{696D2C39-46DC-4A9B-B6A9-C4A8EBC4C95B}" type="slidenum">
              <a:rPr lang="en-US">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939583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72">
              <a:defRPr/>
            </a:pPr>
            <a:endParaRPr lang="en-US">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fld id="{696D2C39-46DC-4A9B-B6A9-C4A8EBC4C95B}" type="slidenum">
              <a:rPr lang="en-US">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376449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3"/>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Placeholder 1"/>
          <p:cNvSpPr>
            <a:spLocks noGrp="1"/>
          </p:cNvSpPr>
          <p:nvPr>
            <p:ph type="title"/>
          </p:nvPr>
        </p:nvSpPr>
        <p:spPr>
          <a:xfrm>
            <a:off x="457200" y="493713"/>
            <a:ext cx="8229600" cy="373062"/>
          </a:xfrm>
          <a:prstGeom prst="rect">
            <a:avLst/>
          </a:prstGeom>
        </p:spPr>
        <p:txBody>
          <a:bodyPr vert="horz" wrap="square" lIns="91440" tIns="45720" rIns="91440" bIns="45720" numCol="1" anchor="b" anchorCtr="0" compatLnSpc="1">
            <a:prstTxWarp prst="textNoShape">
              <a:avLst/>
            </a:prstTxWarp>
            <a:noAutofit/>
          </a:bodyPr>
          <a:lstStyle/>
          <a:p>
            <a:pPr lvl="0"/>
            <a:r>
              <a:rPr lang="en-CA"/>
              <a:t>Click to edit title</a:t>
            </a:r>
            <a:endParaRPr lang="en-US"/>
          </a:p>
        </p:txBody>
      </p:sp>
    </p:spTree>
    <p:extLst>
      <p:ext uri="{BB962C8B-B14F-4D97-AF65-F5344CB8AC3E}">
        <p14:creationId xmlns:p14="http://schemas.microsoft.com/office/powerpoint/2010/main" val="465989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0615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4607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2870" y="2294127"/>
            <a:ext cx="8303930" cy="1325563"/>
          </a:xfrm>
        </p:spPr>
        <p:txBody>
          <a:bodyPr/>
          <a:lstStyle>
            <a:lvl1pPr algn="ctr">
              <a:defRPr sz="9750"/>
            </a:lvl1pPr>
          </a:lstStyle>
          <a:p>
            <a:r>
              <a:rPr lang="en-US"/>
              <a:t>TITLE</a:t>
            </a:r>
          </a:p>
        </p:txBody>
      </p:sp>
      <p:sp>
        <p:nvSpPr>
          <p:cNvPr id="5" name="Text Placeholder 4"/>
          <p:cNvSpPr>
            <a:spLocks noGrp="1"/>
          </p:cNvSpPr>
          <p:nvPr>
            <p:ph type="body" sz="quarter" idx="10" hasCustomPrompt="1"/>
          </p:nvPr>
        </p:nvSpPr>
        <p:spPr>
          <a:xfrm>
            <a:off x="382870" y="3806143"/>
            <a:ext cx="8303930" cy="1293812"/>
          </a:xfrm>
        </p:spPr>
        <p:txBody>
          <a:bodyPr/>
          <a:lstStyle>
            <a:lvl1pPr marL="0" indent="0" algn="ctr">
              <a:lnSpc>
                <a:spcPct val="80000"/>
              </a:lnSpc>
              <a:buNone/>
              <a:defRPr sz="3000" baseline="0">
                <a:solidFill>
                  <a:schemeClr val="accent1"/>
                </a:solidFill>
              </a:defRPr>
            </a:lvl1pPr>
          </a:lstStyle>
          <a:p>
            <a:r>
              <a:rPr lang="en-US"/>
              <a:t>A stepping stone in the</a:t>
            </a:r>
          </a:p>
          <a:p>
            <a:r>
              <a:rPr lang="en-US"/>
              <a:t>Exponential evolution of technology</a:t>
            </a:r>
          </a:p>
        </p:txBody>
      </p:sp>
    </p:spTree>
    <p:extLst>
      <p:ext uri="{BB962C8B-B14F-4D97-AF65-F5344CB8AC3E}">
        <p14:creationId xmlns:p14="http://schemas.microsoft.com/office/powerpoint/2010/main" val="1949047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457200" y="2548706"/>
            <a:ext cx="8229600" cy="1421928"/>
          </a:xfrm>
        </p:spPr>
        <p:txBody>
          <a:bodyPr anchor="ctr">
            <a:noAutofit/>
          </a:bodyPr>
          <a:lstStyle>
            <a:lvl1pPr>
              <a:defRPr sz="5400"/>
            </a:lvl1pPr>
          </a:lstStyle>
          <a:p>
            <a:r>
              <a:rPr lang="en-US"/>
              <a:t>Click to edit Master title style</a:t>
            </a:r>
          </a:p>
        </p:txBody>
      </p:sp>
      <p:sp>
        <p:nvSpPr>
          <p:cNvPr id="4" name="Text Placeholder 3"/>
          <p:cNvSpPr>
            <a:spLocks noGrp="1"/>
          </p:cNvSpPr>
          <p:nvPr>
            <p:ph type="body" sz="quarter" idx="10" hasCustomPrompt="1"/>
          </p:nvPr>
        </p:nvSpPr>
        <p:spPr>
          <a:xfrm>
            <a:off x="457200" y="4185187"/>
            <a:ext cx="8229600" cy="2012416"/>
          </a:xfrm>
        </p:spPr>
        <p:txBody>
          <a:bodyPr/>
          <a:lstStyle>
            <a:lvl1pPr marL="0" indent="0">
              <a:buNone/>
              <a:defRPr baseline="0"/>
            </a:lvl1pPr>
          </a:lstStyle>
          <a:p>
            <a:pPr lvl="0"/>
            <a:r>
              <a:rPr lang="en-US"/>
              <a:t>Enter content here</a:t>
            </a:r>
          </a:p>
        </p:txBody>
      </p:sp>
    </p:spTree>
    <p:extLst>
      <p:ext uri="{BB962C8B-B14F-4D97-AF65-F5344CB8AC3E}">
        <p14:creationId xmlns:p14="http://schemas.microsoft.com/office/powerpoint/2010/main" val="1329624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Contact Us">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3" name="Content Placeholder 2"/>
          <p:cNvSpPr>
            <a:spLocks noGrp="1"/>
          </p:cNvSpPr>
          <p:nvPr>
            <p:ph sz="quarter" idx="10" hasCustomPrompt="1"/>
          </p:nvPr>
        </p:nvSpPr>
        <p:spPr>
          <a:xfrm>
            <a:off x="382960" y="781160"/>
            <a:ext cx="7450137" cy="1330325"/>
          </a:xfrm>
        </p:spPr>
        <p:txBody>
          <a:bodyPr>
            <a:noAutofit/>
          </a:bodyPr>
          <a:lstStyle>
            <a:lvl1pPr marL="0" indent="0">
              <a:buNone/>
              <a:defRPr sz="5400">
                <a:solidFill>
                  <a:schemeClr val="accent1"/>
                </a:solidFill>
                <a:latin typeface="+mj-lt"/>
              </a:defRPr>
            </a:lvl1pPr>
          </a:lstStyle>
          <a:p>
            <a:pPr lvl="0"/>
            <a:r>
              <a:rPr lang="en-US"/>
              <a:t>THANK YOU</a:t>
            </a:r>
          </a:p>
        </p:txBody>
      </p:sp>
      <p:sp>
        <p:nvSpPr>
          <p:cNvPr id="14" name="Content Placeholder 2"/>
          <p:cNvSpPr>
            <a:spLocks noGrp="1"/>
          </p:cNvSpPr>
          <p:nvPr>
            <p:ph sz="quarter" idx="11" hasCustomPrompt="1"/>
          </p:nvPr>
        </p:nvSpPr>
        <p:spPr>
          <a:xfrm>
            <a:off x="382960" y="2111485"/>
            <a:ext cx="7450137" cy="859125"/>
          </a:xfrm>
        </p:spPr>
        <p:txBody>
          <a:bodyPr>
            <a:noAutofit/>
          </a:bodyPr>
          <a:lstStyle>
            <a:lvl1pPr marL="0" indent="0">
              <a:buNone/>
              <a:defRPr sz="1350">
                <a:solidFill>
                  <a:schemeClr val="tx1"/>
                </a:solidFill>
              </a:defRPr>
            </a:lvl1pPr>
          </a:lstStyle>
          <a:p>
            <a:pPr lvl="0"/>
            <a:r>
              <a:rPr lang="en-US"/>
              <a:t>Contact Us</a:t>
            </a:r>
          </a:p>
        </p:txBody>
      </p:sp>
      <p:sp>
        <p:nvSpPr>
          <p:cNvPr id="15" name="Content Placeholder 2"/>
          <p:cNvSpPr>
            <a:spLocks noGrp="1"/>
          </p:cNvSpPr>
          <p:nvPr>
            <p:ph sz="quarter" idx="12" hasCustomPrompt="1"/>
          </p:nvPr>
        </p:nvSpPr>
        <p:spPr>
          <a:xfrm>
            <a:off x="382959" y="3121279"/>
            <a:ext cx="1907164" cy="305309"/>
          </a:xfrm>
        </p:spPr>
        <p:txBody>
          <a:bodyPr>
            <a:noAutofit/>
          </a:bodyPr>
          <a:lstStyle>
            <a:lvl1pPr marL="0" indent="0">
              <a:buNone/>
              <a:defRPr sz="900" b="0" i="0" baseline="0">
                <a:solidFill>
                  <a:schemeClr val="accent1"/>
                </a:solidFill>
                <a:latin typeface="Frutiger Next Pro Medium"/>
                <a:cs typeface="Frutiger Next Pro Medium"/>
              </a:defRPr>
            </a:lvl1pPr>
          </a:lstStyle>
          <a:p>
            <a:pPr lvl="0"/>
            <a:r>
              <a:rPr lang="en-US"/>
              <a:t>First Last</a:t>
            </a:r>
          </a:p>
        </p:txBody>
      </p:sp>
      <p:sp>
        <p:nvSpPr>
          <p:cNvPr id="16" name="Content Placeholder 2"/>
          <p:cNvSpPr>
            <a:spLocks noGrp="1"/>
          </p:cNvSpPr>
          <p:nvPr>
            <p:ph sz="quarter" idx="13" hasCustomPrompt="1"/>
          </p:nvPr>
        </p:nvSpPr>
        <p:spPr>
          <a:xfrm>
            <a:off x="382959" y="3412221"/>
            <a:ext cx="1907164" cy="415636"/>
          </a:xfrm>
        </p:spPr>
        <p:txBody>
          <a:bodyPr>
            <a:noAutofit/>
          </a:bodyPr>
          <a:lstStyle>
            <a:lvl1pPr marL="0" indent="0">
              <a:buNone/>
              <a:defRPr sz="900" baseline="0">
                <a:solidFill>
                  <a:schemeClr val="accent1"/>
                </a:solidFill>
              </a:defRPr>
            </a:lvl1pPr>
          </a:lstStyle>
          <a:p>
            <a:pPr lvl="0"/>
            <a:r>
              <a:rPr lang="en-US"/>
              <a:t>Title</a:t>
            </a:r>
          </a:p>
          <a:p>
            <a:pPr lvl="0"/>
            <a:r>
              <a:rPr lang="en-US"/>
              <a:t>Legal Entity</a:t>
            </a:r>
          </a:p>
          <a:p>
            <a:pPr lvl="0"/>
            <a:r>
              <a:rPr lang="en-US"/>
              <a:t>Email Address</a:t>
            </a:r>
          </a:p>
        </p:txBody>
      </p:sp>
      <p:sp>
        <p:nvSpPr>
          <p:cNvPr id="19" name="Content Placeholder 2"/>
          <p:cNvSpPr>
            <a:spLocks noGrp="1"/>
          </p:cNvSpPr>
          <p:nvPr>
            <p:ph sz="quarter" idx="16" hasCustomPrompt="1"/>
          </p:nvPr>
        </p:nvSpPr>
        <p:spPr>
          <a:xfrm>
            <a:off x="2752088" y="3121279"/>
            <a:ext cx="1907164" cy="300749"/>
          </a:xfrm>
        </p:spPr>
        <p:txBody>
          <a:bodyPr>
            <a:noAutofit/>
          </a:bodyPr>
          <a:lstStyle>
            <a:lvl1pPr marL="0" indent="0">
              <a:buNone/>
              <a:defRPr sz="900" b="1" i="0" baseline="0">
                <a:solidFill>
                  <a:schemeClr val="accent1"/>
                </a:solidFill>
                <a:latin typeface="Frutiger Next Pro Medium"/>
                <a:cs typeface="Frutiger Next Pro Medium"/>
              </a:defRPr>
            </a:lvl1pPr>
          </a:lstStyle>
          <a:p>
            <a:pPr lvl="0"/>
            <a:r>
              <a:rPr lang="en-US"/>
              <a:t>First Last</a:t>
            </a:r>
          </a:p>
        </p:txBody>
      </p:sp>
      <p:sp>
        <p:nvSpPr>
          <p:cNvPr id="20" name="Content Placeholder 2"/>
          <p:cNvSpPr>
            <a:spLocks noGrp="1"/>
          </p:cNvSpPr>
          <p:nvPr>
            <p:ph sz="quarter" idx="17" hasCustomPrompt="1"/>
          </p:nvPr>
        </p:nvSpPr>
        <p:spPr>
          <a:xfrm>
            <a:off x="2752088" y="3412221"/>
            <a:ext cx="1907164" cy="415636"/>
          </a:xfrm>
        </p:spPr>
        <p:txBody>
          <a:bodyPr>
            <a:noAutofit/>
          </a:bodyPr>
          <a:lstStyle>
            <a:lvl1pPr marL="0" indent="0">
              <a:buNone/>
              <a:defRPr sz="900" baseline="0">
                <a:solidFill>
                  <a:schemeClr val="accent1"/>
                </a:solidFill>
              </a:defRPr>
            </a:lvl1pPr>
          </a:lstStyle>
          <a:p>
            <a:pPr lvl="0"/>
            <a:r>
              <a:rPr lang="en-US"/>
              <a:t>Title</a:t>
            </a:r>
          </a:p>
          <a:p>
            <a:pPr lvl="0"/>
            <a:r>
              <a:rPr lang="en-US"/>
              <a:t>Legal Entity</a:t>
            </a:r>
          </a:p>
          <a:p>
            <a:pPr lvl="0"/>
            <a:r>
              <a:rPr lang="en-US"/>
              <a:t>Email Address</a:t>
            </a:r>
          </a:p>
        </p:txBody>
      </p:sp>
      <p:sp>
        <p:nvSpPr>
          <p:cNvPr id="26" name="Rectangle 25"/>
          <p:cNvSpPr/>
          <p:nvPr userDrawn="1"/>
        </p:nvSpPr>
        <p:spPr>
          <a:xfrm>
            <a:off x="393271" y="5658059"/>
            <a:ext cx="7450137" cy="1110567"/>
          </a:xfrm>
          <a:prstGeom prst="rect">
            <a:avLst/>
          </a:prstGeom>
        </p:spPr>
        <p:txBody>
          <a:bodyPr wrap="square" numCol="2" spcCol="274320">
            <a:noAutofit/>
          </a:bodyPr>
          <a:lstStyle/>
          <a:p>
            <a:pPr fontAlgn="auto">
              <a:lnSpc>
                <a:spcPct val="120000"/>
              </a:lnSpc>
              <a:spcBef>
                <a:spcPts val="0"/>
              </a:spcBef>
              <a:spcAft>
                <a:spcPts val="0"/>
              </a:spcAft>
            </a:pPr>
            <a:r>
              <a:rPr lang="en-US" sz="563">
                <a:solidFill>
                  <a:srgbClr val="000000"/>
                </a:solidFill>
                <a:latin typeface="Frutiger Next Pro Light"/>
                <a:cs typeface="Frutiger Next Pro Light"/>
              </a:rPr>
              <a:t>This publication contains general information only, and none of the member firms of Deloitte Touche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fontAlgn="auto">
              <a:lnSpc>
                <a:spcPct val="120000"/>
              </a:lnSpc>
              <a:spcBef>
                <a:spcPts val="0"/>
              </a:spcBef>
              <a:spcAft>
                <a:spcPts val="0"/>
              </a:spcAft>
            </a:pPr>
            <a:endParaRPr lang="en-US" sz="563">
              <a:solidFill>
                <a:srgbClr val="000000"/>
              </a:solidFill>
              <a:latin typeface="Frutiger Next Pro Light"/>
              <a:cs typeface="Frutiger Next Pro Light"/>
            </a:endParaRPr>
          </a:p>
          <a:p>
            <a:pPr fontAlgn="auto">
              <a:lnSpc>
                <a:spcPct val="120000"/>
              </a:lnSpc>
              <a:spcBef>
                <a:spcPts val="0"/>
              </a:spcBef>
              <a:spcAft>
                <a:spcPts val="0"/>
              </a:spcAft>
            </a:pPr>
            <a:endParaRPr lang="en-US" sz="563">
              <a:solidFill>
                <a:srgbClr val="000000"/>
              </a:solidFill>
              <a:latin typeface="Frutiger Next Pro Light"/>
              <a:cs typeface="Frutiger Next Pro Light"/>
            </a:endParaRPr>
          </a:p>
          <a:p>
            <a:pPr fontAlgn="auto">
              <a:lnSpc>
                <a:spcPct val="120000"/>
              </a:lnSpc>
              <a:spcBef>
                <a:spcPts val="0"/>
              </a:spcBef>
              <a:spcAft>
                <a:spcPts val="0"/>
              </a:spcAft>
            </a:pPr>
            <a:r>
              <a:rPr lang="en-US" sz="563">
                <a:solidFill>
                  <a:srgbClr val="000000"/>
                </a:solidFill>
                <a:latin typeface="Frutiger Next Pro Light"/>
                <a:cs typeface="Frutiger Next Pro Light"/>
              </a:rPr>
              <a:t>As used in this document, “Deloitte” means Deloitte Consulting LLP, a subsidiary of Deloitte LLP. Please see www.deloitte.com/us/about for a detailed description of the legal structure of Deloitte LLP and its subsidiaries. Certain services may not be available to attest clients under the rules and regulations of public accounting.</a:t>
            </a:r>
          </a:p>
          <a:p>
            <a:pPr fontAlgn="auto">
              <a:spcBef>
                <a:spcPts val="0"/>
              </a:spcBef>
              <a:spcAft>
                <a:spcPts val="0"/>
              </a:spcAft>
            </a:pPr>
            <a:endParaRPr lang="en-US" sz="563">
              <a:solidFill>
                <a:srgbClr val="000000"/>
              </a:solidFill>
              <a:latin typeface="Frutiger Next Pro Light"/>
              <a:cs typeface="Frutiger Next Pro Light"/>
              <a:sym typeface="Frutiger Next Pro Light" charset="0"/>
            </a:endParaRPr>
          </a:p>
          <a:p>
            <a:pPr fontAlgn="auto">
              <a:spcBef>
                <a:spcPts val="0"/>
              </a:spcBef>
              <a:spcAft>
                <a:spcPts val="0"/>
              </a:spcAft>
            </a:pPr>
            <a:r>
              <a:rPr lang="en-US" sz="525">
                <a:solidFill>
                  <a:srgbClr val="000000"/>
                </a:solidFill>
                <a:latin typeface="Frutiger Next Pro Light" charset="0"/>
                <a:ea typeface="ＭＳ Ｐゴシック" charset="0"/>
                <a:cs typeface="ＭＳ Ｐゴシック" charset="0"/>
                <a:sym typeface="Frutiger Next Pro Light" charset="0"/>
              </a:rPr>
              <a:t>Copyright © 2016 Deloitte Development LLC. All rights reserved.</a:t>
            </a:r>
          </a:p>
          <a:p>
            <a:pPr fontAlgn="auto">
              <a:lnSpc>
                <a:spcPct val="120000"/>
              </a:lnSpc>
              <a:spcBef>
                <a:spcPts val="0"/>
              </a:spcBef>
              <a:spcAft>
                <a:spcPts val="0"/>
              </a:spcAft>
            </a:pPr>
            <a:r>
              <a:rPr lang="en-US" sz="563">
                <a:solidFill>
                  <a:srgbClr val="000000"/>
                </a:solidFill>
                <a:latin typeface="Frutiger Next Pro Light"/>
                <a:cs typeface="Frutiger Next Pro Light"/>
              </a:rPr>
              <a:t>Member of Deloitte Touche Tohmatsu Limited</a:t>
            </a:r>
          </a:p>
        </p:txBody>
      </p:sp>
      <p:pic>
        <p:nvPicPr>
          <p:cNvPr id="2" name="Picture 1" descr="DEL_PRI_Digital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82436" y="5747434"/>
            <a:ext cx="695396" cy="427755"/>
          </a:xfrm>
          <a:prstGeom prst="rect">
            <a:avLst/>
          </a:prstGeom>
        </p:spPr>
      </p:pic>
    </p:spTree>
    <p:extLst>
      <p:ext uri="{BB962C8B-B14F-4D97-AF65-F5344CB8AC3E}">
        <p14:creationId xmlns:p14="http://schemas.microsoft.com/office/powerpoint/2010/main" val="3398262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D closing slide white logo on black">
    <p:spTree>
      <p:nvGrpSpPr>
        <p:cNvPr id="1" name=""/>
        <p:cNvGrpSpPr/>
        <p:nvPr/>
      </p:nvGrpSpPr>
      <p:grpSpPr>
        <a:xfrm>
          <a:off x="0" y="0"/>
          <a:ext cx="0" cy="0"/>
          <a:chOff x="0" y="0"/>
          <a:chExt cx="0" cy="0"/>
        </a:xfrm>
      </p:grpSpPr>
      <p:sp>
        <p:nvSpPr>
          <p:cNvPr id="23" name="Rectangle 22"/>
          <p:cNvSpPr/>
          <p:nvPr userDrawn="1"/>
        </p:nvSpPr>
        <p:spPr>
          <a:xfrm>
            <a:off x="0" y="0"/>
            <a:ext cx="9144000" cy="6858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fontAlgn="auto">
              <a:spcBef>
                <a:spcPts val="0"/>
              </a:spcBef>
              <a:spcAft>
                <a:spcPts val="0"/>
              </a:spcAft>
            </a:pPr>
            <a:endParaRPr lang="en-US">
              <a:solidFill>
                <a:prstClr val="white"/>
              </a:solidFill>
            </a:endParaRPr>
          </a:p>
        </p:txBody>
      </p:sp>
      <p:pic>
        <p:nvPicPr>
          <p:cNvPr id="4" name="Picture 3" descr="DEL_SEC_Digital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23827" y="2668359"/>
            <a:ext cx="3079299" cy="1894149"/>
          </a:xfrm>
          <a:prstGeom prst="rect">
            <a:avLst/>
          </a:prstGeom>
        </p:spPr>
      </p:pic>
    </p:spTree>
    <p:extLst>
      <p:ext uri="{BB962C8B-B14F-4D97-AF65-F5344CB8AC3E}">
        <p14:creationId xmlns:p14="http://schemas.microsoft.com/office/powerpoint/2010/main" val="4911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2870" y="-287021"/>
            <a:ext cx="8303930" cy="1325563"/>
          </a:xfrm>
        </p:spPr>
        <p:txBody>
          <a:bodyPr/>
          <a:lstStyle>
            <a:lvl1pPr>
              <a:defRPr>
                <a:solidFill>
                  <a:schemeClr val="bg1"/>
                </a:solidFill>
              </a:defRPr>
            </a:lvl1pPr>
          </a:lstStyle>
          <a:p>
            <a:r>
              <a:rPr lang="en-US"/>
              <a:t>Basic slide format (title only)</a:t>
            </a:r>
          </a:p>
        </p:txBody>
      </p:sp>
    </p:spTree>
    <p:extLst>
      <p:ext uri="{BB962C8B-B14F-4D97-AF65-F5344CB8AC3E}">
        <p14:creationId xmlns:p14="http://schemas.microsoft.com/office/powerpoint/2010/main" val="3345658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_nophoto">
    <p:spTree>
      <p:nvGrpSpPr>
        <p:cNvPr id="1" name=""/>
        <p:cNvGrpSpPr/>
        <p:nvPr/>
      </p:nvGrpSpPr>
      <p:grpSpPr>
        <a:xfrm>
          <a:off x="0" y="0"/>
          <a:ext cx="0" cy="0"/>
          <a:chOff x="0" y="0"/>
          <a:chExt cx="0" cy="0"/>
        </a:xfrm>
      </p:grpSpPr>
      <p:sp>
        <p:nvSpPr>
          <p:cNvPr id="2" name="Title 1"/>
          <p:cNvSpPr>
            <a:spLocks noGrp="1"/>
          </p:cNvSpPr>
          <p:nvPr>
            <p:ph type="title"/>
          </p:nvPr>
        </p:nvSpPr>
        <p:spPr>
          <a:xfrm>
            <a:off x="382870" y="-279242"/>
            <a:ext cx="8303930" cy="1325563"/>
          </a:xfrm>
        </p:spPr>
        <p:txBody>
          <a:bodyPr/>
          <a:lstStyle/>
          <a:p>
            <a:r>
              <a:rPr lang="en-US"/>
              <a:t>Click to edit Master title style</a:t>
            </a:r>
          </a:p>
        </p:txBody>
      </p:sp>
    </p:spTree>
    <p:extLst>
      <p:ext uri="{BB962C8B-B14F-4D97-AF65-F5344CB8AC3E}">
        <p14:creationId xmlns:p14="http://schemas.microsoft.com/office/powerpoint/2010/main" val="1490321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83382" y="-214576"/>
            <a:ext cx="8303930" cy="1325563"/>
          </a:xfrm>
        </p:spPr>
        <p:txBody>
          <a:bodyPr/>
          <a:lstStyle>
            <a:lvl1pPr>
              <a:lnSpc>
                <a:spcPct val="70000"/>
              </a:lnSpc>
              <a:defRPr/>
            </a:lvl1pPr>
          </a:lstStyle>
          <a:p>
            <a:r>
              <a:rPr lang="en-US"/>
              <a:t>Click to edit Master title style</a:t>
            </a:r>
          </a:p>
        </p:txBody>
      </p:sp>
      <p:sp>
        <p:nvSpPr>
          <p:cNvPr id="4" name="Text Placeholder 8"/>
          <p:cNvSpPr>
            <a:spLocks noGrp="1"/>
          </p:cNvSpPr>
          <p:nvPr>
            <p:ph type="body" sz="quarter" idx="14"/>
          </p:nvPr>
        </p:nvSpPr>
        <p:spPr>
          <a:xfrm>
            <a:off x="383382" y="1279083"/>
            <a:ext cx="8303419" cy="647700"/>
          </a:xfrm>
        </p:spPr>
        <p:txBody>
          <a:bodyPr>
            <a:noAutofit/>
          </a:bodyPr>
          <a:lstStyle>
            <a:lvl1pPr marL="0" indent="0">
              <a:buNone/>
              <a:defRPr sz="1350">
                <a:solidFill>
                  <a:schemeClr val="tx2"/>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6" name="Text Placeholder 5"/>
          <p:cNvSpPr>
            <a:spLocks noGrp="1"/>
          </p:cNvSpPr>
          <p:nvPr>
            <p:ph type="body" sz="quarter" idx="15"/>
          </p:nvPr>
        </p:nvSpPr>
        <p:spPr>
          <a:xfrm>
            <a:off x="382870" y="2212900"/>
            <a:ext cx="8303930" cy="2576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00868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83382" y="-228441"/>
            <a:ext cx="8303930" cy="1325563"/>
          </a:xfrm>
        </p:spPr>
        <p:txBody>
          <a:bodyPr/>
          <a:lstStyle>
            <a:lvl1pPr>
              <a:lnSpc>
                <a:spcPct val="70000"/>
              </a:lnSpc>
              <a:defRPr>
                <a:solidFill>
                  <a:schemeClr val="bg1"/>
                </a:solidFill>
              </a:defRPr>
            </a:lvl1pPr>
          </a:lstStyle>
          <a:p>
            <a:r>
              <a:rPr lang="en-US"/>
              <a:t>Click to edit Master title style</a:t>
            </a:r>
          </a:p>
        </p:txBody>
      </p:sp>
      <p:sp>
        <p:nvSpPr>
          <p:cNvPr id="4" name="Text Placeholder 8"/>
          <p:cNvSpPr>
            <a:spLocks noGrp="1"/>
          </p:cNvSpPr>
          <p:nvPr>
            <p:ph type="body" sz="quarter" idx="14"/>
          </p:nvPr>
        </p:nvSpPr>
        <p:spPr>
          <a:xfrm>
            <a:off x="383382" y="1279083"/>
            <a:ext cx="8303419" cy="647700"/>
          </a:xfrm>
        </p:spPr>
        <p:txBody>
          <a:bodyPr>
            <a:noAutofit/>
          </a:bodyPr>
          <a:lstStyle>
            <a:lvl1pPr marL="0" indent="0">
              <a:buNone/>
              <a:defRPr sz="1350">
                <a:solidFill>
                  <a:schemeClr val="tx2"/>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Tree>
    <p:extLst>
      <p:ext uri="{BB962C8B-B14F-4D97-AF65-F5344CB8AC3E}">
        <p14:creationId xmlns:p14="http://schemas.microsoft.com/office/powerpoint/2010/main" val="2128189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a:prstGeom prst="rect">
            <a:avLst/>
          </a:prstGeo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795493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82870" y="-215016"/>
            <a:ext cx="8303930" cy="1325563"/>
          </a:xfrm>
        </p:spPr>
        <p:txBody>
          <a:bodyPr/>
          <a:lstStyle>
            <a:lvl1pPr>
              <a:lnSpc>
                <a:spcPct val="70000"/>
              </a:lnSpc>
              <a:defRPr/>
            </a:lvl1pPr>
          </a:lstStyle>
          <a:p>
            <a:r>
              <a:rPr lang="en-US"/>
              <a:t>Click to edit Master title style</a:t>
            </a:r>
          </a:p>
        </p:txBody>
      </p:sp>
    </p:spTree>
    <p:extLst>
      <p:ext uri="{BB962C8B-B14F-4D97-AF65-F5344CB8AC3E}">
        <p14:creationId xmlns:p14="http://schemas.microsoft.com/office/powerpoint/2010/main" val="7178550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907182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578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2870" y="2294127"/>
            <a:ext cx="8303930" cy="1325563"/>
          </a:xfrm>
        </p:spPr>
        <p:txBody>
          <a:bodyPr/>
          <a:lstStyle>
            <a:lvl1pPr algn="ctr">
              <a:defRPr sz="9750"/>
            </a:lvl1pPr>
          </a:lstStyle>
          <a:p>
            <a:r>
              <a:rPr lang="en-US"/>
              <a:t>TITLE</a:t>
            </a:r>
          </a:p>
        </p:txBody>
      </p:sp>
      <p:sp>
        <p:nvSpPr>
          <p:cNvPr id="5" name="Text Placeholder 4"/>
          <p:cNvSpPr>
            <a:spLocks noGrp="1"/>
          </p:cNvSpPr>
          <p:nvPr>
            <p:ph type="body" sz="quarter" idx="10" hasCustomPrompt="1"/>
          </p:nvPr>
        </p:nvSpPr>
        <p:spPr>
          <a:xfrm>
            <a:off x="382870" y="3806143"/>
            <a:ext cx="8303930" cy="1293812"/>
          </a:xfrm>
        </p:spPr>
        <p:txBody>
          <a:bodyPr/>
          <a:lstStyle>
            <a:lvl1pPr marL="0" indent="0" algn="ctr">
              <a:lnSpc>
                <a:spcPct val="80000"/>
              </a:lnSpc>
              <a:buNone/>
              <a:defRPr sz="3000" baseline="0">
                <a:solidFill>
                  <a:schemeClr val="accent1"/>
                </a:solidFill>
              </a:defRPr>
            </a:lvl1pPr>
          </a:lstStyle>
          <a:p>
            <a:r>
              <a:rPr lang="en-US"/>
              <a:t>A stepping stone in the</a:t>
            </a:r>
          </a:p>
          <a:p>
            <a:r>
              <a:rPr lang="en-US"/>
              <a:t>Exponential evolution of technology</a:t>
            </a:r>
          </a:p>
        </p:txBody>
      </p:sp>
    </p:spTree>
    <p:extLst>
      <p:ext uri="{BB962C8B-B14F-4D97-AF65-F5344CB8AC3E}">
        <p14:creationId xmlns:p14="http://schemas.microsoft.com/office/powerpoint/2010/main" val="26910130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457200" y="2548706"/>
            <a:ext cx="8229600" cy="1421928"/>
          </a:xfrm>
        </p:spPr>
        <p:txBody>
          <a:bodyPr anchor="ctr">
            <a:noAutofit/>
          </a:bodyPr>
          <a:lstStyle>
            <a:lvl1pPr>
              <a:defRPr sz="5400"/>
            </a:lvl1pPr>
          </a:lstStyle>
          <a:p>
            <a:r>
              <a:rPr lang="en-US"/>
              <a:t>Click to edit Master title style</a:t>
            </a:r>
          </a:p>
        </p:txBody>
      </p:sp>
      <p:sp>
        <p:nvSpPr>
          <p:cNvPr id="4" name="Text Placeholder 3"/>
          <p:cNvSpPr>
            <a:spLocks noGrp="1"/>
          </p:cNvSpPr>
          <p:nvPr>
            <p:ph type="body" sz="quarter" idx="10" hasCustomPrompt="1"/>
          </p:nvPr>
        </p:nvSpPr>
        <p:spPr>
          <a:xfrm>
            <a:off x="457200" y="4185187"/>
            <a:ext cx="8229600" cy="2012416"/>
          </a:xfrm>
        </p:spPr>
        <p:txBody>
          <a:bodyPr/>
          <a:lstStyle>
            <a:lvl1pPr marL="0" indent="0">
              <a:buNone/>
              <a:defRPr baseline="0"/>
            </a:lvl1pPr>
          </a:lstStyle>
          <a:p>
            <a:pPr lvl="0"/>
            <a:r>
              <a:rPr lang="en-US"/>
              <a:t>Enter content here</a:t>
            </a:r>
          </a:p>
        </p:txBody>
      </p:sp>
    </p:spTree>
    <p:extLst>
      <p:ext uri="{BB962C8B-B14F-4D97-AF65-F5344CB8AC3E}">
        <p14:creationId xmlns:p14="http://schemas.microsoft.com/office/powerpoint/2010/main" val="22813982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ank you Contact Us">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3" name="Content Placeholder 2"/>
          <p:cNvSpPr>
            <a:spLocks noGrp="1"/>
          </p:cNvSpPr>
          <p:nvPr>
            <p:ph sz="quarter" idx="10" hasCustomPrompt="1"/>
          </p:nvPr>
        </p:nvSpPr>
        <p:spPr>
          <a:xfrm>
            <a:off x="382960" y="781160"/>
            <a:ext cx="7450137" cy="1330325"/>
          </a:xfrm>
        </p:spPr>
        <p:txBody>
          <a:bodyPr>
            <a:noAutofit/>
          </a:bodyPr>
          <a:lstStyle>
            <a:lvl1pPr marL="0" indent="0">
              <a:buNone/>
              <a:defRPr sz="5400">
                <a:solidFill>
                  <a:schemeClr val="accent1"/>
                </a:solidFill>
                <a:latin typeface="+mj-lt"/>
              </a:defRPr>
            </a:lvl1pPr>
          </a:lstStyle>
          <a:p>
            <a:pPr lvl="0"/>
            <a:r>
              <a:rPr lang="en-US"/>
              <a:t>THANK YOU</a:t>
            </a:r>
          </a:p>
        </p:txBody>
      </p:sp>
      <p:sp>
        <p:nvSpPr>
          <p:cNvPr id="14" name="Content Placeholder 2"/>
          <p:cNvSpPr>
            <a:spLocks noGrp="1"/>
          </p:cNvSpPr>
          <p:nvPr>
            <p:ph sz="quarter" idx="11" hasCustomPrompt="1"/>
          </p:nvPr>
        </p:nvSpPr>
        <p:spPr>
          <a:xfrm>
            <a:off x="382960" y="2111485"/>
            <a:ext cx="7450137" cy="859125"/>
          </a:xfrm>
        </p:spPr>
        <p:txBody>
          <a:bodyPr>
            <a:noAutofit/>
          </a:bodyPr>
          <a:lstStyle>
            <a:lvl1pPr marL="0" indent="0">
              <a:buNone/>
              <a:defRPr sz="1350">
                <a:solidFill>
                  <a:schemeClr val="tx1"/>
                </a:solidFill>
              </a:defRPr>
            </a:lvl1pPr>
          </a:lstStyle>
          <a:p>
            <a:pPr lvl="0"/>
            <a:r>
              <a:rPr lang="en-US"/>
              <a:t>Contact Us</a:t>
            </a:r>
          </a:p>
        </p:txBody>
      </p:sp>
      <p:sp>
        <p:nvSpPr>
          <p:cNvPr id="15" name="Content Placeholder 2"/>
          <p:cNvSpPr>
            <a:spLocks noGrp="1"/>
          </p:cNvSpPr>
          <p:nvPr>
            <p:ph sz="quarter" idx="12" hasCustomPrompt="1"/>
          </p:nvPr>
        </p:nvSpPr>
        <p:spPr>
          <a:xfrm>
            <a:off x="382959" y="3121279"/>
            <a:ext cx="1907164" cy="305309"/>
          </a:xfrm>
        </p:spPr>
        <p:txBody>
          <a:bodyPr>
            <a:noAutofit/>
          </a:bodyPr>
          <a:lstStyle>
            <a:lvl1pPr marL="0" indent="0">
              <a:buNone/>
              <a:defRPr sz="900" b="0" i="0" baseline="0">
                <a:solidFill>
                  <a:schemeClr val="accent1"/>
                </a:solidFill>
                <a:latin typeface="Frutiger Next Pro Medium"/>
                <a:cs typeface="Frutiger Next Pro Medium"/>
              </a:defRPr>
            </a:lvl1pPr>
          </a:lstStyle>
          <a:p>
            <a:pPr lvl="0"/>
            <a:r>
              <a:rPr lang="en-US"/>
              <a:t>First Last</a:t>
            </a:r>
          </a:p>
        </p:txBody>
      </p:sp>
      <p:sp>
        <p:nvSpPr>
          <p:cNvPr id="16" name="Content Placeholder 2"/>
          <p:cNvSpPr>
            <a:spLocks noGrp="1"/>
          </p:cNvSpPr>
          <p:nvPr>
            <p:ph sz="quarter" idx="13" hasCustomPrompt="1"/>
          </p:nvPr>
        </p:nvSpPr>
        <p:spPr>
          <a:xfrm>
            <a:off x="382959" y="3412221"/>
            <a:ext cx="1907164" cy="415636"/>
          </a:xfrm>
        </p:spPr>
        <p:txBody>
          <a:bodyPr>
            <a:noAutofit/>
          </a:bodyPr>
          <a:lstStyle>
            <a:lvl1pPr marL="0" indent="0">
              <a:buNone/>
              <a:defRPr sz="900" baseline="0">
                <a:solidFill>
                  <a:schemeClr val="accent1"/>
                </a:solidFill>
              </a:defRPr>
            </a:lvl1pPr>
          </a:lstStyle>
          <a:p>
            <a:pPr lvl="0"/>
            <a:r>
              <a:rPr lang="en-US"/>
              <a:t>Title</a:t>
            </a:r>
          </a:p>
          <a:p>
            <a:pPr lvl="0"/>
            <a:r>
              <a:rPr lang="en-US"/>
              <a:t>Legal Entity</a:t>
            </a:r>
          </a:p>
          <a:p>
            <a:pPr lvl="0"/>
            <a:r>
              <a:rPr lang="en-US"/>
              <a:t>Email Address</a:t>
            </a:r>
          </a:p>
        </p:txBody>
      </p:sp>
      <p:sp>
        <p:nvSpPr>
          <p:cNvPr id="19" name="Content Placeholder 2"/>
          <p:cNvSpPr>
            <a:spLocks noGrp="1"/>
          </p:cNvSpPr>
          <p:nvPr>
            <p:ph sz="quarter" idx="16" hasCustomPrompt="1"/>
          </p:nvPr>
        </p:nvSpPr>
        <p:spPr>
          <a:xfrm>
            <a:off x="2752088" y="3121279"/>
            <a:ext cx="1907164" cy="300749"/>
          </a:xfrm>
        </p:spPr>
        <p:txBody>
          <a:bodyPr>
            <a:noAutofit/>
          </a:bodyPr>
          <a:lstStyle>
            <a:lvl1pPr marL="0" indent="0">
              <a:buNone/>
              <a:defRPr sz="900" b="1" i="0" baseline="0">
                <a:solidFill>
                  <a:schemeClr val="accent1"/>
                </a:solidFill>
                <a:latin typeface="Frutiger Next Pro Medium"/>
                <a:cs typeface="Frutiger Next Pro Medium"/>
              </a:defRPr>
            </a:lvl1pPr>
          </a:lstStyle>
          <a:p>
            <a:pPr lvl="0"/>
            <a:r>
              <a:rPr lang="en-US"/>
              <a:t>First Last</a:t>
            </a:r>
          </a:p>
        </p:txBody>
      </p:sp>
      <p:sp>
        <p:nvSpPr>
          <p:cNvPr id="20" name="Content Placeholder 2"/>
          <p:cNvSpPr>
            <a:spLocks noGrp="1"/>
          </p:cNvSpPr>
          <p:nvPr>
            <p:ph sz="quarter" idx="17" hasCustomPrompt="1"/>
          </p:nvPr>
        </p:nvSpPr>
        <p:spPr>
          <a:xfrm>
            <a:off x="2752088" y="3412221"/>
            <a:ext cx="1907164" cy="415636"/>
          </a:xfrm>
        </p:spPr>
        <p:txBody>
          <a:bodyPr>
            <a:noAutofit/>
          </a:bodyPr>
          <a:lstStyle>
            <a:lvl1pPr marL="0" indent="0">
              <a:buNone/>
              <a:defRPr sz="900" baseline="0">
                <a:solidFill>
                  <a:schemeClr val="accent1"/>
                </a:solidFill>
              </a:defRPr>
            </a:lvl1pPr>
          </a:lstStyle>
          <a:p>
            <a:pPr lvl="0"/>
            <a:r>
              <a:rPr lang="en-US"/>
              <a:t>Title</a:t>
            </a:r>
          </a:p>
          <a:p>
            <a:pPr lvl="0"/>
            <a:r>
              <a:rPr lang="en-US"/>
              <a:t>Legal Entity</a:t>
            </a:r>
          </a:p>
          <a:p>
            <a:pPr lvl="0"/>
            <a:r>
              <a:rPr lang="en-US"/>
              <a:t>Email Address</a:t>
            </a:r>
          </a:p>
        </p:txBody>
      </p:sp>
      <p:sp>
        <p:nvSpPr>
          <p:cNvPr id="26" name="Rectangle 25"/>
          <p:cNvSpPr/>
          <p:nvPr userDrawn="1"/>
        </p:nvSpPr>
        <p:spPr>
          <a:xfrm>
            <a:off x="393271" y="5658059"/>
            <a:ext cx="7450137" cy="1110567"/>
          </a:xfrm>
          <a:prstGeom prst="rect">
            <a:avLst/>
          </a:prstGeom>
        </p:spPr>
        <p:txBody>
          <a:bodyPr wrap="square" numCol="2" spcCol="274320">
            <a:noAutofit/>
          </a:bodyPr>
          <a:lstStyle/>
          <a:p>
            <a:pPr fontAlgn="auto">
              <a:lnSpc>
                <a:spcPct val="120000"/>
              </a:lnSpc>
              <a:spcBef>
                <a:spcPts val="0"/>
              </a:spcBef>
              <a:spcAft>
                <a:spcPts val="0"/>
              </a:spcAft>
            </a:pPr>
            <a:r>
              <a:rPr lang="en-US" sz="563">
                <a:solidFill>
                  <a:srgbClr val="000000"/>
                </a:solidFill>
                <a:latin typeface="Frutiger Next Pro Light"/>
                <a:cs typeface="Frutiger Next Pro Light"/>
              </a:rPr>
              <a:t>This publication contains general information only, and none of the member firms of Deloitte Touche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fontAlgn="auto">
              <a:lnSpc>
                <a:spcPct val="120000"/>
              </a:lnSpc>
              <a:spcBef>
                <a:spcPts val="0"/>
              </a:spcBef>
              <a:spcAft>
                <a:spcPts val="0"/>
              </a:spcAft>
            </a:pPr>
            <a:endParaRPr lang="en-US" sz="563">
              <a:solidFill>
                <a:srgbClr val="000000"/>
              </a:solidFill>
              <a:latin typeface="Frutiger Next Pro Light"/>
              <a:cs typeface="Frutiger Next Pro Light"/>
            </a:endParaRPr>
          </a:p>
          <a:p>
            <a:pPr fontAlgn="auto">
              <a:lnSpc>
                <a:spcPct val="120000"/>
              </a:lnSpc>
              <a:spcBef>
                <a:spcPts val="0"/>
              </a:spcBef>
              <a:spcAft>
                <a:spcPts val="0"/>
              </a:spcAft>
            </a:pPr>
            <a:endParaRPr lang="en-US" sz="563">
              <a:solidFill>
                <a:srgbClr val="000000"/>
              </a:solidFill>
              <a:latin typeface="Frutiger Next Pro Light"/>
              <a:cs typeface="Frutiger Next Pro Light"/>
            </a:endParaRPr>
          </a:p>
          <a:p>
            <a:pPr fontAlgn="auto">
              <a:lnSpc>
                <a:spcPct val="120000"/>
              </a:lnSpc>
              <a:spcBef>
                <a:spcPts val="0"/>
              </a:spcBef>
              <a:spcAft>
                <a:spcPts val="0"/>
              </a:spcAft>
            </a:pPr>
            <a:r>
              <a:rPr lang="en-US" sz="563">
                <a:solidFill>
                  <a:srgbClr val="000000"/>
                </a:solidFill>
                <a:latin typeface="Frutiger Next Pro Light"/>
                <a:cs typeface="Frutiger Next Pro Light"/>
              </a:rPr>
              <a:t>As used in this document, “Deloitte” means Deloitte Consulting LLP, a subsidiary of Deloitte LLP. Please see www.deloitte.com/us/about for a detailed description of the legal structure of Deloitte LLP and its subsidiaries. Certain services may not be available to attest clients under the rules and regulations of public accounting.</a:t>
            </a:r>
          </a:p>
          <a:p>
            <a:pPr fontAlgn="auto">
              <a:spcBef>
                <a:spcPts val="0"/>
              </a:spcBef>
              <a:spcAft>
                <a:spcPts val="0"/>
              </a:spcAft>
            </a:pPr>
            <a:endParaRPr lang="en-US" sz="563">
              <a:solidFill>
                <a:srgbClr val="000000"/>
              </a:solidFill>
              <a:latin typeface="Frutiger Next Pro Light"/>
              <a:cs typeface="Frutiger Next Pro Light"/>
              <a:sym typeface="Frutiger Next Pro Light" charset="0"/>
            </a:endParaRPr>
          </a:p>
          <a:p>
            <a:pPr fontAlgn="auto">
              <a:spcBef>
                <a:spcPts val="0"/>
              </a:spcBef>
              <a:spcAft>
                <a:spcPts val="0"/>
              </a:spcAft>
            </a:pPr>
            <a:r>
              <a:rPr lang="en-US" sz="525">
                <a:solidFill>
                  <a:srgbClr val="000000"/>
                </a:solidFill>
                <a:latin typeface="Frutiger Next Pro Light" charset="0"/>
                <a:ea typeface="ＭＳ Ｐゴシック" charset="0"/>
                <a:cs typeface="ＭＳ Ｐゴシック" charset="0"/>
                <a:sym typeface="Frutiger Next Pro Light" charset="0"/>
              </a:rPr>
              <a:t>Copyright © 2016 Deloitte Development LLC. All rights reserved.</a:t>
            </a:r>
          </a:p>
          <a:p>
            <a:pPr fontAlgn="auto">
              <a:lnSpc>
                <a:spcPct val="120000"/>
              </a:lnSpc>
              <a:spcBef>
                <a:spcPts val="0"/>
              </a:spcBef>
              <a:spcAft>
                <a:spcPts val="0"/>
              </a:spcAft>
            </a:pPr>
            <a:r>
              <a:rPr lang="en-US" sz="563">
                <a:solidFill>
                  <a:srgbClr val="000000"/>
                </a:solidFill>
                <a:latin typeface="Frutiger Next Pro Light"/>
                <a:cs typeface="Frutiger Next Pro Light"/>
              </a:rPr>
              <a:t>Member of Deloitte Touche Tohmatsu Limited</a:t>
            </a:r>
          </a:p>
        </p:txBody>
      </p:sp>
      <p:pic>
        <p:nvPicPr>
          <p:cNvPr id="2" name="Picture 1" descr="DEL_PRI_Digital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82436" y="5747434"/>
            <a:ext cx="695396" cy="427755"/>
          </a:xfrm>
          <a:prstGeom prst="rect">
            <a:avLst/>
          </a:prstGeom>
        </p:spPr>
      </p:pic>
    </p:spTree>
    <p:extLst>
      <p:ext uri="{BB962C8B-B14F-4D97-AF65-F5344CB8AC3E}">
        <p14:creationId xmlns:p14="http://schemas.microsoft.com/office/powerpoint/2010/main" val="8294912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D closing slide white logo on black">
    <p:spTree>
      <p:nvGrpSpPr>
        <p:cNvPr id="1" name=""/>
        <p:cNvGrpSpPr/>
        <p:nvPr/>
      </p:nvGrpSpPr>
      <p:grpSpPr>
        <a:xfrm>
          <a:off x="0" y="0"/>
          <a:ext cx="0" cy="0"/>
          <a:chOff x="0" y="0"/>
          <a:chExt cx="0" cy="0"/>
        </a:xfrm>
      </p:grpSpPr>
      <p:sp>
        <p:nvSpPr>
          <p:cNvPr id="23" name="Rectangle 22"/>
          <p:cNvSpPr/>
          <p:nvPr userDrawn="1"/>
        </p:nvSpPr>
        <p:spPr>
          <a:xfrm>
            <a:off x="0" y="0"/>
            <a:ext cx="9144000" cy="6858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fontAlgn="auto">
              <a:spcBef>
                <a:spcPts val="0"/>
              </a:spcBef>
              <a:spcAft>
                <a:spcPts val="0"/>
              </a:spcAft>
            </a:pPr>
            <a:endParaRPr lang="en-US">
              <a:solidFill>
                <a:prstClr val="white"/>
              </a:solidFill>
            </a:endParaRPr>
          </a:p>
        </p:txBody>
      </p:sp>
      <p:pic>
        <p:nvPicPr>
          <p:cNvPr id="4" name="Picture 3" descr="DEL_SEC_Digital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23827" y="2668359"/>
            <a:ext cx="3079299" cy="1894149"/>
          </a:xfrm>
          <a:prstGeom prst="rect">
            <a:avLst/>
          </a:prstGeom>
        </p:spPr>
      </p:pic>
    </p:spTree>
    <p:extLst>
      <p:ext uri="{BB962C8B-B14F-4D97-AF65-F5344CB8AC3E}">
        <p14:creationId xmlns:p14="http://schemas.microsoft.com/office/powerpoint/2010/main" val="520847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Basic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2870" y="-287021"/>
            <a:ext cx="8303930" cy="1325563"/>
          </a:xfrm>
        </p:spPr>
        <p:txBody>
          <a:bodyPr/>
          <a:lstStyle>
            <a:lvl1pPr>
              <a:defRPr>
                <a:solidFill>
                  <a:schemeClr val="bg1"/>
                </a:solidFill>
              </a:defRPr>
            </a:lvl1pPr>
          </a:lstStyle>
          <a:p>
            <a:r>
              <a:rPr lang="en-US"/>
              <a:t>Basic slide format (title only)</a:t>
            </a:r>
          </a:p>
        </p:txBody>
      </p:sp>
    </p:spTree>
    <p:extLst>
      <p:ext uri="{BB962C8B-B14F-4D97-AF65-F5344CB8AC3E}">
        <p14:creationId xmlns:p14="http://schemas.microsoft.com/office/powerpoint/2010/main" val="31198147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_nophoto">
    <p:spTree>
      <p:nvGrpSpPr>
        <p:cNvPr id="1" name=""/>
        <p:cNvGrpSpPr/>
        <p:nvPr/>
      </p:nvGrpSpPr>
      <p:grpSpPr>
        <a:xfrm>
          <a:off x="0" y="0"/>
          <a:ext cx="0" cy="0"/>
          <a:chOff x="0" y="0"/>
          <a:chExt cx="0" cy="0"/>
        </a:xfrm>
      </p:grpSpPr>
      <p:sp>
        <p:nvSpPr>
          <p:cNvPr id="2" name="Title 1"/>
          <p:cNvSpPr>
            <a:spLocks noGrp="1"/>
          </p:cNvSpPr>
          <p:nvPr>
            <p:ph type="title"/>
          </p:nvPr>
        </p:nvSpPr>
        <p:spPr>
          <a:xfrm>
            <a:off x="382870" y="-279242"/>
            <a:ext cx="8303930" cy="1325563"/>
          </a:xfrm>
        </p:spPr>
        <p:txBody>
          <a:bodyPr/>
          <a:lstStyle/>
          <a:p>
            <a:r>
              <a:rPr lang="en-US"/>
              <a:t>Click to edit Master title style</a:t>
            </a:r>
          </a:p>
        </p:txBody>
      </p:sp>
    </p:spTree>
    <p:extLst>
      <p:ext uri="{BB962C8B-B14F-4D97-AF65-F5344CB8AC3E}">
        <p14:creationId xmlns:p14="http://schemas.microsoft.com/office/powerpoint/2010/main" val="1610759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CA"/>
              <a:t>Click to edit Master subtitle style</a:t>
            </a:r>
            <a:endParaRPr lang="en-US"/>
          </a:p>
        </p:txBody>
      </p:sp>
    </p:spTree>
    <p:extLst>
      <p:ext uri="{BB962C8B-B14F-4D97-AF65-F5344CB8AC3E}">
        <p14:creationId xmlns:p14="http://schemas.microsoft.com/office/powerpoint/2010/main" val="1651714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3"/>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3"/>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Placeholder 1"/>
          <p:cNvSpPr>
            <a:spLocks noGrp="1"/>
          </p:cNvSpPr>
          <p:nvPr>
            <p:ph type="title"/>
          </p:nvPr>
        </p:nvSpPr>
        <p:spPr>
          <a:xfrm>
            <a:off x="457200" y="493713"/>
            <a:ext cx="8229600" cy="373062"/>
          </a:xfrm>
          <a:prstGeom prst="rect">
            <a:avLst/>
          </a:prstGeom>
        </p:spPr>
        <p:txBody>
          <a:bodyPr vert="horz" wrap="square" lIns="91440" tIns="45720" rIns="91440" bIns="45720" numCol="1" anchor="b" anchorCtr="0" compatLnSpc="1">
            <a:prstTxWarp prst="textNoShape">
              <a:avLst/>
            </a:prstTxWarp>
            <a:noAutofit/>
          </a:bodyPr>
          <a:lstStyle/>
          <a:p>
            <a:pPr lvl="0"/>
            <a:r>
              <a:rPr lang="en-CA"/>
              <a:t>Click to edit title</a:t>
            </a:r>
            <a:endParaRPr lang="en-US"/>
          </a:p>
        </p:txBody>
      </p:sp>
    </p:spTree>
    <p:extLst>
      <p:ext uri="{BB962C8B-B14F-4D97-AF65-F5344CB8AC3E}">
        <p14:creationId xmlns:p14="http://schemas.microsoft.com/office/powerpoint/2010/main" val="1374943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extLst>
      <p:ext uri="{BB962C8B-B14F-4D97-AF65-F5344CB8AC3E}">
        <p14:creationId xmlns:p14="http://schemas.microsoft.com/office/powerpoint/2010/main" val="29767057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a:t>Click to edit Master text styles</a:t>
            </a:r>
          </a:p>
        </p:txBody>
      </p:sp>
    </p:spTree>
    <p:extLst>
      <p:ext uri="{BB962C8B-B14F-4D97-AF65-F5344CB8AC3E}">
        <p14:creationId xmlns:p14="http://schemas.microsoft.com/office/powerpoint/2010/main" val="16198042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extLst>
      <p:ext uri="{BB962C8B-B14F-4D97-AF65-F5344CB8AC3E}">
        <p14:creationId xmlns:p14="http://schemas.microsoft.com/office/powerpoint/2010/main" val="18101127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extLst>
      <p:ext uri="{BB962C8B-B14F-4D97-AF65-F5344CB8AC3E}">
        <p14:creationId xmlns:p14="http://schemas.microsoft.com/office/powerpoint/2010/main" val="22431924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Tree>
    <p:extLst>
      <p:ext uri="{BB962C8B-B14F-4D97-AF65-F5344CB8AC3E}">
        <p14:creationId xmlns:p14="http://schemas.microsoft.com/office/powerpoint/2010/main" val="30769830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27591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Tree>
    <p:extLst>
      <p:ext uri="{BB962C8B-B14F-4D97-AF65-F5344CB8AC3E}">
        <p14:creationId xmlns:p14="http://schemas.microsoft.com/office/powerpoint/2010/main" val="30104048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Tree>
    <p:extLst>
      <p:ext uri="{BB962C8B-B14F-4D97-AF65-F5344CB8AC3E}">
        <p14:creationId xmlns:p14="http://schemas.microsoft.com/office/powerpoint/2010/main" val="151756058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extLst>
      <p:ext uri="{BB962C8B-B14F-4D97-AF65-F5344CB8AC3E}">
        <p14:creationId xmlns:p14="http://schemas.microsoft.com/office/powerpoint/2010/main" val="1960843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extLst>
      <p:ext uri="{BB962C8B-B14F-4D97-AF65-F5344CB8AC3E}">
        <p14:creationId xmlns:p14="http://schemas.microsoft.com/office/powerpoint/2010/main" val="3169266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5"/>
            <a:ext cx="4040188" cy="639763"/>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5"/>
            <a:ext cx="4041775" cy="639763"/>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Placeholder 1"/>
          <p:cNvSpPr>
            <a:spLocks noGrp="1"/>
          </p:cNvSpPr>
          <p:nvPr>
            <p:ph type="title"/>
          </p:nvPr>
        </p:nvSpPr>
        <p:spPr>
          <a:xfrm>
            <a:off x="457200" y="493713"/>
            <a:ext cx="8229600" cy="373062"/>
          </a:xfrm>
          <a:prstGeom prst="rect">
            <a:avLst/>
          </a:prstGeom>
        </p:spPr>
        <p:txBody>
          <a:bodyPr vert="horz" wrap="square" lIns="91440" tIns="45720" rIns="91440" bIns="45720" numCol="1" anchor="b" anchorCtr="0" compatLnSpc="1">
            <a:prstTxWarp prst="textNoShape">
              <a:avLst/>
            </a:prstTxWarp>
            <a:noAutofit/>
          </a:bodyPr>
          <a:lstStyle/>
          <a:p>
            <a:pPr lvl="0"/>
            <a:r>
              <a:rPr lang="en-CA"/>
              <a:t>Click to edit title</a:t>
            </a:r>
            <a:endParaRPr lang="en-US"/>
          </a:p>
        </p:txBody>
      </p:sp>
    </p:spTree>
    <p:extLst>
      <p:ext uri="{BB962C8B-B14F-4D97-AF65-F5344CB8AC3E}">
        <p14:creationId xmlns:p14="http://schemas.microsoft.com/office/powerpoint/2010/main" val="26396600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0"/>
          </p:nvPr>
        </p:nvSpPr>
        <p:spPr/>
        <p:txBody>
          <a:bodyPr/>
          <a:lstStyle/>
          <a:p>
            <a:endParaRPr lang="en-US">
              <a:solidFill>
                <a:prstClr val="black">
                  <a:tint val="75000"/>
                </a:prstClr>
              </a:solidFill>
              <a:latin typeface="Arial"/>
            </a:endParaRPr>
          </a:p>
        </p:txBody>
      </p:sp>
      <p:sp>
        <p:nvSpPr>
          <p:cNvPr id="6" name="Slide Number Placeholder 5"/>
          <p:cNvSpPr>
            <a:spLocks noGrp="1"/>
          </p:cNvSpPr>
          <p:nvPr>
            <p:ph type="sldNum" sz="quarter" idx="11"/>
          </p:nvPr>
        </p:nvSpPr>
        <p:spPr/>
        <p:txBody>
          <a:bodyPr/>
          <a:lstStyle/>
          <a:p>
            <a:fld id="{1FB6352C-1AC9-4FBC-A829-6BF6F25E6162}" type="slidenum">
              <a:rPr lang="en-US" smtClean="0">
                <a:solidFill>
                  <a:prstClr val="black">
                    <a:tint val="75000"/>
                  </a:prstClr>
                </a:solidFill>
                <a:latin typeface="Arial"/>
              </a:rPr>
              <a:pPr/>
              <a:t>‹#›</a:t>
            </a:fld>
            <a:endParaRPr lang="en-US">
              <a:solidFill>
                <a:prstClr val="black">
                  <a:tint val="75000"/>
                </a:prstClr>
              </a:solidFill>
              <a:latin typeface="Arial"/>
            </a:endParaRPr>
          </a:p>
        </p:txBody>
      </p:sp>
      <p:sp>
        <p:nvSpPr>
          <p:cNvPr id="9" name="Rectangle 8"/>
          <p:cNvSpPr/>
          <p:nvPr userDrawn="1"/>
        </p:nvSpPr>
        <p:spPr>
          <a:xfrm>
            <a:off x="7010400" y="6324600"/>
            <a:ext cx="2133600" cy="5511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a:solidFill>
                  <a:srgbClr val="EEECE1">
                    <a:lumMod val="95000"/>
                  </a:srgbClr>
                </a:solidFill>
                <a:latin typeface="Arial"/>
                <a:cs typeface="Segoe UI Light" panose="020B0502040204020203" pitchFamily="34" charset="0"/>
              </a:rPr>
              <a:t>Engage. Renew. Advance.</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07485" y="6081021"/>
            <a:ext cx="1539430" cy="487158"/>
          </a:xfrm>
          <a:prstGeom prst="rect">
            <a:avLst/>
          </a:prstGeom>
        </p:spPr>
      </p:pic>
    </p:spTree>
    <p:extLst>
      <p:ext uri="{BB962C8B-B14F-4D97-AF65-F5344CB8AC3E}">
        <p14:creationId xmlns:p14="http://schemas.microsoft.com/office/powerpoint/2010/main" val="13018418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Arial"/>
            </a:endParaRPr>
          </a:p>
        </p:txBody>
      </p:sp>
      <p:sp>
        <p:nvSpPr>
          <p:cNvPr id="9" name="Title 8"/>
          <p:cNvSpPr>
            <a:spLocks noGrp="1"/>
          </p:cNvSpPr>
          <p:nvPr>
            <p:ph type="title"/>
          </p:nvPr>
        </p:nvSpPr>
        <p:spPr/>
        <p:txBody>
          <a:bodyPr/>
          <a:lstStyle/>
          <a:p>
            <a:r>
              <a:rPr lang="en-US"/>
              <a:t>Click to edit Master title style</a:t>
            </a:r>
          </a:p>
        </p:txBody>
      </p:sp>
      <p:sp>
        <p:nvSpPr>
          <p:cNvPr id="2" name="Slide Number Placeholder 1"/>
          <p:cNvSpPr>
            <a:spLocks noGrp="1"/>
          </p:cNvSpPr>
          <p:nvPr>
            <p:ph type="sldNum" sz="quarter" idx="12"/>
          </p:nvPr>
        </p:nvSpPr>
        <p:spPr/>
        <p:txBody>
          <a:bodyPr/>
          <a:lstStyle/>
          <a:p>
            <a:fld id="{1FB6352C-1AC9-4FBC-A829-6BF6F25E6162}" type="slidenum">
              <a:rPr lang="en-US" smtClean="0">
                <a:solidFill>
                  <a:prstClr val="black">
                    <a:tint val="75000"/>
                  </a:prstClr>
                </a:solidFill>
                <a:latin typeface="Arial"/>
              </a:rPr>
              <a:pPr/>
              <a:t>‹#›</a:t>
            </a:fld>
            <a:endParaRPr lang="en-US">
              <a:solidFill>
                <a:prstClr val="black">
                  <a:tint val="75000"/>
                </a:prstClr>
              </a:solidFill>
              <a:latin typeface="Aria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97066" y="6295333"/>
            <a:ext cx="1539430" cy="487158"/>
          </a:xfrm>
          <a:prstGeom prst="rect">
            <a:avLst/>
          </a:prstGeom>
        </p:spPr>
      </p:pic>
    </p:spTree>
    <p:extLst>
      <p:ext uri="{BB962C8B-B14F-4D97-AF65-F5344CB8AC3E}">
        <p14:creationId xmlns:p14="http://schemas.microsoft.com/office/powerpoint/2010/main" val="15205731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0"/>
          </p:nvPr>
        </p:nvSpPr>
        <p:spPr/>
        <p:txBody>
          <a:bodyPr/>
          <a:lstStyle/>
          <a:p>
            <a:endParaRPr lang="en-US">
              <a:solidFill>
                <a:prstClr val="black">
                  <a:tint val="75000"/>
                </a:prstClr>
              </a:solidFill>
              <a:latin typeface="Arial"/>
            </a:endParaRPr>
          </a:p>
        </p:txBody>
      </p:sp>
      <p:sp>
        <p:nvSpPr>
          <p:cNvPr id="6" name="Slide Number Placeholder 5"/>
          <p:cNvSpPr>
            <a:spLocks noGrp="1"/>
          </p:cNvSpPr>
          <p:nvPr>
            <p:ph type="sldNum" sz="quarter" idx="11"/>
          </p:nvPr>
        </p:nvSpPr>
        <p:spPr/>
        <p:txBody>
          <a:bodyPr/>
          <a:lstStyle/>
          <a:p>
            <a:fld id="{1FB6352C-1AC9-4FBC-A829-6BF6F25E6162}" type="slidenum">
              <a:rPr lang="en-US" smtClean="0">
                <a:solidFill>
                  <a:prstClr val="black">
                    <a:tint val="75000"/>
                  </a:prstClr>
                </a:solidFill>
                <a:latin typeface="Arial"/>
              </a:rPr>
              <a:pPr/>
              <a:t>‹#›</a:t>
            </a:fld>
            <a:endParaRPr lang="en-US">
              <a:solidFill>
                <a:prstClr val="black">
                  <a:tint val="75000"/>
                </a:prstClr>
              </a:solidFill>
              <a:latin typeface="Arial"/>
            </a:endParaRPr>
          </a:p>
        </p:txBody>
      </p:sp>
      <p:sp>
        <p:nvSpPr>
          <p:cNvPr id="9" name="Rectangle 8"/>
          <p:cNvSpPr/>
          <p:nvPr userDrawn="1"/>
        </p:nvSpPr>
        <p:spPr>
          <a:xfrm>
            <a:off x="7010400" y="6324600"/>
            <a:ext cx="2133600" cy="5511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a:solidFill>
                  <a:srgbClr val="58585B">
                    <a:lumMod val="75000"/>
                  </a:srgbClr>
                </a:solidFill>
                <a:latin typeface="Arial"/>
                <a:cs typeface="Segoe UI Light" panose="020B0502040204020203" pitchFamily="34" charset="0"/>
              </a:rPr>
              <a:t>Engage. Renew. Advance.</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07485" y="6081021"/>
            <a:ext cx="1539430" cy="487158"/>
          </a:xfrm>
          <a:prstGeom prst="rect">
            <a:avLst/>
          </a:prstGeom>
        </p:spPr>
      </p:pic>
    </p:spTree>
    <p:extLst>
      <p:ext uri="{BB962C8B-B14F-4D97-AF65-F5344CB8AC3E}">
        <p14:creationId xmlns:p14="http://schemas.microsoft.com/office/powerpoint/2010/main" val="415610925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p>
            <a:endParaRPr lang="en-US">
              <a:solidFill>
                <a:prstClr val="black">
                  <a:tint val="75000"/>
                </a:prstClr>
              </a:solidFill>
              <a:latin typeface="Arial"/>
            </a:endParaRPr>
          </a:p>
        </p:txBody>
      </p:sp>
      <p:sp>
        <p:nvSpPr>
          <p:cNvPr id="7" name="Slide Number Placeholder 6"/>
          <p:cNvSpPr>
            <a:spLocks noGrp="1"/>
          </p:cNvSpPr>
          <p:nvPr>
            <p:ph type="sldNum" sz="quarter" idx="11"/>
          </p:nvPr>
        </p:nvSpPr>
        <p:spPr/>
        <p:txBody>
          <a:bodyPr/>
          <a:lstStyle/>
          <a:p>
            <a:fld id="{1FB6352C-1AC9-4FBC-A829-6BF6F25E6162}" type="slidenum">
              <a:rPr lang="en-US" smtClean="0">
                <a:solidFill>
                  <a:prstClr val="black">
                    <a:tint val="75000"/>
                  </a:prstClr>
                </a:solidFill>
                <a:latin typeface="Arial"/>
              </a:rPr>
              <a:pPr/>
              <a:t>‹#›</a:t>
            </a:fld>
            <a:endParaRPr lang="en-US">
              <a:solidFill>
                <a:prstClr val="black">
                  <a:tint val="75000"/>
                </a:prstClr>
              </a:solidFill>
              <a:latin typeface="Arial"/>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97066" y="6295333"/>
            <a:ext cx="1539430" cy="487158"/>
          </a:xfrm>
          <a:prstGeom prst="rect">
            <a:avLst/>
          </a:prstGeom>
        </p:spPr>
      </p:pic>
    </p:spTree>
    <p:extLst>
      <p:ext uri="{BB962C8B-B14F-4D97-AF65-F5344CB8AC3E}">
        <p14:creationId xmlns:p14="http://schemas.microsoft.com/office/powerpoint/2010/main" val="213309828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0"/>
          </p:nvPr>
        </p:nvSpPr>
        <p:spPr/>
        <p:txBody>
          <a:bodyPr/>
          <a:lstStyle/>
          <a:p>
            <a:endParaRPr lang="en-US">
              <a:solidFill>
                <a:prstClr val="black">
                  <a:tint val="75000"/>
                </a:prstClr>
              </a:solidFill>
              <a:latin typeface="Arial"/>
            </a:endParaRPr>
          </a:p>
        </p:txBody>
      </p:sp>
      <p:sp>
        <p:nvSpPr>
          <p:cNvPr id="9" name="Slide Number Placeholder 8"/>
          <p:cNvSpPr>
            <a:spLocks noGrp="1"/>
          </p:cNvSpPr>
          <p:nvPr>
            <p:ph type="sldNum" sz="quarter" idx="11"/>
          </p:nvPr>
        </p:nvSpPr>
        <p:spPr/>
        <p:txBody>
          <a:bodyPr/>
          <a:lstStyle/>
          <a:p>
            <a:fld id="{1FB6352C-1AC9-4FBC-A829-6BF6F25E6162}" type="slidenum">
              <a:rPr lang="en-US" smtClean="0">
                <a:solidFill>
                  <a:prstClr val="black">
                    <a:tint val="75000"/>
                  </a:prstClr>
                </a:solidFill>
                <a:latin typeface="Arial"/>
              </a:rPr>
              <a:pPr/>
              <a:t>‹#›</a:t>
            </a:fld>
            <a:endParaRPr lang="en-US">
              <a:solidFill>
                <a:prstClr val="black">
                  <a:tint val="75000"/>
                </a:prstClr>
              </a:solidFill>
              <a:latin typeface="Aria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97066" y="6295333"/>
            <a:ext cx="1539430" cy="487158"/>
          </a:xfrm>
          <a:prstGeom prst="rect">
            <a:avLst/>
          </a:prstGeom>
        </p:spPr>
      </p:pic>
    </p:spTree>
    <p:extLst>
      <p:ext uri="{BB962C8B-B14F-4D97-AF65-F5344CB8AC3E}">
        <p14:creationId xmlns:p14="http://schemas.microsoft.com/office/powerpoint/2010/main" val="7626141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0"/>
          </p:nvPr>
        </p:nvSpPr>
        <p:spPr/>
        <p:txBody>
          <a:bodyPr/>
          <a:lstStyle/>
          <a:p>
            <a:endParaRPr lang="en-US">
              <a:solidFill>
                <a:prstClr val="black">
                  <a:tint val="75000"/>
                </a:prstClr>
              </a:solidFill>
              <a:latin typeface="Arial"/>
            </a:endParaRPr>
          </a:p>
        </p:txBody>
      </p:sp>
      <p:sp>
        <p:nvSpPr>
          <p:cNvPr id="5" name="Slide Number Placeholder 4"/>
          <p:cNvSpPr>
            <a:spLocks noGrp="1"/>
          </p:cNvSpPr>
          <p:nvPr>
            <p:ph type="sldNum" sz="quarter" idx="11"/>
          </p:nvPr>
        </p:nvSpPr>
        <p:spPr/>
        <p:txBody>
          <a:bodyPr/>
          <a:lstStyle/>
          <a:p>
            <a:fld id="{1FB6352C-1AC9-4FBC-A829-6BF6F25E6162}" type="slidenum">
              <a:rPr lang="en-US" smtClean="0">
                <a:solidFill>
                  <a:prstClr val="black">
                    <a:tint val="75000"/>
                  </a:prstClr>
                </a:solidFill>
                <a:latin typeface="Arial"/>
              </a:rPr>
              <a:pPr/>
              <a:t>‹#›</a:t>
            </a:fld>
            <a:endParaRPr lang="en-US">
              <a:solidFill>
                <a:prstClr val="black">
                  <a:tint val="75000"/>
                </a:prstClr>
              </a:solidFill>
              <a:latin typeface="Arial"/>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97066" y="6295333"/>
            <a:ext cx="1539430" cy="487158"/>
          </a:xfrm>
          <a:prstGeom prst="rect">
            <a:avLst/>
          </a:prstGeom>
        </p:spPr>
      </p:pic>
    </p:spTree>
    <p:extLst>
      <p:ext uri="{BB962C8B-B14F-4D97-AF65-F5344CB8AC3E}">
        <p14:creationId xmlns:p14="http://schemas.microsoft.com/office/powerpoint/2010/main" val="424090032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a:solidFill>
                <a:prstClr val="black">
                  <a:tint val="75000"/>
                </a:prstClr>
              </a:solidFill>
              <a:latin typeface="Arial"/>
            </a:endParaRPr>
          </a:p>
        </p:txBody>
      </p:sp>
      <p:sp>
        <p:nvSpPr>
          <p:cNvPr id="4" name="Slide Number Placeholder 3"/>
          <p:cNvSpPr>
            <a:spLocks noGrp="1"/>
          </p:cNvSpPr>
          <p:nvPr>
            <p:ph type="sldNum" sz="quarter" idx="11"/>
          </p:nvPr>
        </p:nvSpPr>
        <p:spPr/>
        <p:txBody>
          <a:bodyPr/>
          <a:lstStyle/>
          <a:p>
            <a:fld id="{1FB6352C-1AC9-4FBC-A829-6BF6F25E6162}" type="slidenum">
              <a:rPr lang="en-US" smtClean="0">
                <a:solidFill>
                  <a:prstClr val="black">
                    <a:tint val="75000"/>
                  </a:prstClr>
                </a:solidFill>
                <a:latin typeface="Arial"/>
              </a:rPr>
              <a:pPr/>
              <a:t>‹#›</a:t>
            </a:fld>
            <a:endParaRPr lang="en-US">
              <a:solidFill>
                <a:prstClr val="black">
                  <a:tint val="75000"/>
                </a:prstClr>
              </a:solidFill>
              <a:latin typeface="Arial"/>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97066" y="6295333"/>
            <a:ext cx="1539430" cy="487158"/>
          </a:xfrm>
          <a:prstGeom prst="rect">
            <a:avLst/>
          </a:prstGeom>
        </p:spPr>
      </p:pic>
    </p:spTree>
    <p:extLst>
      <p:ext uri="{BB962C8B-B14F-4D97-AF65-F5344CB8AC3E}">
        <p14:creationId xmlns:p14="http://schemas.microsoft.com/office/powerpoint/2010/main" val="36693014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0"/>
          </p:nvPr>
        </p:nvSpPr>
        <p:spPr/>
        <p:txBody>
          <a:bodyPr/>
          <a:lstStyle/>
          <a:p>
            <a:endParaRPr lang="en-US">
              <a:solidFill>
                <a:prstClr val="black">
                  <a:tint val="75000"/>
                </a:prstClr>
              </a:solidFill>
              <a:latin typeface="Arial"/>
            </a:endParaRPr>
          </a:p>
        </p:txBody>
      </p:sp>
      <p:sp>
        <p:nvSpPr>
          <p:cNvPr id="7" name="Slide Number Placeholder 6"/>
          <p:cNvSpPr>
            <a:spLocks noGrp="1"/>
          </p:cNvSpPr>
          <p:nvPr>
            <p:ph type="sldNum" sz="quarter" idx="11"/>
          </p:nvPr>
        </p:nvSpPr>
        <p:spPr/>
        <p:txBody>
          <a:bodyPr/>
          <a:lstStyle/>
          <a:p>
            <a:fld id="{1FB6352C-1AC9-4FBC-A829-6BF6F25E6162}" type="slidenum">
              <a:rPr lang="en-US" smtClean="0">
                <a:solidFill>
                  <a:prstClr val="black">
                    <a:tint val="75000"/>
                  </a:prstClr>
                </a:solidFill>
                <a:latin typeface="Arial"/>
              </a:rPr>
              <a:pPr/>
              <a:t>‹#›</a:t>
            </a:fld>
            <a:endParaRPr lang="en-US">
              <a:solidFill>
                <a:prstClr val="black">
                  <a:tint val="75000"/>
                </a:prstClr>
              </a:solidFill>
              <a:latin typeface="Arial"/>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97066" y="6295333"/>
            <a:ext cx="1539430" cy="487158"/>
          </a:xfrm>
          <a:prstGeom prst="rect">
            <a:avLst/>
          </a:prstGeom>
        </p:spPr>
      </p:pic>
    </p:spTree>
    <p:extLst>
      <p:ext uri="{BB962C8B-B14F-4D97-AF65-F5344CB8AC3E}">
        <p14:creationId xmlns:p14="http://schemas.microsoft.com/office/powerpoint/2010/main" val="374338522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0"/>
          </p:nvPr>
        </p:nvSpPr>
        <p:spPr/>
        <p:txBody>
          <a:bodyPr/>
          <a:lstStyle/>
          <a:p>
            <a:endParaRPr lang="en-US">
              <a:solidFill>
                <a:prstClr val="black">
                  <a:tint val="75000"/>
                </a:prstClr>
              </a:solidFill>
              <a:latin typeface="Arial"/>
            </a:endParaRPr>
          </a:p>
        </p:txBody>
      </p:sp>
      <p:sp>
        <p:nvSpPr>
          <p:cNvPr id="7" name="Slide Number Placeholder 6"/>
          <p:cNvSpPr>
            <a:spLocks noGrp="1"/>
          </p:cNvSpPr>
          <p:nvPr>
            <p:ph type="sldNum" sz="quarter" idx="11"/>
          </p:nvPr>
        </p:nvSpPr>
        <p:spPr/>
        <p:txBody>
          <a:bodyPr/>
          <a:lstStyle/>
          <a:p>
            <a:fld id="{1FB6352C-1AC9-4FBC-A829-6BF6F25E6162}" type="slidenum">
              <a:rPr lang="en-US" smtClean="0">
                <a:solidFill>
                  <a:prstClr val="black">
                    <a:tint val="75000"/>
                  </a:prstClr>
                </a:solidFill>
                <a:latin typeface="Arial"/>
              </a:rPr>
              <a:pPr/>
              <a:t>‹#›</a:t>
            </a:fld>
            <a:endParaRPr lang="en-US">
              <a:solidFill>
                <a:prstClr val="black">
                  <a:tint val="75000"/>
                </a:prstClr>
              </a:solidFill>
              <a:latin typeface="Arial"/>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97066" y="6295333"/>
            <a:ext cx="1539430" cy="487158"/>
          </a:xfrm>
          <a:prstGeom prst="rect">
            <a:avLst/>
          </a:prstGeom>
        </p:spPr>
      </p:pic>
    </p:spTree>
    <p:extLst>
      <p:ext uri="{BB962C8B-B14F-4D97-AF65-F5344CB8AC3E}">
        <p14:creationId xmlns:p14="http://schemas.microsoft.com/office/powerpoint/2010/main" val="76800965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p>
            <a:endParaRPr lang="en-US">
              <a:solidFill>
                <a:prstClr val="black">
                  <a:tint val="75000"/>
                </a:prstClr>
              </a:solidFill>
              <a:latin typeface="Arial"/>
            </a:endParaRPr>
          </a:p>
        </p:txBody>
      </p:sp>
      <p:sp>
        <p:nvSpPr>
          <p:cNvPr id="6" name="Slide Number Placeholder 5"/>
          <p:cNvSpPr>
            <a:spLocks noGrp="1"/>
          </p:cNvSpPr>
          <p:nvPr>
            <p:ph type="sldNum" sz="quarter" idx="11"/>
          </p:nvPr>
        </p:nvSpPr>
        <p:spPr/>
        <p:txBody>
          <a:bodyPr/>
          <a:lstStyle/>
          <a:p>
            <a:fld id="{1FB6352C-1AC9-4FBC-A829-6BF6F25E6162}" type="slidenum">
              <a:rPr lang="en-US" smtClean="0">
                <a:solidFill>
                  <a:prstClr val="black">
                    <a:tint val="75000"/>
                  </a:prstClr>
                </a:solidFill>
                <a:latin typeface="Arial"/>
              </a:rPr>
              <a:pPr/>
              <a:t>‹#›</a:t>
            </a:fld>
            <a:endParaRPr lang="en-US">
              <a:solidFill>
                <a:prstClr val="black">
                  <a:tint val="75000"/>
                </a:prstClr>
              </a:solidFill>
              <a:latin typeface="Aria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97066" y="6295333"/>
            <a:ext cx="1539430" cy="487158"/>
          </a:xfrm>
          <a:prstGeom prst="rect">
            <a:avLst/>
          </a:prstGeom>
        </p:spPr>
      </p:pic>
    </p:spTree>
    <p:extLst>
      <p:ext uri="{BB962C8B-B14F-4D97-AF65-F5344CB8AC3E}">
        <p14:creationId xmlns:p14="http://schemas.microsoft.com/office/powerpoint/2010/main" val="4095386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457200" y="493713"/>
            <a:ext cx="8229600" cy="373062"/>
          </a:xfrm>
          <a:prstGeom prst="rect">
            <a:avLst/>
          </a:prstGeom>
        </p:spPr>
        <p:txBody>
          <a:bodyPr vert="horz" wrap="square" lIns="91440" tIns="45720" rIns="91440" bIns="45720" numCol="1" anchor="b" anchorCtr="0" compatLnSpc="1">
            <a:prstTxWarp prst="textNoShape">
              <a:avLst/>
            </a:prstTxWarp>
            <a:noAutofit/>
          </a:bodyPr>
          <a:lstStyle/>
          <a:p>
            <a:pPr lvl="0"/>
            <a:r>
              <a:rPr lang="en-CA"/>
              <a:t>Click to edit title</a:t>
            </a:r>
            <a:endParaRPr lang="en-US"/>
          </a:p>
        </p:txBody>
      </p:sp>
    </p:spTree>
    <p:extLst>
      <p:ext uri="{BB962C8B-B14F-4D97-AF65-F5344CB8AC3E}">
        <p14:creationId xmlns:p14="http://schemas.microsoft.com/office/powerpoint/2010/main" val="207924792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p>
            <a:endParaRPr lang="en-US">
              <a:solidFill>
                <a:prstClr val="black">
                  <a:tint val="75000"/>
                </a:prstClr>
              </a:solidFill>
              <a:latin typeface="Arial"/>
            </a:endParaRPr>
          </a:p>
        </p:txBody>
      </p:sp>
      <p:sp>
        <p:nvSpPr>
          <p:cNvPr id="6" name="Slide Number Placeholder 5"/>
          <p:cNvSpPr>
            <a:spLocks noGrp="1"/>
          </p:cNvSpPr>
          <p:nvPr>
            <p:ph type="sldNum" sz="quarter" idx="11"/>
          </p:nvPr>
        </p:nvSpPr>
        <p:spPr/>
        <p:txBody>
          <a:bodyPr/>
          <a:lstStyle/>
          <a:p>
            <a:fld id="{1FB6352C-1AC9-4FBC-A829-6BF6F25E6162}" type="slidenum">
              <a:rPr lang="en-US" smtClean="0">
                <a:solidFill>
                  <a:prstClr val="black">
                    <a:tint val="75000"/>
                  </a:prstClr>
                </a:solidFill>
                <a:latin typeface="Arial"/>
              </a:rPr>
              <a:pPr/>
              <a:t>‹#›</a:t>
            </a:fld>
            <a:endParaRPr lang="en-US">
              <a:solidFill>
                <a:prstClr val="black">
                  <a:tint val="75000"/>
                </a:prstClr>
              </a:solidFill>
              <a:latin typeface="Aria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97066" y="6295333"/>
            <a:ext cx="1539430" cy="487158"/>
          </a:xfrm>
          <a:prstGeom prst="rect">
            <a:avLst/>
          </a:prstGeom>
        </p:spPr>
      </p:pic>
    </p:spTree>
    <p:extLst>
      <p:ext uri="{BB962C8B-B14F-4D97-AF65-F5344CB8AC3E}">
        <p14:creationId xmlns:p14="http://schemas.microsoft.com/office/powerpoint/2010/main" val="444554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43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83382" y="-214576"/>
            <a:ext cx="8303930" cy="1325563"/>
          </a:xfrm>
        </p:spPr>
        <p:txBody>
          <a:bodyPr/>
          <a:lstStyle>
            <a:lvl1pPr>
              <a:lnSpc>
                <a:spcPct val="70000"/>
              </a:lnSpc>
              <a:defRPr/>
            </a:lvl1pPr>
          </a:lstStyle>
          <a:p>
            <a:r>
              <a:rPr lang="en-US"/>
              <a:t>Click to edit Master title style</a:t>
            </a:r>
          </a:p>
        </p:txBody>
      </p:sp>
      <p:sp>
        <p:nvSpPr>
          <p:cNvPr id="4" name="Text Placeholder 8"/>
          <p:cNvSpPr>
            <a:spLocks noGrp="1"/>
          </p:cNvSpPr>
          <p:nvPr>
            <p:ph type="body" sz="quarter" idx="14"/>
          </p:nvPr>
        </p:nvSpPr>
        <p:spPr>
          <a:xfrm>
            <a:off x="383382" y="1279083"/>
            <a:ext cx="8303419" cy="647700"/>
          </a:xfrm>
        </p:spPr>
        <p:txBody>
          <a:bodyPr>
            <a:noAutofit/>
          </a:bodyPr>
          <a:lstStyle>
            <a:lvl1pPr marL="0" indent="0">
              <a:buNone/>
              <a:defRPr sz="1350">
                <a:solidFill>
                  <a:schemeClr val="tx2"/>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6" name="Text Placeholder 5"/>
          <p:cNvSpPr>
            <a:spLocks noGrp="1"/>
          </p:cNvSpPr>
          <p:nvPr>
            <p:ph type="body" sz="quarter" idx="15"/>
          </p:nvPr>
        </p:nvSpPr>
        <p:spPr>
          <a:xfrm>
            <a:off x="382870" y="2212900"/>
            <a:ext cx="8303930" cy="2576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400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83382" y="-228441"/>
            <a:ext cx="8303930" cy="1325563"/>
          </a:xfrm>
        </p:spPr>
        <p:txBody>
          <a:bodyPr/>
          <a:lstStyle>
            <a:lvl1pPr>
              <a:lnSpc>
                <a:spcPct val="70000"/>
              </a:lnSpc>
              <a:defRPr>
                <a:solidFill>
                  <a:schemeClr val="bg1"/>
                </a:solidFill>
              </a:defRPr>
            </a:lvl1pPr>
          </a:lstStyle>
          <a:p>
            <a:r>
              <a:rPr lang="en-US"/>
              <a:t>Click to edit Master title style</a:t>
            </a:r>
          </a:p>
        </p:txBody>
      </p:sp>
      <p:sp>
        <p:nvSpPr>
          <p:cNvPr id="4" name="Text Placeholder 8"/>
          <p:cNvSpPr>
            <a:spLocks noGrp="1"/>
          </p:cNvSpPr>
          <p:nvPr>
            <p:ph type="body" sz="quarter" idx="14"/>
          </p:nvPr>
        </p:nvSpPr>
        <p:spPr>
          <a:xfrm>
            <a:off x="383382" y="1279083"/>
            <a:ext cx="8303419" cy="647700"/>
          </a:xfrm>
        </p:spPr>
        <p:txBody>
          <a:bodyPr>
            <a:noAutofit/>
          </a:bodyPr>
          <a:lstStyle>
            <a:lvl1pPr marL="0" indent="0">
              <a:buNone/>
              <a:defRPr sz="1350">
                <a:solidFill>
                  <a:schemeClr val="tx2"/>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Tree>
    <p:extLst>
      <p:ext uri="{BB962C8B-B14F-4D97-AF65-F5344CB8AC3E}">
        <p14:creationId xmlns:p14="http://schemas.microsoft.com/office/powerpoint/2010/main" val="695081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82870" y="-215016"/>
            <a:ext cx="8303930" cy="1325563"/>
          </a:xfrm>
        </p:spPr>
        <p:txBody>
          <a:bodyPr/>
          <a:lstStyle>
            <a:lvl1pPr>
              <a:lnSpc>
                <a:spcPct val="70000"/>
              </a:lnSpc>
              <a:defRPr/>
            </a:lvl1pPr>
          </a:lstStyle>
          <a:p>
            <a:r>
              <a:rPr lang="en-US"/>
              <a:t>Click to edit Master title style</a:t>
            </a:r>
          </a:p>
        </p:txBody>
      </p:sp>
    </p:spTree>
    <p:extLst>
      <p:ext uri="{BB962C8B-B14F-4D97-AF65-F5344CB8AC3E}">
        <p14:creationId xmlns:p14="http://schemas.microsoft.com/office/powerpoint/2010/main" val="815910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image" Target="../media/image3.png"/><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3.pn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image" Target="../media/image6.jpe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4.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image" Target="../media/image7.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5.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ChangeArrowheads="1"/>
          </p:cNvSpPr>
          <p:nvPr userDrawn="1"/>
        </p:nvSpPr>
        <p:spPr bwMode="auto">
          <a:xfrm>
            <a:off x="0" y="6172200"/>
            <a:ext cx="9144000" cy="685800"/>
          </a:xfrm>
          <a:prstGeom prst="rect">
            <a:avLst/>
          </a:prstGeom>
          <a:solidFill>
            <a:schemeClr val="accent1">
              <a:lumMod val="75000"/>
            </a:schemeClr>
          </a:solidFill>
          <a:ln>
            <a:noFill/>
          </a:ln>
        </p:spPr>
        <p:txBody>
          <a:bodyPr/>
          <a:lstStyle/>
          <a:p>
            <a:pPr defTabSz="342900"/>
            <a:endParaRPr lang="en-US">
              <a:solidFill>
                <a:prstClr val="black"/>
              </a:solidFill>
              <a:latin typeface="Calibri" pitchFamily="34" charset="0"/>
              <a:ea typeface="ＭＳ Ｐゴシック" pitchFamily="34" charset="-128"/>
              <a:cs typeface="+mn-cs"/>
            </a:endParaRPr>
          </a:p>
        </p:txBody>
      </p:sp>
      <p:pic>
        <p:nvPicPr>
          <p:cNvPr id="8" name="Picture 7"/>
          <p:cNvPicPr>
            <a:picLocks noChangeAspect="1"/>
          </p:cNvPicPr>
          <p:nvPr userDrawn="1"/>
        </p:nvPicPr>
        <p:blipFill>
          <a:blip r:embed="rId8"/>
          <a:stretch>
            <a:fillRect/>
          </a:stretch>
        </p:blipFill>
        <p:spPr>
          <a:xfrm>
            <a:off x="1" y="6172200"/>
            <a:ext cx="1594883" cy="685800"/>
          </a:xfrm>
          <a:prstGeom prst="rect">
            <a:avLst/>
          </a:prstGeom>
        </p:spPr>
      </p:pic>
      <p:pic>
        <p:nvPicPr>
          <p:cNvPr id="9" name="Picture 8"/>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7240948" y="455227"/>
            <a:ext cx="1445853" cy="450034"/>
          </a:xfrm>
          <a:prstGeom prst="rect">
            <a:avLst/>
          </a:prstGeom>
        </p:spPr>
      </p:pic>
      <p:sp>
        <p:nvSpPr>
          <p:cNvPr id="10" name="Title Placeholder 1"/>
          <p:cNvSpPr>
            <a:spLocks noGrp="1"/>
          </p:cNvSpPr>
          <p:nvPr>
            <p:ph type="title"/>
          </p:nvPr>
        </p:nvSpPr>
        <p:spPr>
          <a:xfrm>
            <a:off x="457200" y="493713"/>
            <a:ext cx="8229600" cy="373062"/>
          </a:xfrm>
          <a:prstGeom prst="rect">
            <a:avLst/>
          </a:prstGeom>
        </p:spPr>
        <p:txBody>
          <a:bodyPr vert="horz" wrap="square" lIns="91440" tIns="45720" rIns="91440" bIns="45720" numCol="1" anchor="b" anchorCtr="0" compatLnSpc="1">
            <a:prstTxWarp prst="textNoShape">
              <a:avLst/>
            </a:prstTxWarp>
            <a:noAutofit/>
          </a:bodyPr>
          <a:lstStyle/>
          <a:p>
            <a:pPr lvl="0"/>
            <a:r>
              <a:rPr lang="en-CA"/>
              <a:t>Click to edit title</a:t>
            </a:r>
            <a:endParaRPr lang="en-US"/>
          </a:p>
        </p:txBody>
      </p:sp>
      <p:sp>
        <p:nvSpPr>
          <p:cNvPr id="11" name="Text Placeholder 2"/>
          <p:cNvSpPr>
            <a:spLocks noGrp="1"/>
          </p:cNvSpPr>
          <p:nvPr>
            <p:ph type="body" idx="1"/>
          </p:nvPr>
        </p:nvSpPr>
        <p:spPr bwMode="auto">
          <a:xfrm>
            <a:off x="457200" y="1285877"/>
            <a:ext cx="8229600" cy="4657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CA"/>
              <a:t>Click to edit text</a:t>
            </a:r>
          </a:p>
          <a:p>
            <a:pPr lvl="1"/>
            <a:r>
              <a:rPr lang="en-CA"/>
              <a:t>Second level</a:t>
            </a:r>
          </a:p>
          <a:p>
            <a:pPr lvl="2"/>
            <a:r>
              <a:rPr lang="en-CA"/>
              <a:t>Third level</a:t>
            </a:r>
          </a:p>
          <a:p>
            <a:pPr lvl="3"/>
            <a:r>
              <a:rPr lang="en-CA"/>
              <a:t>Fourth level</a:t>
            </a:r>
          </a:p>
          <a:p>
            <a:pPr lvl="4"/>
            <a:r>
              <a:rPr lang="en-CA"/>
              <a:t>Fifth level</a:t>
            </a:r>
            <a:endParaRPr lang="en-US"/>
          </a:p>
        </p:txBody>
      </p:sp>
      <p:cxnSp>
        <p:nvCxnSpPr>
          <p:cNvPr id="12" name="Straight Connector 11"/>
          <p:cNvCxnSpPr/>
          <p:nvPr userDrawn="1"/>
        </p:nvCxnSpPr>
        <p:spPr bwMode="auto">
          <a:xfrm>
            <a:off x="547689" y="1066800"/>
            <a:ext cx="8047037" cy="0"/>
          </a:xfrm>
          <a:prstGeom prst="line">
            <a:avLst/>
          </a:prstGeom>
          <a:solidFill>
            <a:schemeClr val="accent1"/>
          </a:solidFill>
          <a:ln w="12700" cap="flat" cmpd="sng" algn="ctr">
            <a:solidFill>
              <a:schemeClr val="tx1">
                <a:lumMod val="75000"/>
                <a:lumOff val="25000"/>
              </a:schemeClr>
            </a:solidFill>
            <a:prstDash val="solid"/>
            <a:round/>
            <a:headEnd type="none" w="med" len="med"/>
            <a:tailEnd type="none" w="med" len="med"/>
          </a:ln>
          <a:effectLst/>
        </p:spPr>
      </p:cxnSp>
    </p:spTree>
    <p:extLst>
      <p:ext uri="{BB962C8B-B14F-4D97-AF65-F5344CB8AC3E}">
        <p14:creationId xmlns:p14="http://schemas.microsoft.com/office/powerpoint/2010/main" val="798835130"/>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Lst>
  <p:hf hdr="0"/>
  <p:txStyles>
    <p:titleStyle>
      <a:lvl1pPr algn="l" defTabSz="685800" rtl="0" eaLnBrk="1" latinLnBrk="0" hangingPunct="1">
        <a:spcBef>
          <a:spcPct val="0"/>
        </a:spcBef>
        <a:buNone/>
        <a:defRPr sz="1500" b="1" kern="1200">
          <a:solidFill>
            <a:schemeClr val="accent1"/>
          </a:solidFill>
          <a:latin typeface="Arial" panose="020B0604020202020204" pitchFamily="34" charset="0"/>
          <a:ea typeface="+mj-ea"/>
          <a:cs typeface="Arial" panose="020B0604020202020204" pitchFamily="34" charset="0"/>
        </a:defRPr>
      </a:lvl1pPr>
    </p:titleStyle>
    <p:bodyStyle>
      <a:lvl1pPr marL="257175" indent="-257175" algn="l" defTabSz="685800" rtl="0" eaLnBrk="1" latinLnBrk="0" hangingPunct="1">
        <a:spcBef>
          <a:spcPct val="20000"/>
        </a:spcBef>
        <a:buFont typeface="Arial" pitchFamily="34" charset="0"/>
        <a:buChar char="•"/>
        <a:defRPr sz="1500" kern="1200">
          <a:solidFill>
            <a:srgbClr val="7F7F7F"/>
          </a:solidFill>
          <a:latin typeface="Arial" panose="020B0604020202020204" pitchFamily="34" charset="0"/>
          <a:ea typeface="+mn-ea"/>
          <a:cs typeface="Arial" panose="020B0604020202020204" pitchFamily="34" charset="0"/>
        </a:defRPr>
      </a:lvl1pPr>
      <a:lvl2pPr marL="557213" indent="-214313" algn="l" defTabSz="685800" rtl="0" eaLnBrk="1" latinLnBrk="0" hangingPunct="1">
        <a:spcBef>
          <a:spcPct val="20000"/>
        </a:spcBef>
        <a:buFont typeface="Arial" pitchFamily="34" charset="0"/>
        <a:buChar char="–"/>
        <a:defRPr sz="1500" kern="1200">
          <a:solidFill>
            <a:srgbClr val="7F7F7F"/>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spcBef>
          <a:spcPct val="20000"/>
        </a:spcBef>
        <a:buFont typeface="Arial" pitchFamily="34" charset="0"/>
        <a:buChar char="•"/>
        <a:defRPr sz="1500" kern="1200">
          <a:solidFill>
            <a:srgbClr val="7F7F7F"/>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spcBef>
          <a:spcPct val="20000"/>
        </a:spcBef>
        <a:buFont typeface="Arial" pitchFamily="34" charset="0"/>
        <a:buChar char="–"/>
        <a:defRPr sz="1500" kern="1200">
          <a:solidFill>
            <a:srgbClr val="7F7F7F"/>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spcBef>
          <a:spcPct val="20000"/>
        </a:spcBef>
        <a:buFont typeface="Arial" pitchFamily="34" charset="0"/>
        <a:buChar char="»"/>
        <a:defRPr sz="1500" kern="1200">
          <a:solidFill>
            <a:srgbClr val="7F7F7F"/>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2870" y="1698438"/>
            <a:ext cx="830393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bk object 16"/>
          <p:cNvSpPr/>
          <p:nvPr userDrawn="1"/>
        </p:nvSpPr>
        <p:spPr>
          <a:xfrm>
            <a:off x="0" y="716281"/>
            <a:ext cx="9144000" cy="62865"/>
          </a:xfrm>
          <a:custGeom>
            <a:avLst/>
            <a:gdLst/>
            <a:ahLst/>
            <a:cxnLst/>
            <a:rect l="l" t="t" r="r" b="b"/>
            <a:pathLst>
              <a:path w="12192000" h="62865">
                <a:moveTo>
                  <a:pt x="0" y="62483"/>
                </a:moveTo>
                <a:lnTo>
                  <a:pt x="12192000" y="62483"/>
                </a:lnTo>
                <a:lnTo>
                  <a:pt x="12192000" y="0"/>
                </a:lnTo>
                <a:lnTo>
                  <a:pt x="0" y="0"/>
                </a:lnTo>
                <a:lnTo>
                  <a:pt x="0" y="62483"/>
                </a:lnTo>
                <a:close/>
              </a:path>
            </a:pathLst>
          </a:custGeom>
          <a:solidFill>
            <a:srgbClr val="58585B"/>
          </a:solidFill>
        </p:spPr>
        <p:txBody>
          <a:bodyPr wrap="square" lIns="0" tIns="0" rIns="0" bIns="0" rtlCol="0"/>
          <a:lstStyle/>
          <a:p>
            <a:pPr fontAlgn="auto">
              <a:spcBef>
                <a:spcPts val="0"/>
              </a:spcBef>
              <a:spcAft>
                <a:spcPts val="0"/>
              </a:spcAft>
            </a:pPr>
            <a:endParaRPr>
              <a:solidFill>
                <a:srgbClr val="5C5C5C"/>
              </a:solidFill>
              <a:latin typeface="Frutiger Next Pro Light"/>
              <a:cs typeface="+mn-cs"/>
            </a:endParaRPr>
          </a:p>
        </p:txBody>
      </p:sp>
      <p:sp>
        <p:nvSpPr>
          <p:cNvPr id="10" name="bk object 17"/>
          <p:cNvSpPr/>
          <p:nvPr userDrawn="1"/>
        </p:nvSpPr>
        <p:spPr>
          <a:xfrm>
            <a:off x="1" y="640080"/>
            <a:ext cx="9145991" cy="82088"/>
          </a:xfrm>
          <a:custGeom>
            <a:avLst/>
            <a:gdLst/>
            <a:ahLst/>
            <a:cxnLst/>
            <a:rect l="l" t="t" r="r" b="b"/>
            <a:pathLst>
              <a:path w="12189460" h="76200">
                <a:moveTo>
                  <a:pt x="0" y="76200"/>
                </a:moveTo>
                <a:lnTo>
                  <a:pt x="12188952" y="76200"/>
                </a:lnTo>
                <a:lnTo>
                  <a:pt x="12188952" y="0"/>
                </a:lnTo>
                <a:lnTo>
                  <a:pt x="0" y="0"/>
                </a:lnTo>
                <a:lnTo>
                  <a:pt x="0" y="76200"/>
                </a:lnTo>
                <a:close/>
              </a:path>
            </a:pathLst>
          </a:custGeom>
          <a:solidFill>
            <a:srgbClr val="FFCE00"/>
          </a:solidFill>
        </p:spPr>
        <p:txBody>
          <a:bodyPr wrap="square" lIns="0" tIns="0" rIns="0" bIns="0" rtlCol="0"/>
          <a:lstStyle/>
          <a:p>
            <a:pPr fontAlgn="auto">
              <a:spcBef>
                <a:spcPts val="0"/>
              </a:spcBef>
              <a:spcAft>
                <a:spcPts val="0"/>
              </a:spcAft>
            </a:pPr>
            <a:endParaRPr>
              <a:solidFill>
                <a:srgbClr val="5C5C5C"/>
              </a:solidFill>
              <a:latin typeface="Frutiger Next Pro Light"/>
              <a:cs typeface="+mn-cs"/>
            </a:endParaRPr>
          </a:p>
        </p:txBody>
      </p:sp>
      <p:sp>
        <p:nvSpPr>
          <p:cNvPr id="11" name="bk object 18"/>
          <p:cNvSpPr/>
          <p:nvPr userDrawn="1"/>
        </p:nvSpPr>
        <p:spPr>
          <a:xfrm>
            <a:off x="0" y="0"/>
            <a:ext cx="9144000" cy="640080"/>
          </a:xfrm>
          <a:custGeom>
            <a:avLst/>
            <a:gdLst/>
            <a:ahLst/>
            <a:cxnLst/>
            <a:rect l="l" t="t" r="r" b="b"/>
            <a:pathLst>
              <a:path w="12192000" h="640080">
                <a:moveTo>
                  <a:pt x="0" y="640079"/>
                </a:moveTo>
                <a:lnTo>
                  <a:pt x="12192000" y="640079"/>
                </a:lnTo>
                <a:lnTo>
                  <a:pt x="12192000" y="0"/>
                </a:lnTo>
                <a:lnTo>
                  <a:pt x="0" y="0"/>
                </a:lnTo>
                <a:lnTo>
                  <a:pt x="0" y="640079"/>
                </a:lnTo>
                <a:close/>
              </a:path>
            </a:pathLst>
          </a:custGeom>
          <a:solidFill>
            <a:srgbClr val="005596"/>
          </a:solidFill>
        </p:spPr>
        <p:txBody>
          <a:bodyPr wrap="square" lIns="0" tIns="0" rIns="0" bIns="0" rtlCol="0"/>
          <a:lstStyle/>
          <a:p>
            <a:pPr fontAlgn="auto">
              <a:spcBef>
                <a:spcPts val="0"/>
              </a:spcBef>
              <a:spcAft>
                <a:spcPts val="0"/>
              </a:spcAft>
            </a:pPr>
            <a:endParaRPr>
              <a:solidFill>
                <a:srgbClr val="5C5C5C"/>
              </a:solidFill>
              <a:latin typeface="Frutiger Next Pro Light"/>
              <a:cs typeface="+mn-cs"/>
            </a:endParaRPr>
          </a:p>
        </p:txBody>
      </p:sp>
      <p:sp>
        <p:nvSpPr>
          <p:cNvPr id="2" name="Title Placeholder 1"/>
          <p:cNvSpPr>
            <a:spLocks noGrp="1"/>
          </p:cNvSpPr>
          <p:nvPr>
            <p:ph type="title"/>
          </p:nvPr>
        </p:nvSpPr>
        <p:spPr>
          <a:xfrm>
            <a:off x="382870" y="-279242"/>
            <a:ext cx="8303930" cy="1325563"/>
          </a:xfrm>
          <a:prstGeom prst="rect">
            <a:avLst/>
          </a:prstGeom>
        </p:spPr>
        <p:txBody>
          <a:bodyPr vert="horz" lIns="91440" tIns="45720" rIns="91440" bIns="45720" rtlCol="0" anchor="ctr">
            <a:noAutofit/>
          </a:bodyPr>
          <a:lstStyle/>
          <a:p>
            <a:r>
              <a:rPr lang="en-US"/>
              <a:t>Click to edit Master title style</a:t>
            </a:r>
          </a:p>
        </p:txBody>
      </p:sp>
      <p:pic>
        <p:nvPicPr>
          <p:cNvPr id="6" name="Picture 5"/>
          <p:cNvPicPr>
            <a:picLocks noChangeAspect="1"/>
          </p:cNvPicPr>
          <p:nvPr userDrawn="1"/>
        </p:nvPicPr>
        <p:blipFill rotWithShape="1">
          <a:blip r:embed="rId13" cstate="print">
            <a:extLst>
              <a:ext uri="{28A0092B-C50C-407E-A947-70E740481C1C}">
                <a14:useLocalDpi xmlns:a14="http://schemas.microsoft.com/office/drawing/2010/main" val="0"/>
              </a:ext>
            </a:extLst>
          </a:blip>
          <a:srcRect l="496" t="477" r="61803" b="3271"/>
          <a:stretch/>
        </p:blipFill>
        <p:spPr>
          <a:xfrm>
            <a:off x="8571547" y="0"/>
            <a:ext cx="581026" cy="635000"/>
          </a:xfrm>
          <a:prstGeom prst="rect">
            <a:avLst/>
          </a:prstGeom>
        </p:spPr>
      </p:pic>
    </p:spTree>
    <p:extLst>
      <p:ext uri="{BB962C8B-B14F-4D97-AF65-F5344CB8AC3E}">
        <p14:creationId xmlns:p14="http://schemas.microsoft.com/office/powerpoint/2010/main" val="2249110079"/>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Lst>
  <p:txStyles>
    <p:titleStyle>
      <a:lvl1pPr algn="l" defTabSz="685800" rtl="0" eaLnBrk="1" latinLnBrk="0" hangingPunct="1">
        <a:lnSpc>
          <a:spcPct val="90000"/>
        </a:lnSpc>
        <a:spcBef>
          <a:spcPct val="0"/>
        </a:spcBef>
        <a:buNone/>
        <a:defRPr sz="4050" kern="1200" cap="all" spc="38" baseline="0">
          <a:solidFill>
            <a:schemeClr val="bg1"/>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5"/>
        </a:buClr>
        <a:buSzPct val="75000"/>
        <a:buFont typeface="Arial" panose="020B0604020202020204" pitchFamily="34" charset="0"/>
        <a:buChar char="•"/>
        <a:defRPr sz="1500" kern="1200">
          <a:solidFill>
            <a:schemeClr val="accent1"/>
          </a:solidFill>
          <a:latin typeface="+mn-lt"/>
          <a:ea typeface="+mn-ea"/>
          <a:cs typeface="+mn-cs"/>
        </a:defRPr>
      </a:lvl1pPr>
      <a:lvl2pPr marL="514350" indent="-171450" algn="l" defTabSz="685800" rtl="0" eaLnBrk="1" latinLnBrk="0" hangingPunct="1">
        <a:lnSpc>
          <a:spcPct val="100000"/>
        </a:lnSpc>
        <a:spcBef>
          <a:spcPts val="375"/>
        </a:spcBef>
        <a:buClr>
          <a:schemeClr val="accent5"/>
        </a:buClr>
        <a:buSzPct val="75000"/>
        <a:buFont typeface="Arial" panose="020B0604020202020204" pitchFamily="34" charset="0"/>
        <a:buChar char="•"/>
        <a:defRPr sz="1350" kern="1200">
          <a:solidFill>
            <a:schemeClr val="accent1"/>
          </a:solidFill>
          <a:latin typeface="+mn-lt"/>
          <a:ea typeface="+mn-ea"/>
          <a:cs typeface="+mn-cs"/>
        </a:defRPr>
      </a:lvl2pPr>
      <a:lvl3pPr marL="857250" indent="-171450" algn="l" defTabSz="685800" rtl="0" eaLnBrk="1" latinLnBrk="0" hangingPunct="1">
        <a:lnSpc>
          <a:spcPct val="100000"/>
        </a:lnSpc>
        <a:spcBef>
          <a:spcPts val="375"/>
        </a:spcBef>
        <a:buClr>
          <a:schemeClr val="accent5"/>
        </a:buClr>
        <a:buSzPct val="75000"/>
        <a:buFont typeface="Arial" panose="020B0604020202020204" pitchFamily="34" charset="0"/>
        <a:buChar char="•"/>
        <a:defRPr sz="1200" kern="1200">
          <a:solidFill>
            <a:schemeClr val="accent1"/>
          </a:solidFill>
          <a:latin typeface="+mn-lt"/>
          <a:ea typeface="+mn-ea"/>
          <a:cs typeface="+mn-cs"/>
        </a:defRPr>
      </a:lvl3pPr>
      <a:lvl4pPr marL="1200150" indent="-171450" algn="l" defTabSz="685800" rtl="0" eaLnBrk="1" latinLnBrk="0" hangingPunct="1">
        <a:lnSpc>
          <a:spcPct val="100000"/>
        </a:lnSpc>
        <a:spcBef>
          <a:spcPts val="375"/>
        </a:spcBef>
        <a:buClr>
          <a:schemeClr val="accent5"/>
        </a:buClr>
        <a:buSzPct val="75000"/>
        <a:buFont typeface="Arial" panose="020B0604020202020204" pitchFamily="34" charset="0"/>
        <a:buChar char="•"/>
        <a:defRPr sz="1050" kern="1200">
          <a:solidFill>
            <a:schemeClr val="accent1"/>
          </a:solidFill>
          <a:latin typeface="+mn-lt"/>
          <a:ea typeface="+mn-ea"/>
          <a:cs typeface="+mn-cs"/>
        </a:defRPr>
      </a:lvl4pPr>
      <a:lvl5pPr marL="1543050" indent="-171450" algn="l" defTabSz="685800" rtl="0" eaLnBrk="1" latinLnBrk="0" hangingPunct="1">
        <a:lnSpc>
          <a:spcPct val="100000"/>
        </a:lnSpc>
        <a:spcBef>
          <a:spcPts val="375"/>
        </a:spcBef>
        <a:buClr>
          <a:schemeClr val="accent5"/>
        </a:buClr>
        <a:buSzPct val="75000"/>
        <a:buFont typeface="Arial" panose="020B0604020202020204" pitchFamily="34" charset="0"/>
        <a:buChar char="•"/>
        <a:defRPr sz="1050" kern="1200">
          <a:solidFill>
            <a:schemeClr val="accent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p15:clr>
            <a:srgbClr val="F26B43"/>
          </p15:clr>
        </p15:guide>
        <p15:guide id="2" pos="729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2870" y="1698438"/>
            <a:ext cx="830393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bk object 16"/>
          <p:cNvSpPr/>
          <p:nvPr userDrawn="1"/>
        </p:nvSpPr>
        <p:spPr>
          <a:xfrm>
            <a:off x="0" y="716281"/>
            <a:ext cx="9144000" cy="62865"/>
          </a:xfrm>
          <a:custGeom>
            <a:avLst/>
            <a:gdLst/>
            <a:ahLst/>
            <a:cxnLst/>
            <a:rect l="l" t="t" r="r" b="b"/>
            <a:pathLst>
              <a:path w="12192000" h="62865">
                <a:moveTo>
                  <a:pt x="0" y="62483"/>
                </a:moveTo>
                <a:lnTo>
                  <a:pt x="12192000" y="62483"/>
                </a:lnTo>
                <a:lnTo>
                  <a:pt x="12192000" y="0"/>
                </a:lnTo>
                <a:lnTo>
                  <a:pt x="0" y="0"/>
                </a:lnTo>
                <a:lnTo>
                  <a:pt x="0" y="62483"/>
                </a:lnTo>
                <a:close/>
              </a:path>
            </a:pathLst>
          </a:custGeom>
          <a:solidFill>
            <a:srgbClr val="58585B"/>
          </a:solidFill>
        </p:spPr>
        <p:txBody>
          <a:bodyPr wrap="square" lIns="0" tIns="0" rIns="0" bIns="0" rtlCol="0"/>
          <a:lstStyle/>
          <a:p>
            <a:pPr fontAlgn="auto">
              <a:spcBef>
                <a:spcPts val="0"/>
              </a:spcBef>
              <a:spcAft>
                <a:spcPts val="0"/>
              </a:spcAft>
            </a:pPr>
            <a:endParaRPr>
              <a:solidFill>
                <a:srgbClr val="5C5C5C"/>
              </a:solidFill>
              <a:latin typeface="Frutiger Next Pro Light"/>
              <a:cs typeface="+mn-cs"/>
            </a:endParaRPr>
          </a:p>
        </p:txBody>
      </p:sp>
      <p:sp>
        <p:nvSpPr>
          <p:cNvPr id="10" name="bk object 17"/>
          <p:cNvSpPr/>
          <p:nvPr userDrawn="1"/>
        </p:nvSpPr>
        <p:spPr>
          <a:xfrm>
            <a:off x="1" y="640080"/>
            <a:ext cx="9145991" cy="82088"/>
          </a:xfrm>
          <a:custGeom>
            <a:avLst/>
            <a:gdLst/>
            <a:ahLst/>
            <a:cxnLst/>
            <a:rect l="l" t="t" r="r" b="b"/>
            <a:pathLst>
              <a:path w="12189460" h="76200">
                <a:moveTo>
                  <a:pt x="0" y="76200"/>
                </a:moveTo>
                <a:lnTo>
                  <a:pt x="12188952" y="76200"/>
                </a:lnTo>
                <a:lnTo>
                  <a:pt x="12188952" y="0"/>
                </a:lnTo>
                <a:lnTo>
                  <a:pt x="0" y="0"/>
                </a:lnTo>
                <a:lnTo>
                  <a:pt x="0" y="76200"/>
                </a:lnTo>
                <a:close/>
              </a:path>
            </a:pathLst>
          </a:custGeom>
          <a:solidFill>
            <a:srgbClr val="FFCE00"/>
          </a:solidFill>
        </p:spPr>
        <p:txBody>
          <a:bodyPr wrap="square" lIns="0" tIns="0" rIns="0" bIns="0" rtlCol="0"/>
          <a:lstStyle/>
          <a:p>
            <a:pPr fontAlgn="auto">
              <a:spcBef>
                <a:spcPts val="0"/>
              </a:spcBef>
              <a:spcAft>
                <a:spcPts val="0"/>
              </a:spcAft>
            </a:pPr>
            <a:endParaRPr>
              <a:solidFill>
                <a:srgbClr val="5C5C5C"/>
              </a:solidFill>
              <a:latin typeface="Frutiger Next Pro Light"/>
              <a:cs typeface="+mn-cs"/>
            </a:endParaRPr>
          </a:p>
        </p:txBody>
      </p:sp>
      <p:sp>
        <p:nvSpPr>
          <p:cNvPr id="11" name="bk object 18"/>
          <p:cNvSpPr/>
          <p:nvPr userDrawn="1"/>
        </p:nvSpPr>
        <p:spPr>
          <a:xfrm>
            <a:off x="0" y="0"/>
            <a:ext cx="9144000" cy="640080"/>
          </a:xfrm>
          <a:custGeom>
            <a:avLst/>
            <a:gdLst/>
            <a:ahLst/>
            <a:cxnLst/>
            <a:rect l="l" t="t" r="r" b="b"/>
            <a:pathLst>
              <a:path w="12192000" h="640080">
                <a:moveTo>
                  <a:pt x="0" y="640079"/>
                </a:moveTo>
                <a:lnTo>
                  <a:pt x="12192000" y="640079"/>
                </a:lnTo>
                <a:lnTo>
                  <a:pt x="12192000" y="0"/>
                </a:lnTo>
                <a:lnTo>
                  <a:pt x="0" y="0"/>
                </a:lnTo>
                <a:lnTo>
                  <a:pt x="0" y="640079"/>
                </a:lnTo>
                <a:close/>
              </a:path>
            </a:pathLst>
          </a:custGeom>
          <a:solidFill>
            <a:srgbClr val="005596"/>
          </a:solidFill>
        </p:spPr>
        <p:txBody>
          <a:bodyPr wrap="square" lIns="0" tIns="0" rIns="0" bIns="0" rtlCol="0"/>
          <a:lstStyle/>
          <a:p>
            <a:pPr fontAlgn="auto">
              <a:spcBef>
                <a:spcPts val="0"/>
              </a:spcBef>
              <a:spcAft>
                <a:spcPts val="0"/>
              </a:spcAft>
            </a:pPr>
            <a:endParaRPr>
              <a:solidFill>
                <a:srgbClr val="5C5C5C"/>
              </a:solidFill>
              <a:latin typeface="Frutiger Next Pro Light"/>
              <a:cs typeface="+mn-cs"/>
            </a:endParaRPr>
          </a:p>
        </p:txBody>
      </p:sp>
      <p:sp>
        <p:nvSpPr>
          <p:cNvPr id="2" name="Title Placeholder 1"/>
          <p:cNvSpPr>
            <a:spLocks noGrp="1"/>
          </p:cNvSpPr>
          <p:nvPr>
            <p:ph type="title"/>
          </p:nvPr>
        </p:nvSpPr>
        <p:spPr>
          <a:xfrm>
            <a:off x="382870" y="-279242"/>
            <a:ext cx="8303930" cy="1325563"/>
          </a:xfrm>
          <a:prstGeom prst="rect">
            <a:avLst/>
          </a:prstGeom>
        </p:spPr>
        <p:txBody>
          <a:bodyPr vert="horz" lIns="91440" tIns="45720" rIns="91440" bIns="45720" rtlCol="0" anchor="ctr">
            <a:noAutofit/>
          </a:bodyPr>
          <a:lstStyle/>
          <a:p>
            <a:r>
              <a:rPr lang="en-US"/>
              <a:t>Click to edit Master title style</a:t>
            </a:r>
          </a:p>
        </p:txBody>
      </p:sp>
      <p:pic>
        <p:nvPicPr>
          <p:cNvPr id="6" name="Picture 5"/>
          <p:cNvPicPr>
            <a:picLocks noChangeAspect="1"/>
          </p:cNvPicPr>
          <p:nvPr userDrawn="1"/>
        </p:nvPicPr>
        <p:blipFill rotWithShape="1">
          <a:blip r:embed="rId13" cstate="print">
            <a:extLst>
              <a:ext uri="{28A0092B-C50C-407E-A947-70E740481C1C}">
                <a14:useLocalDpi xmlns:a14="http://schemas.microsoft.com/office/drawing/2010/main" val="0"/>
              </a:ext>
            </a:extLst>
          </a:blip>
          <a:srcRect l="496" t="477" r="61803" b="3271"/>
          <a:stretch/>
        </p:blipFill>
        <p:spPr>
          <a:xfrm>
            <a:off x="8571547" y="0"/>
            <a:ext cx="581026" cy="635000"/>
          </a:xfrm>
          <a:prstGeom prst="rect">
            <a:avLst/>
          </a:prstGeom>
        </p:spPr>
      </p:pic>
    </p:spTree>
    <p:extLst>
      <p:ext uri="{BB962C8B-B14F-4D97-AF65-F5344CB8AC3E}">
        <p14:creationId xmlns:p14="http://schemas.microsoft.com/office/powerpoint/2010/main" val="1527407985"/>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txStyles>
    <p:titleStyle>
      <a:lvl1pPr algn="l" defTabSz="685800" rtl="0" eaLnBrk="1" latinLnBrk="0" hangingPunct="1">
        <a:lnSpc>
          <a:spcPct val="90000"/>
        </a:lnSpc>
        <a:spcBef>
          <a:spcPct val="0"/>
        </a:spcBef>
        <a:buNone/>
        <a:defRPr sz="4050" kern="1200" cap="all" spc="38" baseline="0">
          <a:solidFill>
            <a:schemeClr val="bg1"/>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5"/>
        </a:buClr>
        <a:buSzPct val="75000"/>
        <a:buFont typeface="Arial" panose="020B0604020202020204" pitchFamily="34" charset="0"/>
        <a:buChar char="•"/>
        <a:defRPr sz="1500" kern="1200">
          <a:solidFill>
            <a:schemeClr val="accent1"/>
          </a:solidFill>
          <a:latin typeface="+mn-lt"/>
          <a:ea typeface="+mn-ea"/>
          <a:cs typeface="+mn-cs"/>
        </a:defRPr>
      </a:lvl1pPr>
      <a:lvl2pPr marL="514350" indent="-171450" algn="l" defTabSz="685800" rtl="0" eaLnBrk="1" latinLnBrk="0" hangingPunct="1">
        <a:lnSpc>
          <a:spcPct val="100000"/>
        </a:lnSpc>
        <a:spcBef>
          <a:spcPts val="375"/>
        </a:spcBef>
        <a:buClr>
          <a:schemeClr val="accent5"/>
        </a:buClr>
        <a:buSzPct val="75000"/>
        <a:buFont typeface="Arial" panose="020B0604020202020204" pitchFamily="34" charset="0"/>
        <a:buChar char="•"/>
        <a:defRPr sz="1350" kern="1200">
          <a:solidFill>
            <a:schemeClr val="accent1"/>
          </a:solidFill>
          <a:latin typeface="+mn-lt"/>
          <a:ea typeface="+mn-ea"/>
          <a:cs typeface="+mn-cs"/>
        </a:defRPr>
      </a:lvl2pPr>
      <a:lvl3pPr marL="857250" indent="-171450" algn="l" defTabSz="685800" rtl="0" eaLnBrk="1" latinLnBrk="0" hangingPunct="1">
        <a:lnSpc>
          <a:spcPct val="100000"/>
        </a:lnSpc>
        <a:spcBef>
          <a:spcPts val="375"/>
        </a:spcBef>
        <a:buClr>
          <a:schemeClr val="accent5"/>
        </a:buClr>
        <a:buSzPct val="75000"/>
        <a:buFont typeface="Arial" panose="020B0604020202020204" pitchFamily="34" charset="0"/>
        <a:buChar char="•"/>
        <a:defRPr sz="1200" kern="1200">
          <a:solidFill>
            <a:schemeClr val="accent1"/>
          </a:solidFill>
          <a:latin typeface="+mn-lt"/>
          <a:ea typeface="+mn-ea"/>
          <a:cs typeface="+mn-cs"/>
        </a:defRPr>
      </a:lvl3pPr>
      <a:lvl4pPr marL="1200150" indent="-171450" algn="l" defTabSz="685800" rtl="0" eaLnBrk="1" latinLnBrk="0" hangingPunct="1">
        <a:lnSpc>
          <a:spcPct val="100000"/>
        </a:lnSpc>
        <a:spcBef>
          <a:spcPts val="375"/>
        </a:spcBef>
        <a:buClr>
          <a:schemeClr val="accent5"/>
        </a:buClr>
        <a:buSzPct val="75000"/>
        <a:buFont typeface="Arial" panose="020B0604020202020204" pitchFamily="34" charset="0"/>
        <a:buChar char="•"/>
        <a:defRPr sz="1050" kern="1200">
          <a:solidFill>
            <a:schemeClr val="accent1"/>
          </a:solidFill>
          <a:latin typeface="+mn-lt"/>
          <a:ea typeface="+mn-ea"/>
          <a:cs typeface="+mn-cs"/>
        </a:defRPr>
      </a:lvl4pPr>
      <a:lvl5pPr marL="1543050" indent="-171450" algn="l" defTabSz="685800" rtl="0" eaLnBrk="1" latinLnBrk="0" hangingPunct="1">
        <a:lnSpc>
          <a:spcPct val="100000"/>
        </a:lnSpc>
        <a:spcBef>
          <a:spcPts val="375"/>
        </a:spcBef>
        <a:buClr>
          <a:schemeClr val="accent5"/>
        </a:buClr>
        <a:buSzPct val="75000"/>
        <a:buFont typeface="Arial" panose="020B0604020202020204" pitchFamily="34" charset="0"/>
        <a:buChar char="•"/>
        <a:defRPr sz="1050" kern="1200">
          <a:solidFill>
            <a:schemeClr val="accent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p15:clr>
            <a:srgbClr val="F26B43"/>
          </p15:clr>
        </p15:guide>
        <p15:guide id="2" pos="729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8" name="Picture 6" descr="UWindsor powerpoint bottom1.jp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200775"/>
            <a:ext cx="9144000" cy="657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29" name="Picture 5" descr="UW_Logo_1L_horz.jp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323850" y="6269038"/>
            <a:ext cx="2301875" cy="544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6672024"/>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txStyles>
    <p:titleStyle>
      <a:lvl1pPr algn="ctr" rtl="0" eaLnBrk="0" fontAlgn="base" hangingPunct="0">
        <a:spcBef>
          <a:spcPct val="0"/>
        </a:spcBef>
        <a:spcAft>
          <a:spcPct val="0"/>
        </a:spcAft>
        <a:defRPr sz="4400">
          <a:solidFill>
            <a:schemeClr val="tx2"/>
          </a:solidFill>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0"/>
        </a:defRPr>
      </a:lvl2pPr>
      <a:lvl3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0"/>
        </a:defRPr>
      </a:lvl3pPr>
      <a:lvl4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0"/>
        </a:defRPr>
      </a:lvl4pPr>
      <a:lvl5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61560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628650" y="1196752"/>
            <a:ext cx="7886700" cy="498021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Arial"/>
              <a:ea typeface="MS PGothic" panose="020B0600070205080204" pitchFamily="34" charset="-128"/>
              <a:cs typeface="+mn-cs"/>
            </a:endParaRPr>
          </a:p>
        </p:txBody>
      </p:sp>
      <p:sp>
        <p:nvSpPr>
          <p:cNvPr id="6" name="Slide Number Placeholder 5"/>
          <p:cNvSpPr>
            <a:spLocks noGrp="1"/>
          </p:cNvSpPr>
          <p:nvPr>
            <p:ph type="sldNum" sz="quarter" idx="4"/>
          </p:nvPr>
        </p:nvSpPr>
        <p:spPr>
          <a:xfrm>
            <a:off x="138336" y="6356349"/>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B6352C-1AC9-4FBC-A829-6BF6F25E6162}" type="slidenum">
              <a:rPr lang="en-US" smtClean="0">
                <a:solidFill>
                  <a:prstClr val="black">
                    <a:tint val="75000"/>
                  </a:prstClr>
                </a:solidFill>
                <a:latin typeface="Arial"/>
                <a:ea typeface="MS PGothic" panose="020B0600070205080204" pitchFamily="34" charset="-128"/>
                <a:cs typeface="+mn-cs"/>
              </a:rPr>
              <a:pPr/>
              <a:t>‹#›</a:t>
            </a:fld>
            <a:endParaRPr lang="en-US">
              <a:solidFill>
                <a:prstClr val="black">
                  <a:tint val="75000"/>
                </a:prstClr>
              </a:solidFill>
              <a:latin typeface="Arial"/>
              <a:ea typeface="MS PGothic" panose="020B0600070205080204" pitchFamily="34" charset="-128"/>
              <a:cs typeface="+mn-cs"/>
            </a:endParaRPr>
          </a:p>
        </p:txBody>
      </p:sp>
    </p:spTree>
    <p:extLst>
      <p:ext uri="{BB962C8B-B14F-4D97-AF65-F5344CB8AC3E}">
        <p14:creationId xmlns:p14="http://schemas.microsoft.com/office/powerpoint/2010/main" val="3811843592"/>
      </p:ext>
    </p:extLst>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Lst>
  <p:hf sldNum="0" hdr="0" ftr="0" dt="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0.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0.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0.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3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0.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0.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p:cNvSpPr txBox="1">
            <a:spLocks/>
          </p:cNvSpPr>
          <p:nvPr/>
        </p:nvSpPr>
        <p:spPr bwMode="auto">
          <a:xfrm>
            <a:off x="107504" y="1052736"/>
            <a:ext cx="8928992"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2pPr>
            <a:lvl3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3pPr>
            <a:lvl4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4pPr>
            <a:lvl5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CA" b="1" kern="0" dirty="0">
                <a:solidFill>
                  <a:srgbClr val="0070C0"/>
                </a:solidFill>
                <a:latin typeface="Calibri" panose="020F0502020204030204" pitchFamily="34" charset="0"/>
              </a:rPr>
              <a:t>Feature Selection-FS12</a:t>
            </a:r>
            <a:endParaRPr lang="en-CA" b="1" kern="0" dirty="0">
              <a:solidFill>
                <a:schemeClr val="accent6"/>
              </a:solidFill>
              <a:latin typeface="Calibri" panose="020F0502020204030204" pitchFamily="34" charset="0"/>
            </a:endParaRPr>
          </a:p>
        </p:txBody>
      </p:sp>
      <p:sp>
        <p:nvSpPr>
          <p:cNvPr id="2" name="TextBox 1"/>
          <p:cNvSpPr txBox="1"/>
          <p:nvPr/>
        </p:nvSpPr>
        <p:spPr>
          <a:xfrm>
            <a:off x="228600" y="4975581"/>
            <a:ext cx="8807896" cy="10442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spcBef>
                <a:spcPct val="20000"/>
              </a:spcBef>
              <a:buChar char="•"/>
              <a:defRPr sz="2400">
                <a:solidFill>
                  <a:schemeClr val="accent6"/>
                </a:solidFill>
                <a:latin typeface="Calibri" panose="020F0502020204030204" pitchFamily="34" charset="0"/>
                <a:ea typeface="ＭＳ Ｐゴシック" charset="0"/>
                <a:cs typeface="ＭＳ Ｐゴシック" charset="0"/>
              </a:defRPr>
            </a:lvl1pPr>
            <a:lvl2pPr marL="742950" lvl="1" indent="-285750">
              <a:spcBef>
                <a:spcPct val="20000"/>
              </a:spcBef>
              <a:buChar char="–"/>
              <a:defRPr sz="2000">
                <a:solidFill>
                  <a:schemeClr val="accent6"/>
                </a:solidFill>
                <a:latin typeface="Calibri" panose="020F0502020204030204" pitchFamily="34" charset="0"/>
                <a:ea typeface="ＭＳ Ｐゴシック" charset="-128"/>
              </a:defRPr>
            </a:lvl2pPr>
            <a:lvl3pPr marL="1143000" indent="-228600">
              <a:spcBef>
                <a:spcPct val="20000"/>
              </a:spcBef>
              <a:buChar char="•"/>
              <a:defRPr sz="2400">
                <a:latin typeface="+mn-lt"/>
                <a:ea typeface="ＭＳ Ｐゴシック" charset="-128"/>
              </a:defRPr>
            </a:lvl3pPr>
            <a:lvl4pPr marL="1600200" indent="-228600">
              <a:spcBef>
                <a:spcPct val="20000"/>
              </a:spcBef>
              <a:buChar char="–"/>
              <a:defRPr sz="2000">
                <a:latin typeface="+mn-lt"/>
                <a:ea typeface="ＭＳ Ｐゴシック" charset="-128"/>
              </a:defRPr>
            </a:lvl4pPr>
            <a:lvl5pPr marL="2057400" indent="-228600">
              <a:spcBef>
                <a:spcPct val="20000"/>
              </a:spcBef>
              <a:buChar char="»"/>
              <a:defRPr sz="2000">
                <a:latin typeface="+mn-lt"/>
                <a:ea typeface="ＭＳ Ｐゴシック" charset="-128"/>
              </a:defRPr>
            </a:lvl5pPr>
            <a:lvl6pPr marL="2514600" indent="-228600" fontAlgn="base">
              <a:spcBef>
                <a:spcPct val="20000"/>
              </a:spcBef>
              <a:spcAft>
                <a:spcPct val="0"/>
              </a:spcAft>
              <a:buChar char="»"/>
              <a:defRPr sz="2000">
                <a:latin typeface="+mn-lt"/>
                <a:ea typeface="ＭＳ Ｐゴシック" charset="-128"/>
              </a:defRPr>
            </a:lvl6pPr>
            <a:lvl7pPr marL="2971800" indent="-228600" fontAlgn="base">
              <a:spcBef>
                <a:spcPct val="20000"/>
              </a:spcBef>
              <a:spcAft>
                <a:spcPct val="0"/>
              </a:spcAft>
              <a:buChar char="»"/>
              <a:defRPr sz="2000">
                <a:latin typeface="+mn-lt"/>
                <a:ea typeface="ＭＳ Ｐゴシック" charset="-128"/>
              </a:defRPr>
            </a:lvl7pPr>
            <a:lvl8pPr marL="3429000" indent="-228600" fontAlgn="base">
              <a:spcBef>
                <a:spcPct val="20000"/>
              </a:spcBef>
              <a:spcAft>
                <a:spcPct val="0"/>
              </a:spcAft>
              <a:buChar char="»"/>
              <a:defRPr sz="2000">
                <a:latin typeface="+mn-lt"/>
                <a:ea typeface="ＭＳ Ｐゴシック" charset="-128"/>
              </a:defRPr>
            </a:lvl8pPr>
            <a:lvl9pPr marL="3886200" indent="-228600" fontAlgn="base">
              <a:spcBef>
                <a:spcPct val="20000"/>
              </a:spcBef>
              <a:spcAft>
                <a:spcPct val="0"/>
              </a:spcAft>
              <a:buChar char="»"/>
              <a:defRPr sz="2000">
                <a:latin typeface="+mn-lt"/>
                <a:ea typeface="ＭＳ Ｐゴシック" charset="-128"/>
              </a:defRPr>
            </a:lvl9pPr>
          </a:lstStyle>
          <a:p>
            <a:pPr marL="0" indent="0" algn="ctr">
              <a:buNone/>
            </a:pPr>
            <a:r>
              <a:rPr lang="en-CA" sz="1800" b="1" dirty="0"/>
              <a:t>Christino Jacob-110060886</a:t>
            </a:r>
          </a:p>
          <a:p>
            <a:pPr marL="0" indent="0" algn="ctr">
              <a:buNone/>
            </a:pPr>
            <a:r>
              <a:rPr lang="en-CA" sz="1800" b="1" dirty="0"/>
              <a:t>Kishore Selvaraju-110032345</a:t>
            </a:r>
          </a:p>
        </p:txBody>
      </p:sp>
      <p:sp>
        <p:nvSpPr>
          <p:cNvPr id="7" name="Title 5">
            <a:extLst>
              <a:ext uri="{FF2B5EF4-FFF2-40B4-BE49-F238E27FC236}">
                <a16:creationId xmlns:a16="http://schemas.microsoft.com/office/drawing/2014/main" id="{07E7FD26-053A-8F43-A456-7971FB7D2A59}"/>
              </a:ext>
            </a:extLst>
          </p:cNvPr>
          <p:cNvSpPr txBox="1">
            <a:spLocks/>
          </p:cNvSpPr>
          <p:nvPr/>
        </p:nvSpPr>
        <p:spPr bwMode="auto">
          <a:xfrm>
            <a:off x="76200" y="2743200"/>
            <a:ext cx="8928992"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2pPr>
            <a:lvl3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3pPr>
            <a:lvl4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4pPr>
            <a:lvl5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CA" sz="3200" b="1" kern="0" dirty="0">
                <a:solidFill>
                  <a:schemeClr val="accent6"/>
                </a:solidFill>
                <a:latin typeface="Calibri" panose="020F0502020204030204" pitchFamily="34" charset="0"/>
              </a:rPr>
              <a:t>Team Presentation</a:t>
            </a:r>
          </a:p>
          <a:p>
            <a:r>
              <a:rPr lang="en-CA" sz="3200" kern="0" dirty="0">
                <a:solidFill>
                  <a:schemeClr val="accent6"/>
                </a:solidFill>
                <a:latin typeface="Calibri" panose="020F0502020204030204" pitchFamily="34" charset="0"/>
              </a:rPr>
              <a:t>ELEC8900-76-R-2021F AML</a:t>
            </a:r>
          </a:p>
        </p:txBody>
      </p:sp>
    </p:spTree>
    <p:extLst>
      <p:ext uri="{BB962C8B-B14F-4D97-AF65-F5344CB8AC3E}">
        <p14:creationId xmlns:p14="http://schemas.microsoft.com/office/powerpoint/2010/main" val="3790736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906797FB-34C3-4DA6-BE7A-0D5627C0DEA1}"/>
              </a:ext>
            </a:extLst>
          </p:cNvPr>
          <p:cNvSpPr txBox="1">
            <a:spLocks/>
          </p:cNvSpPr>
          <p:nvPr/>
        </p:nvSpPr>
        <p:spPr bwMode="auto">
          <a:xfrm>
            <a:off x="457200" y="131363"/>
            <a:ext cx="8229600" cy="55712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algn="just"/>
            <a:endParaRPr lang="en-US" sz="2800" kern="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84885B5F-DC19-436B-81F6-FAA4C6AE80E2}"/>
              </a:ext>
            </a:extLst>
          </p:cNvPr>
          <p:cNvSpPr txBox="1">
            <a:spLocks/>
          </p:cNvSpPr>
          <p:nvPr/>
        </p:nvSpPr>
        <p:spPr bwMode="auto">
          <a:xfrm>
            <a:off x="457200" y="61644"/>
            <a:ext cx="8460769" cy="4405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lgn="just">
              <a:buNone/>
            </a:pPr>
            <a:r>
              <a:rPr lang="en-US" sz="2800" kern="0" dirty="0">
                <a:solidFill>
                  <a:schemeClr val="tx1">
                    <a:lumMod val="75000"/>
                    <a:lumOff val="25000"/>
                  </a:schemeClr>
                </a:solidFill>
                <a:latin typeface="Times New Roman" panose="02020603050405020304" pitchFamily="18" charset="0"/>
                <a:cs typeface="Times New Roman" panose="02020603050405020304" pitchFamily="18" charset="0"/>
              </a:rPr>
              <a:t>ii. Adaptive Local Structural Learning</a:t>
            </a:r>
            <a:endParaRPr lang="en-US" kern="0" dirty="0">
              <a:solidFill>
                <a:schemeClr val="tx1">
                  <a:lumMod val="75000"/>
                  <a:lumOff val="25000"/>
                </a:schemeClr>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kern="0" dirty="0">
                <a:solidFill>
                  <a:schemeClr val="tx1">
                    <a:lumMod val="75000"/>
                    <a:lumOff val="25000"/>
                  </a:schemeClr>
                </a:solidFill>
                <a:latin typeface="Times New Roman" panose="02020603050405020304" pitchFamily="18" charset="0"/>
                <a:cs typeface="Times New Roman" panose="02020603050405020304" pitchFamily="18" charset="0"/>
              </a:rPr>
              <a:t>Local structural learning in ASL is achieved from Euclidian distance induced probabilistic neighborhood model rather than Laplacian model which can induce noise.</a:t>
            </a:r>
          </a:p>
          <a:p>
            <a:pPr lvl="1" algn="just">
              <a:buFont typeface="Arial" panose="020B0604020202020204" pitchFamily="34" charset="0"/>
              <a:buChar char="•"/>
            </a:pPr>
            <a:r>
              <a:rPr lang="en-US" kern="0" dirty="0">
                <a:solidFill>
                  <a:schemeClr val="tx1">
                    <a:lumMod val="75000"/>
                    <a:lumOff val="25000"/>
                  </a:schemeClr>
                </a:solidFill>
                <a:latin typeface="Times New Roman" panose="02020603050405020304" pitchFamily="18" charset="0"/>
                <a:cs typeface="Times New Roman" panose="02020603050405020304" pitchFamily="18" charset="0"/>
              </a:rPr>
              <a:t>The probabilistic model P obtained by the following expression is used to model the local structural learning.</a:t>
            </a:r>
          </a:p>
        </p:txBody>
      </p:sp>
      <p:sp>
        <p:nvSpPr>
          <p:cNvPr id="9" name="Content Placeholder 2">
            <a:extLst>
              <a:ext uri="{FF2B5EF4-FFF2-40B4-BE49-F238E27FC236}">
                <a16:creationId xmlns:a16="http://schemas.microsoft.com/office/drawing/2014/main" id="{5C40934F-FE46-43D6-B5DF-196CACEDA0F1}"/>
              </a:ext>
            </a:extLst>
          </p:cNvPr>
          <p:cNvSpPr txBox="1">
            <a:spLocks/>
          </p:cNvSpPr>
          <p:nvPr/>
        </p:nvSpPr>
        <p:spPr bwMode="auto">
          <a:xfrm>
            <a:off x="1553209" y="4241309"/>
            <a:ext cx="1167829" cy="669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lgn="just">
              <a:buNone/>
            </a:pPr>
            <a:r>
              <a:rPr lang="en-US" kern="0" dirty="0">
                <a:solidFill>
                  <a:schemeClr val="tx1">
                    <a:lumMod val="75000"/>
                    <a:lumOff val="25000"/>
                  </a:schemeClr>
                </a:solidFill>
                <a:latin typeface="Times New Roman" panose="02020603050405020304" pitchFamily="18" charset="0"/>
                <a:cs typeface="Times New Roman" panose="02020603050405020304" pitchFamily="18" charset="0"/>
              </a:rPr>
              <a:t>P = </a:t>
            </a:r>
          </a:p>
        </p:txBody>
      </p:sp>
      <p:pic>
        <p:nvPicPr>
          <p:cNvPr id="12" name="Picture 11">
            <a:extLst>
              <a:ext uri="{FF2B5EF4-FFF2-40B4-BE49-F238E27FC236}">
                <a16:creationId xmlns:a16="http://schemas.microsoft.com/office/drawing/2014/main" id="{89682596-EA45-4638-90DA-52ECA1CA45C8}"/>
              </a:ext>
            </a:extLst>
          </p:cNvPr>
          <p:cNvPicPr>
            <a:picLocks noChangeAspect="1"/>
          </p:cNvPicPr>
          <p:nvPr/>
        </p:nvPicPr>
        <p:blipFill>
          <a:blip r:embed="rId3"/>
          <a:stretch>
            <a:fillRect/>
          </a:stretch>
        </p:blipFill>
        <p:spPr>
          <a:xfrm>
            <a:off x="1532661" y="5118922"/>
            <a:ext cx="6169045" cy="858384"/>
          </a:xfrm>
          <a:prstGeom prst="rect">
            <a:avLst/>
          </a:prstGeom>
          <a:ln w="28575" cap="sq" cmpd="thickThin">
            <a:solidFill>
              <a:srgbClr val="000000"/>
            </a:solidFill>
            <a:prstDash val="solid"/>
            <a:miter lim="800000"/>
          </a:ln>
          <a:effectLst>
            <a:innerShdw blurRad="76200">
              <a:srgbClr val="000000"/>
            </a:innerShdw>
          </a:effectLst>
        </p:spPr>
      </p:pic>
      <p:pic>
        <p:nvPicPr>
          <p:cNvPr id="3" name="Picture 2">
            <a:extLst>
              <a:ext uri="{FF2B5EF4-FFF2-40B4-BE49-F238E27FC236}">
                <a16:creationId xmlns:a16="http://schemas.microsoft.com/office/drawing/2014/main" id="{23A86D23-80C8-4DE7-A6AA-F307326A1CCB}"/>
              </a:ext>
            </a:extLst>
          </p:cNvPr>
          <p:cNvPicPr>
            <a:picLocks noChangeAspect="1"/>
          </p:cNvPicPr>
          <p:nvPr/>
        </p:nvPicPr>
        <p:blipFill>
          <a:blip r:embed="rId4"/>
          <a:stretch>
            <a:fillRect/>
          </a:stretch>
        </p:blipFill>
        <p:spPr>
          <a:xfrm>
            <a:off x="2664110" y="4220097"/>
            <a:ext cx="3285173" cy="858384"/>
          </a:xfrm>
          <a:prstGeom prst="rect">
            <a:avLst/>
          </a:prstGeom>
        </p:spPr>
      </p:pic>
    </p:spTree>
    <p:extLst>
      <p:ext uri="{BB962C8B-B14F-4D97-AF65-F5344CB8AC3E}">
        <p14:creationId xmlns:p14="http://schemas.microsoft.com/office/powerpoint/2010/main" val="2917302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906797FB-34C3-4DA6-BE7A-0D5627C0DEA1}"/>
              </a:ext>
            </a:extLst>
          </p:cNvPr>
          <p:cNvSpPr txBox="1">
            <a:spLocks/>
          </p:cNvSpPr>
          <p:nvPr/>
        </p:nvSpPr>
        <p:spPr bwMode="auto">
          <a:xfrm>
            <a:off x="457200" y="177622"/>
            <a:ext cx="8229600" cy="7337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algn="just"/>
            <a:endParaRPr lang="en-US" sz="2800" kern="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84885B5F-DC19-436B-81F6-FAA4C6AE80E2}"/>
              </a:ext>
            </a:extLst>
          </p:cNvPr>
          <p:cNvSpPr txBox="1">
            <a:spLocks/>
          </p:cNvSpPr>
          <p:nvPr/>
        </p:nvSpPr>
        <p:spPr bwMode="auto">
          <a:xfrm>
            <a:off x="457200" y="113014"/>
            <a:ext cx="8460769" cy="1962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lgn="just">
              <a:buNone/>
            </a:pPr>
            <a:r>
              <a:rPr lang="en-US" sz="2800" kern="0" dirty="0">
                <a:solidFill>
                  <a:schemeClr val="tx1">
                    <a:lumMod val="75000"/>
                    <a:lumOff val="25000"/>
                  </a:schemeClr>
                </a:solidFill>
                <a:latin typeface="Times New Roman" panose="02020603050405020304" pitchFamily="18" charset="0"/>
                <a:cs typeface="Times New Roman" panose="02020603050405020304" pitchFamily="18" charset="0"/>
              </a:rPr>
              <a:t>iii. Unsupervised Feature Selection with ASL</a:t>
            </a:r>
            <a:endParaRPr lang="en-US" kern="0" dirty="0">
              <a:solidFill>
                <a:schemeClr val="tx1">
                  <a:lumMod val="75000"/>
                  <a:lumOff val="25000"/>
                </a:schemeClr>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kern="0" dirty="0">
                <a:solidFill>
                  <a:schemeClr val="tx1">
                    <a:lumMod val="75000"/>
                    <a:lumOff val="25000"/>
                  </a:schemeClr>
                </a:solidFill>
                <a:latin typeface="Times New Roman" panose="02020603050405020304" pitchFamily="18" charset="0"/>
                <a:cs typeface="Times New Roman" panose="02020603050405020304" pitchFamily="18" charset="0"/>
              </a:rPr>
              <a:t>Combining both global and local structural learning models, ASL can model feature selection by the solution of</a:t>
            </a:r>
          </a:p>
        </p:txBody>
      </p:sp>
      <p:pic>
        <p:nvPicPr>
          <p:cNvPr id="3" name="Picture 2">
            <a:extLst>
              <a:ext uri="{FF2B5EF4-FFF2-40B4-BE49-F238E27FC236}">
                <a16:creationId xmlns:a16="http://schemas.microsoft.com/office/drawing/2014/main" id="{3BDDCD0F-2C63-4C45-A4DB-815F3A4BC170}"/>
              </a:ext>
            </a:extLst>
          </p:cNvPr>
          <p:cNvPicPr>
            <a:picLocks noChangeAspect="1"/>
          </p:cNvPicPr>
          <p:nvPr/>
        </p:nvPicPr>
        <p:blipFill>
          <a:blip r:embed="rId3"/>
          <a:stretch>
            <a:fillRect/>
          </a:stretch>
        </p:blipFill>
        <p:spPr>
          <a:xfrm>
            <a:off x="1330596" y="2134457"/>
            <a:ext cx="6482807" cy="1243173"/>
          </a:xfrm>
          <a:prstGeom prst="rect">
            <a:avLst/>
          </a:prstGeom>
          <a:ln w="19050" cap="sq" cmpd="thickThin">
            <a:solidFill>
              <a:srgbClr val="000000"/>
            </a:solidFill>
            <a:prstDash val="solid"/>
            <a:miter lim="800000"/>
          </a:ln>
          <a:effectLst>
            <a:innerShdw blurRad="76200">
              <a:srgbClr val="000000"/>
            </a:innerShdw>
          </a:effectLst>
        </p:spPr>
      </p:pic>
      <p:sp>
        <p:nvSpPr>
          <p:cNvPr id="14" name="Content Placeholder 2">
            <a:extLst>
              <a:ext uri="{FF2B5EF4-FFF2-40B4-BE49-F238E27FC236}">
                <a16:creationId xmlns:a16="http://schemas.microsoft.com/office/drawing/2014/main" id="{D3617373-CE99-40CC-B54E-2C5F8CA37344}"/>
              </a:ext>
            </a:extLst>
          </p:cNvPr>
          <p:cNvSpPr txBox="1">
            <a:spLocks/>
          </p:cNvSpPr>
          <p:nvPr/>
        </p:nvSpPr>
        <p:spPr bwMode="auto">
          <a:xfrm>
            <a:off x="1641382" y="3519895"/>
            <a:ext cx="6788566" cy="1962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lgn="just">
              <a:buNone/>
            </a:pPr>
            <a:r>
              <a:rPr lang="en-US" sz="2800" kern="0" dirty="0">
                <a:solidFill>
                  <a:schemeClr val="tx1">
                    <a:lumMod val="75000"/>
                    <a:lumOff val="25000"/>
                  </a:schemeClr>
                </a:solidFill>
                <a:latin typeface="Times New Roman" panose="02020603050405020304" pitchFamily="18" charset="0"/>
                <a:cs typeface="Times New Roman" panose="02020603050405020304" pitchFamily="18" charset="0"/>
              </a:rPr>
              <a:t>where alpha, beta and gamma  are regularization parameters balancing the fitting error of global and local structure learning in the  first term and second term, and the sparsity of the feature selection matrix in the third group.</a:t>
            </a:r>
            <a:endParaRPr lang="en-US" kern="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4681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a:extLst>
              <a:ext uri="{FF2B5EF4-FFF2-40B4-BE49-F238E27FC236}">
                <a16:creationId xmlns:a16="http://schemas.microsoft.com/office/drawing/2014/main" id="{9C935EE7-19B9-2A4F-AE2C-5F2B069F0C0E}"/>
              </a:ext>
            </a:extLst>
          </p:cNvPr>
          <p:cNvSpPr>
            <a:spLocks noGrp="1"/>
          </p:cNvSpPr>
          <p:nvPr>
            <p:ph idx="1"/>
          </p:nvPr>
        </p:nvSpPr>
        <p:spPr>
          <a:xfrm>
            <a:off x="401053" y="2186710"/>
            <a:ext cx="8335396" cy="814927"/>
          </a:xfrm>
        </p:spPr>
        <p:txBody>
          <a:bodyPr>
            <a:noAutofit/>
          </a:bodyPr>
          <a:lstStyle/>
          <a:p>
            <a:pPr marL="0" indent="0" algn="ctr">
              <a:lnSpc>
                <a:spcPct val="150000"/>
              </a:lnSpc>
              <a:buNone/>
            </a:pPr>
            <a:r>
              <a:rPr lang="en-US" sz="4400" dirty="0">
                <a:solidFill>
                  <a:schemeClr val="tx1">
                    <a:lumMod val="75000"/>
                    <a:lumOff val="25000"/>
                  </a:schemeClr>
                </a:solidFill>
                <a:latin typeface="Times New Roman" panose="02020603050405020304" pitchFamily="18" charset="0"/>
                <a:cs typeface="Times New Roman" panose="02020603050405020304" pitchFamily="18" charset="0"/>
              </a:rPr>
              <a:t>Dependence Guided Unsupervised Feature Selection (DGUFS)</a:t>
            </a:r>
          </a:p>
        </p:txBody>
      </p:sp>
    </p:spTree>
    <p:extLst>
      <p:ext uri="{BB962C8B-B14F-4D97-AF65-F5344CB8AC3E}">
        <p14:creationId xmlns:p14="http://schemas.microsoft.com/office/powerpoint/2010/main" val="3905463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906797FB-34C3-4DA6-BE7A-0D5627C0DEA1}"/>
              </a:ext>
            </a:extLst>
          </p:cNvPr>
          <p:cNvSpPr txBox="1">
            <a:spLocks/>
          </p:cNvSpPr>
          <p:nvPr/>
        </p:nvSpPr>
        <p:spPr bwMode="auto">
          <a:xfrm>
            <a:off x="457199" y="136526"/>
            <a:ext cx="8460769" cy="55712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algn="just"/>
            <a:r>
              <a:rPr lang="en-US" sz="2800" kern="0" dirty="0">
                <a:solidFill>
                  <a:schemeClr val="tx1">
                    <a:lumMod val="75000"/>
                    <a:lumOff val="25000"/>
                  </a:schemeClr>
                </a:solidFill>
                <a:latin typeface="Times New Roman" panose="02020603050405020304" pitchFamily="18" charset="0"/>
                <a:cs typeface="Times New Roman" panose="02020603050405020304" pitchFamily="18" charset="0"/>
              </a:rPr>
              <a:t>Existing unsupervised methods adopts a two-step strategy for feature selection. i.e., selecting the top-m features according to a calculated descending order and then performing K-means clustering, resulting in a group of sub-optimal features.</a:t>
            </a:r>
          </a:p>
          <a:p>
            <a:pPr algn="just"/>
            <a:r>
              <a:rPr lang="en-US" sz="2800" kern="0" dirty="0">
                <a:solidFill>
                  <a:schemeClr val="tx1">
                    <a:lumMod val="75000"/>
                    <a:lumOff val="25000"/>
                  </a:schemeClr>
                </a:solidFill>
                <a:latin typeface="Times New Roman" panose="02020603050405020304" pitchFamily="18" charset="0"/>
                <a:cs typeface="Times New Roman" panose="02020603050405020304" pitchFamily="18" charset="0"/>
              </a:rPr>
              <a:t>DGUFS performs both the selection of features and partitioning data in a joint manner.</a:t>
            </a:r>
          </a:p>
          <a:p>
            <a:pPr algn="just"/>
            <a:r>
              <a:rPr lang="en-US" sz="2800" kern="0" dirty="0">
                <a:solidFill>
                  <a:schemeClr val="tx1">
                    <a:lumMod val="75000"/>
                    <a:lumOff val="25000"/>
                  </a:schemeClr>
                </a:solidFill>
                <a:latin typeface="Times New Roman" panose="02020603050405020304" pitchFamily="18" charset="0"/>
                <a:cs typeface="Times New Roman" panose="02020603050405020304" pitchFamily="18" charset="0"/>
              </a:rPr>
              <a:t>This method enhances interdependence among the original data, cluster labels and selected features and thus the feature selection will be performed from the original data w.r.t the learned cluster labels to minimize </a:t>
            </a:r>
            <a:r>
              <a:rPr lang="en-US" sz="2800" kern="0">
                <a:solidFill>
                  <a:schemeClr val="tx1">
                    <a:lumMod val="75000"/>
                    <a:lumOff val="25000"/>
                  </a:schemeClr>
                </a:solidFill>
                <a:latin typeface="Times New Roman" panose="02020603050405020304" pitchFamily="18" charset="0"/>
                <a:cs typeface="Times New Roman" panose="02020603050405020304" pitchFamily="18" charset="0"/>
              </a:rPr>
              <a:t>the noise. </a:t>
            </a:r>
            <a:endParaRPr lang="en-US" sz="2800" kern="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5386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906797FB-34C3-4DA6-BE7A-0D5627C0DEA1}"/>
              </a:ext>
            </a:extLst>
          </p:cNvPr>
          <p:cNvSpPr txBox="1">
            <a:spLocks/>
          </p:cNvSpPr>
          <p:nvPr/>
        </p:nvSpPr>
        <p:spPr bwMode="auto">
          <a:xfrm>
            <a:off x="457199" y="270089"/>
            <a:ext cx="8460769" cy="15998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lgn="just">
              <a:buNone/>
            </a:pPr>
            <a:r>
              <a:rPr lang="en-US" sz="2800" kern="0" dirty="0">
                <a:solidFill>
                  <a:schemeClr val="tx1">
                    <a:lumMod val="75000"/>
                    <a:lumOff val="25000"/>
                  </a:schemeClr>
                </a:solidFill>
                <a:latin typeface="Times New Roman" panose="02020603050405020304" pitchFamily="18" charset="0"/>
                <a:cs typeface="Times New Roman" panose="02020603050405020304" pitchFamily="18" charset="0"/>
              </a:rPr>
              <a:t>DGUFS is performed based on the following steps</a:t>
            </a:r>
          </a:p>
          <a:p>
            <a:pPr lvl="2" algn="just">
              <a:buFont typeface="Arial" panose="020B0604020202020204" pitchFamily="34" charset="0"/>
              <a:buChar char="•"/>
            </a:pPr>
            <a:endParaRPr lang="en-US" sz="2000" kern="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F779762-BCF5-42DF-B1E4-BF180B490C61}"/>
              </a:ext>
            </a:extLst>
          </p:cNvPr>
          <p:cNvPicPr>
            <a:picLocks noChangeAspect="1"/>
          </p:cNvPicPr>
          <p:nvPr/>
        </p:nvPicPr>
        <p:blipFill>
          <a:blip r:embed="rId3"/>
          <a:stretch>
            <a:fillRect/>
          </a:stretch>
        </p:blipFill>
        <p:spPr>
          <a:xfrm>
            <a:off x="3210460" y="3716178"/>
            <a:ext cx="2476500" cy="552450"/>
          </a:xfrm>
          <a:prstGeom prst="rect">
            <a:avLst/>
          </a:prstGeom>
        </p:spPr>
      </p:pic>
      <p:pic>
        <p:nvPicPr>
          <p:cNvPr id="6" name="Picture 12">
            <a:extLst>
              <a:ext uri="{FF2B5EF4-FFF2-40B4-BE49-F238E27FC236}">
                <a16:creationId xmlns:a16="http://schemas.microsoft.com/office/drawing/2014/main" id="{8080273A-761C-4F56-B117-B029D681F3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0728" y="2284832"/>
            <a:ext cx="6111875" cy="3649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a:extLst>
              <a:ext uri="{FF2B5EF4-FFF2-40B4-BE49-F238E27FC236}">
                <a16:creationId xmlns:a16="http://schemas.microsoft.com/office/drawing/2014/main" id="{E0166D15-E513-4C7A-975C-6192E157E89C}"/>
              </a:ext>
            </a:extLst>
          </p:cNvPr>
          <p:cNvSpPr txBox="1">
            <a:spLocks/>
          </p:cNvSpPr>
          <p:nvPr/>
        </p:nvSpPr>
        <p:spPr bwMode="auto">
          <a:xfrm>
            <a:off x="457199" y="864277"/>
            <a:ext cx="8460769" cy="12932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571500" indent="-571500" algn="just">
              <a:buAutoNum type="romanLcPeriod"/>
            </a:pPr>
            <a:r>
              <a:rPr lang="en-US" sz="2800" kern="0" dirty="0">
                <a:solidFill>
                  <a:schemeClr val="tx1">
                    <a:lumMod val="75000"/>
                    <a:lumOff val="25000"/>
                  </a:schemeClr>
                </a:solidFill>
                <a:latin typeface="Times New Roman" panose="02020603050405020304" pitchFamily="18" charset="0"/>
                <a:cs typeface="Times New Roman" panose="02020603050405020304" pitchFamily="18" charset="0"/>
              </a:rPr>
              <a:t>I</a:t>
            </a:r>
            <a:r>
              <a:rPr lang="en-US" sz="2800" kern="0" baseline="-25000" dirty="0">
                <a:solidFill>
                  <a:schemeClr val="tx1">
                    <a:lumMod val="75000"/>
                    <a:lumOff val="25000"/>
                  </a:schemeClr>
                </a:solidFill>
                <a:latin typeface="Times New Roman" panose="02020603050405020304" pitchFamily="18" charset="0"/>
                <a:cs typeface="Times New Roman" panose="02020603050405020304" pitchFamily="18" charset="0"/>
              </a:rPr>
              <a:t>2.0</a:t>
            </a:r>
            <a:r>
              <a:rPr lang="en-US" sz="2800" kern="0" dirty="0">
                <a:solidFill>
                  <a:schemeClr val="tx1">
                    <a:lumMod val="75000"/>
                    <a:lumOff val="25000"/>
                  </a:schemeClr>
                </a:solidFill>
                <a:latin typeface="Times New Roman" panose="02020603050405020304" pitchFamily="18" charset="0"/>
                <a:cs typeface="Times New Roman" panose="02020603050405020304" pitchFamily="18" charset="0"/>
              </a:rPr>
              <a:t> based model for clustering</a:t>
            </a:r>
          </a:p>
          <a:p>
            <a:pPr marL="0" indent="0" algn="just">
              <a:buNone/>
            </a:pPr>
            <a:r>
              <a:rPr lang="en-US" sz="2400" kern="0" dirty="0">
                <a:solidFill>
                  <a:schemeClr val="tx1">
                    <a:lumMod val="75000"/>
                    <a:lumOff val="25000"/>
                  </a:schemeClr>
                </a:solidFill>
                <a:latin typeface="Times New Roman" panose="02020603050405020304" pitchFamily="18" charset="0"/>
                <a:cs typeface="Times New Roman" panose="02020603050405020304" pitchFamily="18" charset="0"/>
              </a:rPr>
              <a:t>Directly select exact m features from all d features in the learning phase.</a:t>
            </a:r>
          </a:p>
          <a:p>
            <a:pPr lvl="1" algn="just">
              <a:buFont typeface="Arial" panose="020B0604020202020204" pitchFamily="34" charset="0"/>
              <a:buChar char="•"/>
            </a:pPr>
            <a:endParaRPr lang="en-US" sz="2400" kern="0" dirty="0">
              <a:solidFill>
                <a:schemeClr val="tx1">
                  <a:lumMod val="75000"/>
                  <a:lumOff val="25000"/>
                </a:schemeClr>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endParaRPr lang="en-US" sz="2400" kern="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7148353D-6494-45A7-9C17-B92F83057F1B}"/>
              </a:ext>
            </a:extLst>
          </p:cNvPr>
          <p:cNvSpPr/>
          <p:nvPr/>
        </p:nvSpPr>
        <p:spPr>
          <a:xfrm>
            <a:off x="1366463" y="4119937"/>
            <a:ext cx="6296809" cy="1824832"/>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8902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E0166D15-E513-4C7A-975C-6192E157E89C}"/>
              </a:ext>
            </a:extLst>
          </p:cNvPr>
          <p:cNvSpPr txBox="1">
            <a:spLocks/>
          </p:cNvSpPr>
          <p:nvPr/>
        </p:nvSpPr>
        <p:spPr bwMode="auto">
          <a:xfrm>
            <a:off x="527407" y="155365"/>
            <a:ext cx="8460769" cy="12932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lgn="just">
              <a:buNone/>
            </a:pPr>
            <a:r>
              <a:rPr lang="en-US" sz="2800" kern="0" dirty="0">
                <a:solidFill>
                  <a:schemeClr val="tx1">
                    <a:lumMod val="75000"/>
                    <a:lumOff val="25000"/>
                  </a:schemeClr>
                </a:solidFill>
                <a:latin typeface="Times New Roman" panose="02020603050405020304" pitchFamily="18" charset="0"/>
                <a:cs typeface="Times New Roman" panose="02020603050405020304" pitchFamily="18" charset="0"/>
              </a:rPr>
              <a:t>ii. Designing 2 dependence guided terms</a:t>
            </a:r>
          </a:p>
          <a:p>
            <a:pPr marL="0" indent="0" algn="just">
              <a:buNone/>
            </a:pPr>
            <a:r>
              <a:rPr lang="en-US" sz="2400" kern="0" dirty="0">
                <a:solidFill>
                  <a:schemeClr val="tx1">
                    <a:lumMod val="75000"/>
                    <a:lumOff val="25000"/>
                  </a:schemeClr>
                </a:solidFill>
                <a:latin typeface="Times New Roman" panose="02020603050405020304" pitchFamily="18" charset="0"/>
                <a:cs typeface="Times New Roman" panose="02020603050405020304" pitchFamily="18" charset="0"/>
              </a:rPr>
              <a:t>Enhance the inter-dependence among original data, learned cluster labels, and selected features.</a:t>
            </a:r>
          </a:p>
          <a:p>
            <a:pPr lvl="1" algn="just">
              <a:buFont typeface="Arial" panose="020B0604020202020204" pitchFamily="34" charset="0"/>
              <a:buChar char="•"/>
            </a:pPr>
            <a:endParaRPr lang="en-US" sz="2400" kern="0" dirty="0">
              <a:solidFill>
                <a:schemeClr val="tx1">
                  <a:lumMod val="75000"/>
                  <a:lumOff val="25000"/>
                </a:schemeClr>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endParaRPr lang="en-US" sz="2400" kern="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10" name="Picture 12">
            <a:extLst>
              <a:ext uri="{FF2B5EF4-FFF2-40B4-BE49-F238E27FC236}">
                <a16:creationId xmlns:a16="http://schemas.microsoft.com/office/drawing/2014/main" id="{D14F8043-5A78-419B-AF04-425A58F40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6062" y="1932150"/>
            <a:ext cx="6111875" cy="3649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矩形 7">
            <a:extLst>
              <a:ext uri="{FF2B5EF4-FFF2-40B4-BE49-F238E27FC236}">
                <a16:creationId xmlns:a16="http://schemas.microsoft.com/office/drawing/2014/main" id="{B7EFF518-234E-495F-BE7B-D494B4FFED85}"/>
              </a:ext>
            </a:extLst>
          </p:cNvPr>
          <p:cNvSpPr/>
          <p:nvPr/>
        </p:nvSpPr>
        <p:spPr>
          <a:xfrm>
            <a:off x="302195" y="2010239"/>
            <a:ext cx="3133725" cy="1770649"/>
          </a:xfrm>
          <a:prstGeom prst="rect">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grpSp>
        <p:nvGrpSpPr>
          <p:cNvPr id="12" name="组合 6">
            <a:extLst>
              <a:ext uri="{FF2B5EF4-FFF2-40B4-BE49-F238E27FC236}">
                <a16:creationId xmlns:a16="http://schemas.microsoft.com/office/drawing/2014/main" id="{FE2779BA-1111-40FB-8DCB-8DFB66CB069F}"/>
              </a:ext>
            </a:extLst>
          </p:cNvPr>
          <p:cNvGrpSpPr>
            <a:grpSpLocks/>
          </p:cNvGrpSpPr>
          <p:nvPr/>
        </p:nvGrpSpPr>
        <p:grpSpPr bwMode="auto">
          <a:xfrm>
            <a:off x="368040" y="2168990"/>
            <a:ext cx="2036763" cy="314325"/>
            <a:chOff x="323528" y="2636912"/>
            <a:chExt cx="2037015" cy="314325"/>
          </a:xfrm>
        </p:grpSpPr>
        <p:pic>
          <p:nvPicPr>
            <p:cNvPr id="13" name="Picture 5">
              <a:extLst>
                <a:ext uri="{FF2B5EF4-FFF2-40B4-BE49-F238E27FC236}">
                  <a16:creationId xmlns:a16="http://schemas.microsoft.com/office/drawing/2014/main" id="{E6A73157-DD27-4958-AC8A-C43A58F5F7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15530"/>
            <a:stretch>
              <a:fillRect/>
            </a:stretch>
          </p:blipFill>
          <p:spPr bwMode="auto">
            <a:xfrm>
              <a:off x="323528" y="2636912"/>
              <a:ext cx="1416029"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5">
              <a:extLst>
                <a:ext uri="{FF2B5EF4-FFF2-40B4-BE49-F238E27FC236}">
                  <a16:creationId xmlns:a16="http://schemas.microsoft.com/office/drawing/2014/main" id="{9DF79CF8-6495-40CE-A911-25AFBC9510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93639"/>
            <a:stretch>
              <a:fillRect/>
            </a:stretch>
          </p:blipFill>
          <p:spPr bwMode="auto">
            <a:xfrm>
              <a:off x="2253907" y="2646437"/>
              <a:ext cx="106636"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6">
              <a:extLst>
                <a:ext uri="{FF2B5EF4-FFF2-40B4-BE49-F238E27FC236}">
                  <a16:creationId xmlns:a16="http://schemas.microsoft.com/office/drawing/2014/main" id="{EB3037D8-5AEF-46BE-AEC8-02E875C90C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68726" r="10983"/>
            <a:stretch>
              <a:fillRect/>
            </a:stretch>
          </p:blipFill>
          <p:spPr bwMode="auto">
            <a:xfrm>
              <a:off x="1720507" y="2646437"/>
              <a:ext cx="533400"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6" name="矩形 9">
            <a:extLst>
              <a:ext uri="{FF2B5EF4-FFF2-40B4-BE49-F238E27FC236}">
                <a16:creationId xmlns:a16="http://schemas.microsoft.com/office/drawing/2014/main" id="{79BE1E5C-5EB5-462D-B7F0-2D126406EC5C}"/>
              </a:ext>
            </a:extLst>
          </p:cNvPr>
          <p:cNvSpPr>
            <a:spLocks noChangeArrowheads="1"/>
          </p:cNvSpPr>
          <p:nvPr/>
        </p:nvSpPr>
        <p:spPr bwMode="auto">
          <a:xfrm>
            <a:off x="302195" y="2517669"/>
            <a:ext cx="1800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b="1">
                <a:solidFill>
                  <a:srgbClr val="10253F"/>
                </a:solidFill>
                <a:latin typeface="Euclid" pitchFamily="18" charset="0"/>
              </a:rPr>
              <a:t>S</a:t>
            </a:r>
            <a:r>
              <a:rPr lang="en-US" altLang="zh-CN">
                <a:solidFill>
                  <a:srgbClr val="10253F"/>
                </a:solidFill>
              </a:rPr>
              <a:t> is the similarity matrix of </a:t>
            </a:r>
            <a:r>
              <a:rPr lang="en-US" altLang="zh-CN" b="1">
                <a:solidFill>
                  <a:srgbClr val="10253F"/>
                </a:solidFill>
                <a:latin typeface="Euclid" pitchFamily="18" charset="0"/>
              </a:rPr>
              <a:t>X</a:t>
            </a:r>
            <a:endParaRPr lang="zh-CN" altLang="en-US" b="1">
              <a:latin typeface="Euclid" pitchFamily="18" charset="0"/>
            </a:endParaRPr>
          </a:p>
        </p:txBody>
      </p:sp>
      <p:pic>
        <p:nvPicPr>
          <p:cNvPr id="17" name="Picture 6">
            <a:extLst>
              <a:ext uri="{FF2B5EF4-FFF2-40B4-BE49-F238E27FC236}">
                <a16:creationId xmlns:a16="http://schemas.microsoft.com/office/drawing/2014/main" id="{A5F4AD13-C291-43CB-9B47-67D7E97AF5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0313" y="2148441"/>
            <a:ext cx="2628900"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矩形 14">
            <a:extLst>
              <a:ext uri="{FF2B5EF4-FFF2-40B4-BE49-F238E27FC236}">
                <a16:creationId xmlns:a16="http://schemas.microsoft.com/office/drawing/2014/main" id="{303EE08B-5E1F-4C04-AC77-30D03E9D3A88}"/>
              </a:ext>
            </a:extLst>
          </p:cNvPr>
          <p:cNvSpPr/>
          <p:nvPr/>
        </p:nvSpPr>
        <p:spPr>
          <a:xfrm>
            <a:off x="5426075" y="1969624"/>
            <a:ext cx="3619500" cy="1811265"/>
          </a:xfrm>
          <a:prstGeom prst="rect">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9" name="矩形 17">
            <a:extLst>
              <a:ext uri="{FF2B5EF4-FFF2-40B4-BE49-F238E27FC236}">
                <a16:creationId xmlns:a16="http://schemas.microsoft.com/office/drawing/2014/main" id="{83B89A94-CBBF-417A-AB70-CC1426916732}"/>
              </a:ext>
            </a:extLst>
          </p:cNvPr>
          <p:cNvSpPr/>
          <p:nvPr/>
        </p:nvSpPr>
        <p:spPr>
          <a:xfrm>
            <a:off x="6834188" y="2504041"/>
            <a:ext cx="2105025" cy="646113"/>
          </a:xfrm>
          <a:prstGeom prst="rect">
            <a:avLst/>
          </a:prstGeom>
        </p:spPr>
        <p:txBody>
          <a:bodyPr>
            <a:spAutoFit/>
          </a:bodyPr>
          <a:lstStyle/>
          <a:p>
            <a:pPr>
              <a:defRPr/>
            </a:pPr>
            <a:r>
              <a:rPr lang="en-US" altLang="zh-CN" b="1" dirty="0">
                <a:solidFill>
                  <a:srgbClr val="1F497D">
                    <a:lumMod val="50000"/>
                  </a:srgbClr>
                </a:solidFill>
                <a:latin typeface="Euclid" panose="02020503060505020303" pitchFamily="18" charset="0"/>
              </a:rPr>
              <a:t>H=I</a:t>
            </a:r>
            <a:r>
              <a:rPr lang="en-US" altLang="zh-CN" b="1" dirty="0">
                <a:solidFill>
                  <a:srgbClr val="1F497D">
                    <a:lumMod val="50000"/>
                  </a:srgbClr>
                </a:solidFill>
                <a:latin typeface="+mn-ea"/>
                <a:ea typeface="+mn-ea"/>
              </a:rPr>
              <a:t>-</a:t>
            </a:r>
            <a:r>
              <a:rPr lang="en-US" altLang="zh-CN" b="1" dirty="0">
                <a:solidFill>
                  <a:srgbClr val="1F497D">
                    <a:lumMod val="50000"/>
                  </a:srgbClr>
                </a:solidFill>
                <a:latin typeface="Euclid" panose="02020503060505020303" pitchFamily="18" charset="0"/>
              </a:rPr>
              <a:t>11</a:t>
            </a:r>
            <a:r>
              <a:rPr lang="en-US" altLang="zh-CN" i="1" baseline="30000" dirty="0">
                <a:solidFill>
                  <a:srgbClr val="1F497D">
                    <a:lumMod val="50000"/>
                  </a:srgbClr>
                </a:solidFill>
                <a:latin typeface="Euclid" panose="02020503060505020303" pitchFamily="18" charset="0"/>
              </a:rPr>
              <a:t>T</a:t>
            </a:r>
            <a:r>
              <a:rPr lang="en-US" altLang="zh-CN" dirty="0">
                <a:solidFill>
                  <a:srgbClr val="1F497D">
                    <a:lumMod val="50000"/>
                  </a:srgbClr>
                </a:solidFill>
                <a:latin typeface="Euclid" panose="02020503060505020303" pitchFamily="18" charset="0"/>
              </a:rPr>
              <a:t>/</a:t>
            </a:r>
            <a:r>
              <a:rPr lang="en-US" altLang="zh-CN" i="1" dirty="0">
                <a:solidFill>
                  <a:srgbClr val="1F497D">
                    <a:lumMod val="50000"/>
                  </a:srgbClr>
                </a:solidFill>
                <a:latin typeface="Euclid" panose="02020503060505020303" pitchFamily="18" charset="0"/>
              </a:rPr>
              <a:t>n</a:t>
            </a:r>
            <a:r>
              <a:rPr lang="en-US" altLang="zh-CN" dirty="0">
                <a:solidFill>
                  <a:srgbClr val="1F497D">
                    <a:lumMod val="50000"/>
                  </a:srgbClr>
                </a:solidFill>
              </a:rPr>
              <a:t>  is the centering  matrix</a:t>
            </a:r>
            <a:endParaRPr lang="zh-CN" altLang="en-US" b="1" dirty="0">
              <a:latin typeface="Euclid" panose="02020503060505020303" pitchFamily="18" charset="0"/>
            </a:endParaRPr>
          </a:p>
        </p:txBody>
      </p:sp>
    </p:spTree>
    <p:extLst>
      <p:ext uri="{BB962C8B-B14F-4D97-AF65-F5344CB8AC3E}">
        <p14:creationId xmlns:p14="http://schemas.microsoft.com/office/powerpoint/2010/main" val="2613110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p:bldP spid="18" grpId="0" animBg="1"/>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2A1BEAF-1F97-4861-B2DE-C19C114386F7}"/>
              </a:ext>
            </a:extLst>
          </p:cNvPr>
          <p:cNvSpPr txBox="1">
            <a:spLocks/>
          </p:cNvSpPr>
          <p:nvPr/>
        </p:nvSpPr>
        <p:spPr bwMode="auto">
          <a:xfrm>
            <a:off x="537681" y="11529"/>
            <a:ext cx="8460769" cy="12932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lgn="just">
              <a:buNone/>
            </a:pPr>
            <a:r>
              <a:rPr lang="en-US" sz="2800" kern="0" dirty="0">
                <a:solidFill>
                  <a:schemeClr val="tx1">
                    <a:lumMod val="75000"/>
                    <a:lumOff val="25000"/>
                  </a:schemeClr>
                </a:solidFill>
                <a:latin typeface="Times New Roman" panose="02020603050405020304" pitchFamily="18" charset="0"/>
                <a:cs typeface="Times New Roman" panose="02020603050405020304" pitchFamily="18" charset="0"/>
              </a:rPr>
              <a:t>Dependence Guided term J</a:t>
            </a:r>
            <a:r>
              <a:rPr lang="en-US" sz="2800" kern="0" baseline="-25000" dirty="0">
                <a:solidFill>
                  <a:schemeClr val="tx1">
                    <a:lumMod val="75000"/>
                    <a:lumOff val="25000"/>
                  </a:schemeClr>
                </a:solidFill>
                <a:latin typeface="Times New Roman" panose="02020603050405020304" pitchFamily="18" charset="0"/>
                <a:cs typeface="Times New Roman" panose="02020603050405020304" pitchFamily="18" charset="0"/>
              </a:rPr>
              <a:t>1</a:t>
            </a:r>
          </a:p>
          <a:p>
            <a:pPr lvl="1" algn="just">
              <a:buFont typeface="Arial" panose="020B0604020202020204" pitchFamily="34" charset="0"/>
              <a:buChar char="•"/>
            </a:pPr>
            <a:r>
              <a:rPr lang="en-US" sz="2400" kern="0" dirty="0">
                <a:solidFill>
                  <a:schemeClr val="tx1">
                    <a:lumMod val="75000"/>
                    <a:lumOff val="25000"/>
                  </a:schemeClr>
                </a:solidFill>
                <a:latin typeface="Times New Roman" panose="02020603050405020304" pitchFamily="18" charset="0"/>
                <a:cs typeface="Times New Roman" panose="02020603050405020304" pitchFamily="18" charset="0"/>
              </a:rPr>
              <a:t>Consider </a:t>
            </a:r>
            <a:r>
              <a:rPr lang="en-US" sz="2400" b="1" kern="0" dirty="0">
                <a:solidFill>
                  <a:schemeClr val="tx1">
                    <a:lumMod val="75000"/>
                    <a:lumOff val="25000"/>
                  </a:schemeClr>
                </a:solidFill>
                <a:latin typeface="Times New Roman" panose="02020603050405020304" pitchFamily="18" charset="0"/>
                <a:cs typeface="Times New Roman" panose="02020603050405020304" pitchFamily="18" charset="0"/>
              </a:rPr>
              <a:t>S </a:t>
            </a:r>
            <a:r>
              <a:rPr lang="en-US" sz="2400" kern="0" dirty="0">
                <a:solidFill>
                  <a:schemeClr val="tx1">
                    <a:lumMod val="75000"/>
                    <a:lumOff val="25000"/>
                  </a:schemeClr>
                </a:solidFill>
                <a:latin typeface="Times New Roman" panose="02020603050405020304" pitchFamily="18" charset="0"/>
                <a:cs typeface="Times New Roman" panose="02020603050405020304" pitchFamily="18" charset="0"/>
              </a:rPr>
              <a:t>as the correlation matrix of input dataset </a:t>
            </a:r>
            <a:r>
              <a:rPr lang="en-US" sz="2400" b="1" kern="0" dirty="0">
                <a:solidFill>
                  <a:schemeClr val="tx1">
                    <a:lumMod val="75000"/>
                    <a:lumOff val="25000"/>
                  </a:schemeClr>
                </a:solidFill>
                <a:latin typeface="Times New Roman" panose="02020603050405020304" pitchFamily="18" charset="0"/>
                <a:cs typeface="Times New Roman" panose="02020603050405020304" pitchFamily="18" charset="0"/>
              </a:rPr>
              <a:t>X</a:t>
            </a:r>
          </a:p>
          <a:p>
            <a:pPr lvl="1" algn="just">
              <a:buFont typeface="Arial" panose="020B0604020202020204" pitchFamily="34" charset="0"/>
              <a:buChar char="•"/>
            </a:pPr>
            <a:endParaRPr lang="en-US" sz="2400" b="1" kern="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457200" lvl="1" indent="0" algn="just">
              <a:buNone/>
            </a:pPr>
            <a:endParaRPr lang="en-US" sz="2400" kern="0" dirty="0">
              <a:solidFill>
                <a:schemeClr val="tx1">
                  <a:lumMod val="75000"/>
                  <a:lumOff val="25000"/>
                </a:schemeClr>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endParaRPr lang="en-US" sz="2400" kern="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4EC7BC5F-D44D-49B6-AFF0-2FF4B6D14822}"/>
              </a:ext>
            </a:extLst>
          </p:cNvPr>
          <p:cNvSpPr txBox="1">
            <a:spLocks/>
          </p:cNvSpPr>
          <p:nvPr/>
        </p:nvSpPr>
        <p:spPr bwMode="auto">
          <a:xfrm>
            <a:off x="1008584" y="859997"/>
            <a:ext cx="8063498" cy="5394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algn="just">
              <a:buFont typeface="Arial" panose="020B0604020202020204" pitchFamily="34" charset="0"/>
              <a:buChar char="•"/>
            </a:pPr>
            <a:r>
              <a:rPr lang="en-US" sz="2400" kern="0" dirty="0">
                <a:solidFill>
                  <a:schemeClr val="tx1">
                    <a:lumMod val="75000"/>
                    <a:lumOff val="25000"/>
                  </a:schemeClr>
                </a:solidFill>
                <a:latin typeface="Times New Roman" panose="02020603050405020304" pitchFamily="18" charset="0"/>
                <a:cs typeface="Times New Roman" panose="02020603050405020304" pitchFamily="18" charset="0"/>
              </a:rPr>
              <a:t>Consider </a:t>
            </a:r>
            <a:r>
              <a:rPr lang="en-US" sz="2400" b="1" kern="0" dirty="0">
                <a:solidFill>
                  <a:schemeClr val="tx1">
                    <a:lumMod val="75000"/>
                    <a:lumOff val="25000"/>
                  </a:schemeClr>
                </a:solidFill>
                <a:latin typeface="Times New Roman" panose="02020603050405020304" pitchFamily="18" charset="0"/>
                <a:cs typeface="Times New Roman" panose="02020603050405020304" pitchFamily="18" charset="0"/>
              </a:rPr>
              <a:t>L </a:t>
            </a:r>
            <a:r>
              <a:rPr lang="en-US" sz="2400" kern="0" dirty="0">
                <a:solidFill>
                  <a:schemeClr val="tx1">
                    <a:lumMod val="75000"/>
                    <a:lumOff val="25000"/>
                  </a:schemeClr>
                </a:solidFill>
                <a:latin typeface="Times New Roman" panose="02020603050405020304" pitchFamily="18" charset="0"/>
                <a:cs typeface="Times New Roman" panose="02020603050405020304" pitchFamily="18" charset="0"/>
              </a:rPr>
              <a:t>as a linear kernel matrix of </a:t>
            </a:r>
            <a:r>
              <a:rPr lang="en-US" sz="2400" b="1" kern="0" dirty="0">
                <a:solidFill>
                  <a:schemeClr val="tx1">
                    <a:lumMod val="75000"/>
                    <a:lumOff val="25000"/>
                  </a:schemeClr>
                </a:solidFill>
                <a:latin typeface="Times New Roman" panose="02020603050405020304" pitchFamily="18" charset="0"/>
                <a:cs typeface="Times New Roman" panose="02020603050405020304" pitchFamily="18" charset="0"/>
              </a:rPr>
              <a:t>V </a:t>
            </a:r>
            <a:r>
              <a:rPr lang="en-US" sz="2400" kern="0" dirty="0">
                <a:solidFill>
                  <a:schemeClr val="tx1">
                    <a:lumMod val="75000"/>
                    <a:lumOff val="25000"/>
                  </a:schemeClr>
                </a:solidFill>
                <a:latin typeface="Times New Roman" panose="02020603050405020304" pitchFamily="18" charset="0"/>
                <a:cs typeface="Times New Roman" panose="02020603050405020304" pitchFamily="18" charset="0"/>
              </a:rPr>
              <a:t>such that</a:t>
            </a:r>
          </a:p>
          <a:p>
            <a:pPr lvl="1" algn="just">
              <a:buFont typeface="Arial" panose="020B0604020202020204" pitchFamily="34" charset="0"/>
              <a:buChar char="•"/>
            </a:pPr>
            <a:endParaRPr lang="en-US" sz="2400" b="1" kern="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2E1FD49F-2EB2-4A2A-85C6-4738BC20F361}"/>
              </a:ext>
            </a:extLst>
          </p:cNvPr>
          <p:cNvPicPr>
            <a:picLocks noChangeAspect="1"/>
          </p:cNvPicPr>
          <p:nvPr/>
        </p:nvPicPr>
        <p:blipFill>
          <a:blip r:embed="rId3"/>
          <a:stretch>
            <a:fillRect/>
          </a:stretch>
        </p:blipFill>
        <p:spPr>
          <a:xfrm>
            <a:off x="2568541" y="1304450"/>
            <a:ext cx="1464656" cy="359425"/>
          </a:xfrm>
          <a:prstGeom prst="rect">
            <a:avLst/>
          </a:prstGeom>
        </p:spPr>
      </p:pic>
      <p:grpSp>
        <p:nvGrpSpPr>
          <p:cNvPr id="2" name="Group 1">
            <a:extLst>
              <a:ext uri="{FF2B5EF4-FFF2-40B4-BE49-F238E27FC236}">
                <a16:creationId xmlns:a16="http://schemas.microsoft.com/office/drawing/2014/main" id="{ED5B9BA2-1D0C-46ED-BFA3-40F22327266A}"/>
              </a:ext>
            </a:extLst>
          </p:cNvPr>
          <p:cNvGrpSpPr/>
          <p:nvPr/>
        </p:nvGrpSpPr>
        <p:grpSpPr>
          <a:xfrm>
            <a:off x="839057" y="1590942"/>
            <a:ext cx="8063498" cy="539428"/>
            <a:chOff x="839057" y="2032727"/>
            <a:chExt cx="8063498" cy="539428"/>
          </a:xfrm>
        </p:grpSpPr>
        <p:sp>
          <p:nvSpPr>
            <p:cNvPr id="14" name="Content Placeholder 2">
              <a:extLst>
                <a:ext uri="{FF2B5EF4-FFF2-40B4-BE49-F238E27FC236}">
                  <a16:creationId xmlns:a16="http://schemas.microsoft.com/office/drawing/2014/main" id="{F0F23E09-9FFD-42D0-BCB5-A9A3FDABA931}"/>
                </a:ext>
              </a:extLst>
            </p:cNvPr>
            <p:cNvSpPr txBox="1">
              <a:spLocks/>
            </p:cNvSpPr>
            <p:nvPr/>
          </p:nvSpPr>
          <p:spPr bwMode="auto">
            <a:xfrm>
              <a:off x="839057" y="2032727"/>
              <a:ext cx="8063498" cy="5394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lgn="just">
                <a:buNone/>
              </a:pPr>
              <a:r>
                <a:rPr lang="en-US" sz="2400" kern="0" dirty="0">
                  <a:solidFill>
                    <a:schemeClr val="tx1">
                      <a:lumMod val="75000"/>
                      <a:lumOff val="25000"/>
                    </a:schemeClr>
                  </a:solidFill>
                  <a:latin typeface="Times New Roman" panose="02020603050405020304" pitchFamily="18" charset="0"/>
                  <a:cs typeface="Times New Roman" panose="02020603050405020304" pitchFamily="18" charset="0"/>
                </a:rPr>
                <a:t>Then J</a:t>
              </a:r>
              <a:r>
                <a:rPr lang="en-US" sz="2400" kern="0" baseline="-25000" dirty="0">
                  <a:solidFill>
                    <a:schemeClr val="tx1">
                      <a:lumMod val="75000"/>
                      <a:lumOff val="25000"/>
                    </a:schemeClr>
                  </a:solidFill>
                  <a:latin typeface="Times New Roman" panose="02020603050405020304" pitchFamily="18" charset="0"/>
                  <a:cs typeface="Times New Roman" panose="02020603050405020304" pitchFamily="18" charset="0"/>
                </a:rPr>
                <a:t>1 </a:t>
              </a:r>
              <a:r>
                <a:rPr lang="en-US" sz="2400" kern="0" dirty="0">
                  <a:solidFill>
                    <a:schemeClr val="tx1">
                      <a:lumMod val="75000"/>
                      <a:lumOff val="25000"/>
                    </a:schemeClr>
                  </a:solidFill>
                  <a:latin typeface="Times New Roman" panose="02020603050405020304" pitchFamily="18" charset="0"/>
                  <a:cs typeface="Times New Roman" panose="02020603050405020304" pitchFamily="18" charset="0"/>
                </a:rPr>
                <a:t>can be calculated as</a:t>
              </a:r>
              <a:endParaRPr lang="en-US" sz="2400" b="1" kern="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F45B87ED-04D8-44D1-981E-E01B0BF1627B}"/>
                </a:ext>
              </a:extLst>
            </p:cNvPr>
            <p:cNvPicPr>
              <a:picLocks noChangeAspect="1"/>
            </p:cNvPicPr>
            <p:nvPr/>
          </p:nvPicPr>
          <p:blipFill>
            <a:blip r:embed="rId4"/>
            <a:stretch>
              <a:fillRect/>
            </a:stretch>
          </p:blipFill>
          <p:spPr>
            <a:xfrm>
              <a:off x="4551452" y="2076909"/>
              <a:ext cx="2215268" cy="421955"/>
            </a:xfrm>
            <a:prstGeom prst="rect">
              <a:avLst/>
            </a:prstGeom>
          </p:spPr>
        </p:pic>
      </p:grpSp>
      <p:grpSp>
        <p:nvGrpSpPr>
          <p:cNvPr id="7" name="Group 6">
            <a:extLst>
              <a:ext uri="{FF2B5EF4-FFF2-40B4-BE49-F238E27FC236}">
                <a16:creationId xmlns:a16="http://schemas.microsoft.com/office/drawing/2014/main" id="{B2F0D2B4-85D9-4921-B695-5CE91ED32F07}"/>
              </a:ext>
            </a:extLst>
          </p:cNvPr>
          <p:cNvGrpSpPr/>
          <p:nvPr/>
        </p:nvGrpSpPr>
        <p:grpSpPr>
          <a:xfrm>
            <a:off x="300519" y="2251284"/>
            <a:ext cx="8460769" cy="1907882"/>
            <a:chOff x="341615" y="2045804"/>
            <a:chExt cx="8460769" cy="1907882"/>
          </a:xfrm>
        </p:grpSpPr>
        <p:sp>
          <p:nvSpPr>
            <p:cNvPr id="12" name="Content Placeholder 2">
              <a:extLst>
                <a:ext uri="{FF2B5EF4-FFF2-40B4-BE49-F238E27FC236}">
                  <a16:creationId xmlns:a16="http://schemas.microsoft.com/office/drawing/2014/main" id="{05988463-C26D-43CB-8D18-764A703BC1CF}"/>
                </a:ext>
              </a:extLst>
            </p:cNvPr>
            <p:cNvSpPr txBox="1">
              <a:spLocks/>
            </p:cNvSpPr>
            <p:nvPr/>
          </p:nvSpPr>
          <p:spPr bwMode="auto">
            <a:xfrm>
              <a:off x="341615" y="2045804"/>
              <a:ext cx="8460769" cy="12932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lgn="just">
                <a:buNone/>
              </a:pPr>
              <a:r>
                <a:rPr lang="en-US" sz="2800" kern="0" dirty="0">
                  <a:solidFill>
                    <a:schemeClr val="tx1">
                      <a:lumMod val="75000"/>
                      <a:lumOff val="25000"/>
                    </a:schemeClr>
                  </a:solidFill>
                  <a:latin typeface="Times New Roman" panose="02020603050405020304" pitchFamily="18" charset="0"/>
                  <a:cs typeface="Times New Roman" panose="02020603050405020304" pitchFamily="18" charset="0"/>
                </a:rPr>
                <a:t>   Dependence Guided term J</a:t>
              </a:r>
              <a:r>
                <a:rPr lang="en-US" sz="2800" kern="0" baseline="-25000" dirty="0">
                  <a:solidFill>
                    <a:schemeClr val="tx1">
                      <a:lumMod val="75000"/>
                      <a:lumOff val="25000"/>
                    </a:schemeClr>
                  </a:solidFill>
                  <a:latin typeface="Times New Roman" panose="02020603050405020304" pitchFamily="18" charset="0"/>
                  <a:cs typeface="Times New Roman" panose="02020603050405020304" pitchFamily="18" charset="0"/>
                </a:rPr>
                <a:t>2</a:t>
              </a:r>
            </a:p>
            <a:p>
              <a:pPr lvl="1" algn="just">
                <a:buFont typeface="Arial" panose="020B0604020202020204" pitchFamily="34" charset="0"/>
                <a:buChar char="•"/>
              </a:pPr>
              <a:r>
                <a:rPr lang="en-US" sz="2400" kern="0" dirty="0">
                  <a:solidFill>
                    <a:schemeClr val="tx1">
                      <a:lumMod val="75000"/>
                      <a:lumOff val="25000"/>
                    </a:schemeClr>
                  </a:solidFill>
                  <a:latin typeface="Times New Roman" panose="02020603050405020304" pitchFamily="18" charset="0"/>
                  <a:cs typeface="Times New Roman" panose="02020603050405020304" pitchFamily="18" charset="0"/>
                </a:rPr>
                <a:t>The calculation of J</a:t>
              </a:r>
              <a:r>
                <a:rPr lang="en-US" sz="2400" kern="0" baseline="-25000" dirty="0">
                  <a:solidFill>
                    <a:schemeClr val="tx1">
                      <a:lumMod val="75000"/>
                      <a:lumOff val="25000"/>
                    </a:schemeClr>
                  </a:solidFill>
                  <a:latin typeface="Times New Roman" panose="02020603050405020304" pitchFamily="18" charset="0"/>
                  <a:cs typeface="Times New Roman" panose="02020603050405020304" pitchFamily="18" charset="0"/>
                </a:rPr>
                <a:t>2 </a:t>
              </a:r>
              <a:r>
                <a:rPr lang="en-US" sz="2400" kern="0" dirty="0">
                  <a:solidFill>
                    <a:schemeClr val="tx1">
                      <a:lumMod val="75000"/>
                      <a:lumOff val="25000"/>
                    </a:schemeClr>
                  </a:solidFill>
                  <a:latin typeface="Times New Roman" panose="02020603050405020304" pitchFamily="18" charset="0"/>
                  <a:cs typeface="Times New Roman" panose="02020603050405020304" pitchFamily="18" charset="0"/>
                </a:rPr>
                <a:t>is based on Hilbert-Schmidt Independence Criterion (HSIC) </a:t>
              </a:r>
            </a:p>
            <a:p>
              <a:pPr marL="457200" lvl="1" indent="0" algn="just">
                <a:buNone/>
              </a:pPr>
              <a:r>
                <a:rPr lang="en-US" sz="2400" kern="0" dirty="0">
                  <a:solidFill>
                    <a:schemeClr val="tx1">
                      <a:lumMod val="75000"/>
                      <a:lumOff val="25000"/>
                    </a:schemeClr>
                  </a:solidFill>
                  <a:latin typeface="Times New Roman" panose="02020603050405020304" pitchFamily="18" charset="0"/>
                  <a:cs typeface="Times New Roman" panose="02020603050405020304" pitchFamily="18" charset="0"/>
                </a:rPr>
                <a:t>then </a:t>
              </a:r>
            </a:p>
            <a:p>
              <a:pPr marL="457200" lvl="1" indent="0" algn="just">
                <a:buNone/>
              </a:pPr>
              <a:r>
                <a:rPr lang="en-US" sz="2400" kern="0" dirty="0">
                  <a:solidFill>
                    <a:schemeClr val="tx1">
                      <a:lumMod val="75000"/>
                      <a:lumOff val="25000"/>
                    </a:schemeClr>
                  </a:solidFill>
                  <a:latin typeface="Times New Roman" panose="02020603050405020304" pitchFamily="18" charset="0"/>
                  <a:cs typeface="Times New Roman" panose="02020603050405020304" pitchFamily="18" charset="0"/>
                </a:rPr>
                <a:t> Where </a:t>
              </a:r>
              <a:r>
                <a:rPr lang="en-US" sz="2400" b="1" kern="0" dirty="0">
                  <a:solidFill>
                    <a:schemeClr val="tx1">
                      <a:lumMod val="75000"/>
                      <a:lumOff val="25000"/>
                    </a:schemeClr>
                  </a:solidFill>
                  <a:latin typeface="Times New Roman" panose="02020603050405020304" pitchFamily="18" charset="0"/>
                  <a:cs typeface="Times New Roman" panose="02020603050405020304" pitchFamily="18" charset="0"/>
                </a:rPr>
                <a:t>K</a:t>
              </a:r>
              <a:r>
                <a:rPr lang="en-US" sz="2400" kern="0" dirty="0">
                  <a:solidFill>
                    <a:schemeClr val="tx1">
                      <a:lumMod val="75000"/>
                      <a:lumOff val="25000"/>
                    </a:schemeClr>
                  </a:solidFill>
                  <a:latin typeface="Times New Roman" panose="02020603050405020304" pitchFamily="18" charset="0"/>
                  <a:cs typeface="Times New Roman" panose="02020603050405020304" pitchFamily="18" charset="0"/>
                </a:rPr>
                <a:t> is the kernel function, </a:t>
              </a:r>
              <a:r>
                <a:rPr lang="en-US" sz="2400" b="1" kern="0" dirty="0">
                  <a:solidFill>
                    <a:schemeClr val="tx1">
                      <a:lumMod val="75000"/>
                      <a:lumOff val="25000"/>
                    </a:schemeClr>
                  </a:solidFill>
                  <a:latin typeface="Times New Roman" panose="02020603050405020304" pitchFamily="18" charset="0"/>
                  <a:cs typeface="Times New Roman" panose="02020603050405020304" pitchFamily="18" charset="0"/>
                </a:rPr>
                <a:t>H</a:t>
              </a:r>
              <a:r>
                <a:rPr lang="en-US" sz="2400" kern="0" dirty="0">
                  <a:solidFill>
                    <a:schemeClr val="tx1">
                      <a:lumMod val="75000"/>
                      <a:lumOff val="25000"/>
                    </a:schemeClr>
                  </a:solidFill>
                  <a:latin typeface="Times New Roman" panose="02020603050405020304" pitchFamily="18" charset="0"/>
                  <a:cs typeface="Times New Roman" panose="02020603050405020304" pitchFamily="18" charset="0"/>
                </a:rPr>
                <a:t> is the centering matrix for      HSIC and n is the dimension of </a:t>
              </a:r>
              <a:r>
                <a:rPr lang="en-US" sz="2400" b="1" kern="0" dirty="0">
                  <a:solidFill>
                    <a:schemeClr val="tx1">
                      <a:lumMod val="75000"/>
                      <a:lumOff val="25000"/>
                    </a:schemeClr>
                  </a:solidFill>
                  <a:latin typeface="Times New Roman" panose="02020603050405020304" pitchFamily="18" charset="0"/>
                  <a:cs typeface="Times New Roman" panose="02020603050405020304" pitchFamily="18" charset="0"/>
                </a:rPr>
                <a:t>K</a:t>
              </a:r>
            </a:p>
            <a:p>
              <a:pPr lvl="1" algn="just">
                <a:buFont typeface="Arial" panose="020B0604020202020204" pitchFamily="34" charset="0"/>
                <a:buChar char="•"/>
              </a:pPr>
              <a:endParaRPr lang="en-US" sz="2400" b="1" kern="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457200" lvl="1" indent="0" algn="just">
                <a:buNone/>
              </a:pPr>
              <a:endParaRPr lang="en-US" sz="2400" kern="0" dirty="0">
                <a:solidFill>
                  <a:schemeClr val="tx1">
                    <a:lumMod val="75000"/>
                    <a:lumOff val="25000"/>
                  </a:schemeClr>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endParaRPr lang="en-US" sz="2400" kern="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7F0B953E-97C3-41D2-8F51-C6717D433BEC}"/>
                </a:ext>
              </a:extLst>
            </p:cNvPr>
            <p:cNvPicPr>
              <a:picLocks noChangeAspect="1"/>
            </p:cNvPicPr>
            <p:nvPr/>
          </p:nvPicPr>
          <p:blipFill>
            <a:blip r:embed="rId5"/>
            <a:stretch>
              <a:fillRect/>
            </a:stretch>
          </p:blipFill>
          <p:spPr>
            <a:xfrm>
              <a:off x="1663341" y="3391711"/>
              <a:ext cx="4152900" cy="561975"/>
            </a:xfrm>
            <a:prstGeom prst="rect">
              <a:avLst/>
            </a:prstGeom>
          </p:spPr>
        </p:pic>
      </p:grpSp>
      <p:grpSp>
        <p:nvGrpSpPr>
          <p:cNvPr id="3" name="Group 2">
            <a:extLst>
              <a:ext uri="{FF2B5EF4-FFF2-40B4-BE49-F238E27FC236}">
                <a16:creationId xmlns:a16="http://schemas.microsoft.com/office/drawing/2014/main" id="{A4BA6912-A9EF-48DC-88C1-398C43B9B2B3}"/>
              </a:ext>
            </a:extLst>
          </p:cNvPr>
          <p:cNvGrpSpPr/>
          <p:nvPr/>
        </p:nvGrpSpPr>
        <p:grpSpPr>
          <a:xfrm>
            <a:off x="1313894" y="5583383"/>
            <a:ext cx="5381113" cy="646647"/>
            <a:chOff x="656349" y="5069677"/>
            <a:chExt cx="5381113" cy="646647"/>
          </a:xfrm>
        </p:grpSpPr>
        <p:sp>
          <p:nvSpPr>
            <p:cNvPr id="16" name="Content Placeholder 2">
              <a:extLst>
                <a:ext uri="{FF2B5EF4-FFF2-40B4-BE49-F238E27FC236}">
                  <a16:creationId xmlns:a16="http://schemas.microsoft.com/office/drawing/2014/main" id="{73402962-0143-4F86-B754-83A16B30EA16}"/>
                </a:ext>
              </a:extLst>
            </p:cNvPr>
            <p:cNvSpPr txBox="1">
              <a:spLocks/>
            </p:cNvSpPr>
            <p:nvPr/>
          </p:nvSpPr>
          <p:spPr bwMode="auto">
            <a:xfrm>
              <a:off x="656349" y="5069677"/>
              <a:ext cx="1327290" cy="6466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457200" lvl="1" indent="0" algn="just">
                <a:buNone/>
              </a:pPr>
              <a:r>
                <a:rPr lang="en-US" sz="2400" kern="0" dirty="0">
                  <a:solidFill>
                    <a:schemeClr val="tx1">
                      <a:lumMod val="75000"/>
                      <a:lumOff val="25000"/>
                    </a:schemeClr>
                  </a:solidFill>
                  <a:latin typeface="Times New Roman" panose="02020603050405020304" pitchFamily="18" charset="0"/>
                  <a:cs typeface="Times New Roman" panose="02020603050405020304" pitchFamily="18" charset="0"/>
                </a:rPr>
                <a:t>Then</a:t>
              </a:r>
            </a:p>
          </p:txBody>
        </p:sp>
        <p:pic>
          <p:nvPicPr>
            <p:cNvPr id="19" name="Picture 18">
              <a:extLst>
                <a:ext uri="{FF2B5EF4-FFF2-40B4-BE49-F238E27FC236}">
                  <a16:creationId xmlns:a16="http://schemas.microsoft.com/office/drawing/2014/main" id="{468E3C1A-6583-45E5-AC7A-EFC60DB5164B}"/>
                </a:ext>
              </a:extLst>
            </p:cNvPr>
            <p:cNvPicPr>
              <a:picLocks noChangeAspect="1"/>
            </p:cNvPicPr>
            <p:nvPr/>
          </p:nvPicPr>
          <p:blipFill>
            <a:blip r:embed="rId6"/>
            <a:stretch>
              <a:fillRect/>
            </a:stretch>
          </p:blipFill>
          <p:spPr>
            <a:xfrm>
              <a:off x="2198887" y="5084677"/>
              <a:ext cx="3838575" cy="447675"/>
            </a:xfrm>
            <a:prstGeom prst="rect">
              <a:avLst/>
            </a:prstGeom>
          </p:spPr>
        </p:pic>
      </p:grpSp>
      <p:grpSp>
        <p:nvGrpSpPr>
          <p:cNvPr id="20" name="Group 19">
            <a:extLst>
              <a:ext uri="{FF2B5EF4-FFF2-40B4-BE49-F238E27FC236}">
                <a16:creationId xmlns:a16="http://schemas.microsoft.com/office/drawing/2014/main" id="{FBC1E88D-248B-49A6-AD0D-8CD4548B63C2}"/>
              </a:ext>
            </a:extLst>
          </p:cNvPr>
          <p:cNvGrpSpPr/>
          <p:nvPr/>
        </p:nvGrpSpPr>
        <p:grpSpPr>
          <a:xfrm>
            <a:off x="537681" y="4942233"/>
            <a:ext cx="7753639" cy="694693"/>
            <a:chOff x="543334" y="3942498"/>
            <a:chExt cx="7753639" cy="694693"/>
          </a:xfrm>
        </p:grpSpPr>
        <p:pic>
          <p:nvPicPr>
            <p:cNvPr id="21" name="Picture 20">
              <a:extLst>
                <a:ext uri="{FF2B5EF4-FFF2-40B4-BE49-F238E27FC236}">
                  <a16:creationId xmlns:a16="http://schemas.microsoft.com/office/drawing/2014/main" id="{98119B73-794E-4827-B847-90B99BBAD263}"/>
                </a:ext>
              </a:extLst>
            </p:cNvPr>
            <p:cNvPicPr>
              <a:picLocks noChangeAspect="1"/>
            </p:cNvPicPr>
            <p:nvPr/>
          </p:nvPicPr>
          <p:blipFill>
            <a:blip r:embed="rId7"/>
            <a:stretch>
              <a:fillRect/>
            </a:stretch>
          </p:blipFill>
          <p:spPr>
            <a:xfrm>
              <a:off x="3805878" y="3971709"/>
              <a:ext cx="2333625" cy="476250"/>
            </a:xfrm>
            <a:prstGeom prst="rect">
              <a:avLst/>
            </a:prstGeom>
          </p:spPr>
        </p:pic>
        <p:sp>
          <p:nvSpPr>
            <p:cNvPr id="22" name="Content Placeholder 2">
              <a:extLst>
                <a:ext uri="{FF2B5EF4-FFF2-40B4-BE49-F238E27FC236}">
                  <a16:creationId xmlns:a16="http://schemas.microsoft.com/office/drawing/2014/main" id="{034BE0B4-A145-4AA8-8902-0E2895606CED}"/>
                </a:ext>
              </a:extLst>
            </p:cNvPr>
            <p:cNvSpPr txBox="1">
              <a:spLocks/>
            </p:cNvSpPr>
            <p:nvPr/>
          </p:nvSpPr>
          <p:spPr bwMode="auto">
            <a:xfrm>
              <a:off x="3041149" y="3971708"/>
              <a:ext cx="1219691" cy="6466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457200" lvl="1" indent="0">
                <a:buNone/>
              </a:pPr>
              <a:r>
                <a:rPr lang="en-US" sz="2400" kern="0" dirty="0">
                  <a:solidFill>
                    <a:schemeClr val="tx1">
                      <a:lumMod val="75000"/>
                      <a:lumOff val="25000"/>
                    </a:schemeClr>
                  </a:solidFill>
                  <a:latin typeface="Times New Roman" panose="02020603050405020304" pitchFamily="18" charset="0"/>
                  <a:cs typeface="Times New Roman" panose="02020603050405020304" pitchFamily="18" charset="0"/>
                </a:rPr>
                <a:t>,</a:t>
              </a:r>
            </a:p>
          </p:txBody>
        </p:sp>
        <p:sp>
          <p:nvSpPr>
            <p:cNvPr id="23" name="Content Placeholder 2">
              <a:extLst>
                <a:ext uri="{FF2B5EF4-FFF2-40B4-BE49-F238E27FC236}">
                  <a16:creationId xmlns:a16="http://schemas.microsoft.com/office/drawing/2014/main" id="{E555B567-091E-496F-9218-E4497594DAC8}"/>
                </a:ext>
              </a:extLst>
            </p:cNvPr>
            <p:cNvSpPr txBox="1">
              <a:spLocks/>
            </p:cNvSpPr>
            <p:nvPr/>
          </p:nvSpPr>
          <p:spPr bwMode="auto">
            <a:xfrm>
              <a:off x="5638805" y="3990544"/>
              <a:ext cx="1219691" cy="6466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457200" lvl="1" indent="0">
                <a:buNone/>
              </a:pPr>
              <a:r>
                <a:rPr lang="en-US" sz="2400" kern="0" dirty="0">
                  <a:solidFill>
                    <a:schemeClr val="tx1">
                      <a:lumMod val="75000"/>
                      <a:lumOff val="25000"/>
                    </a:schemeClr>
                  </a:solidFill>
                  <a:latin typeface="Times New Roman" panose="02020603050405020304" pitchFamily="18" charset="0"/>
                  <a:cs typeface="Times New Roman" panose="02020603050405020304" pitchFamily="18" charset="0"/>
                </a:rPr>
                <a:t>and</a:t>
              </a:r>
            </a:p>
          </p:txBody>
        </p:sp>
        <p:pic>
          <p:nvPicPr>
            <p:cNvPr id="24" name="Picture 23">
              <a:extLst>
                <a:ext uri="{FF2B5EF4-FFF2-40B4-BE49-F238E27FC236}">
                  <a16:creationId xmlns:a16="http://schemas.microsoft.com/office/drawing/2014/main" id="{FB88D89C-B970-4FC7-B7D8-DB1D99D75FDE}"/>
                </a:ext>
              </a:extLst>
            </p:cNvPr>
            <p:cNvPicPr>
              <a:picLocks noChangeAspect="1"/>
            </p:cNvPicPr>
            <p:nvPr/>
          </p:nvPicPr>
          <p:blipFill>
            <a:blip r:embed="rId8"/>
            <a:stretch>
              <a:fillRect/>
            </a:stretch>
          </p:blipFill>
          <p:spPr>
            <a:xfrm>
              <a:off x="6744398" y="4013822"/>
              <a:ext cx="1552575" cy="371475"/>
            </a:xfrm>
            <a:prstGeom prst="rect">
              <a:avLst/>
            </a:prstGeom>
          </p:spPr>
        </p:pic>
        <p:pic>
          <p:nvPicPr>
            <p:cNvPr id="25" name="Picture 24">
              <a:extLst>
                <a:ext uri="{FF2B5EF4-FFF2-40B4-BE49-F238E27FC236}">
                  <a16:creationId xmlns:a16="http://schemas.microsoft.com/office/drawing/2014/main" id="{E68F4D8C-829F-45D8-8A24-92FAB4626C06}"/>
                </a:ext>
              </a:extLst>
            </p:cNvPr>
            <p:cNvPicPr>
              <a:picLocks noChangeAspect="1"/>
            </p:cNvPicPr>
            <p:nvPr/>
          </p:nvPicPr>
          <p:blipFill>
            <a:blip r:embed="rId9"/>
            <a:stretch>
              <a:fillRect/>
            </a:stretch>
          </p:blipFill>
          <p:spPr>
            <a:xfrm>
              <a:off x="1976043" y="4005353"/>
              <a:ext cx="1504950" cy="371475"/>
            </a:xfrm>
            <a:prstGeom prst="rect">
              <a:avLst/>
            </a:prstGeom>
          </p:spPr>
        </p:pic>
        <p:sp>
          <p:nvSpPr>
            <p:cNvPr id="26" name="Content Placeholder 2">
              <a:extLst>
                <a:ext uri="{FF2B5EF4-FFF2-40B4-BE49-F238E27FC236}">
                  <a16:creationId xmlns:a16="http://schemas.microsoft.com/office/drawing/2014/main" id="{5AF4482A-487D-4DA4-A9A6-C5FE5CF12954}"/>
                </a:ext>
              </a:extLst>
            </p:cNvPr>
            <p:cNvSpPr txBox="1">
              <a:spLocks/>
            </p:cNvSpPr>
            <p:nvPr/>
          </p:nvSpPr>
          <p:spPr bwMode="auto">
            <a:xfrm>
              <a:off x="543334" y="3942498"/>
              <a:ext cx="1930685" cy="6466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457200" lvl="1" indent="0" algn="just">
                <a:buNone/>
              </a:pPr>
              <a:r>
                <a:rPr lang="en-US" sz="2400" kern="0" dirty="0">
                  <a:solidFill>
                    <a:schemeClr val="tx1">
                      <a:lumMod val="75000"/>
                      <a:lumOff val="25000"/>
                    </a:schemeClr>
                  </a:solidFill>
                  <a:latin typeface="Times New Roman" panose="02020603050405020304" pitchFamily="18" charset="0"/>
                  <a:cs typeface="Times New Roman" panose="02020603050405020304" pitchFamily="18" charset="0"/>
                </a:rPr>
                <a:t>Here,</a:t>
              </a:r>
            </a:p>
          </p:txBody>
        </p:sp>
      </p:grpSp>
    </p:spTree>
    <p:extLst>
      <p:ext uri="{BB962C8B-B14F-4D97-AF65-F5344CB8AC3E}">
        <p14:creationId xmlns:p14="http://schemas.microsoft.com/office/powerpoint/2010/main" val="3254468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2A1BEAF-1F97-4861-B2DE-C19C114386F7}"/>
              </a:ext>
            </a:extLst>
          </p:cNvPr>
          <p:cNvSpPr txBox="1">
            <a:spLocks/>
          </p:cNvSpPr>
          <p:nvPr/>
        </p:nvSpPr>
        <p:spPr bwMode="auto">
          <a:xfrm>
            <a:off x="369871" y="409491"/>
            <a:ext cx="8404258" cy="6281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lgn="just">
              <a:buNone/>
            </a:pPr>
            <a:r>
              <a:rPr lang="en-US" sz="2800" b="1" kern="0" dirty="0">
                <a:solidFill>
                  <a:schemeClr val="tx1">
                    <a:lumMod val="75000"/>
                    <a:lumOff val="25000"/>
                  </a:schemeClr>
                </a:solidFill>
                <a:latin typeface="Times New Roman" panose="02020603050405020304" pitchFamily="18" charset="0"/>
                <a:cs typeface="Times New Roman" panose="02020603050405020304" pitchFamily="18" charset="0"/>
              </a:rPr>
              <a:t>Reformulation</a:t>
            </a:r>
            <a:endParaRPr lang="en-US" sz="2400" b="1" kern="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nvGrpSpPr>
          <p:cNvPr id="12" name="组合 64512">
            <a:extLst>
              <a:ext uri="{FF2B5EF4-FFF2-40B4-BE49-F238E27FC236}">
                <a16:creationId xmlns:a16="http://schemas.microsoft.com/office/drawing/2014/main" id="{1DD6544D-4471-44E3-8B5F-CC8BDAD3D32C}"/>
              </a:ext>
            </a:extLst>
          </p:cNvPr>
          <p:cNvGrpSpPr>
            <a:grpSpLocks/>
          </p:cNvGrpSpPr>
          <p:nvPr/>
        </p:nvGrpSpPr>
        <p:grpSpPr bwMode="auto">
          <a:xfrm>
            <a:off x="2507113" y="2054152"/>
            <a:ext cx="5799826" cy="842332"/>
            <a:chOff x="1500123" y="5833434"/>
            <a:chExt cx="5838825" cy="835926"/>
          </a:xfrm>
        </p:grpSpPr>
        <p:pic>
          <p:nvPicPr>
            <p:cNvPr id="13" name="Picture 2">
              <a:extLst>
                <a:ext uri="{FF2B5EF4-FFF2-40B4-BE49-F238E27FC236}">
                  <a16:creationId xmlns:a16="http://schemas.microsoft.com/office/drawing/2014/main" id="{6E772895-9A6B-4D2F-A248-0E1FA3E8FF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123" y="5850210"/>
              <a:ext cx="5838825" cy="819150"/>
            </a:xfrm>
            <a:prstGeom prst="rect">
              <a:avLst/>
            </a:prstGeom>
            <a:noFill/>
            <a:ln w="2857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pic>
          <p:nvPicPr>
            <p:cNvPr id="15" name="Picture 4">
              <a:extLst>
                <a:ext uri="{FF2B5EF4-FFF2-40B4-BE49-F238E27FC236}">
                  <a16:creationId xmlns:a16="http://schemas.microsoft.com/office/drawing/2014/main" id="{A729A1E8-39E9-4D79-B717-A9DF45C5BF95}"/>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14094" y="5833434"/>
              <a:ext cx="2448000" cy="38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6" name="弧形 17">
            <a:extLst>
              <a:ext uri="{FF2B5EF4-FFF2-40B4-BE49-F238E27FC236}">
                <a16:creationId xmlns:a16="http://schemas.microsoft.com/office/drawing/2014/main" id="{ABA507A7-9A86-495C-A575-648A07A404C5}"/>
              </a:ext>
            </a:extLst>
          </p:cNvPr>
          <p:cNvSpPr/>
          <p:nvPr/>
        </p:nvSpPr>
        <p:spPr>
          <a:xfrm rot="2574238" flipH="1">
            <a:off x="1734003" y="2230687"/>
            <a:ext cx="607106" cy="1002470"/>
          </a:xfrm>
          <a:prstGeom prst="arc">
            <a:avLst>
              <a:gd name="adj1" fmla="val 16200000"/>
              <a:gd name="adj2" fmla="val 4705615"/>
            </a:avLst>
          </a:prstGeom>
          <a:ln w="28575">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pic>
        <p:nvPicPr>
          <p:cNvPr id="17" name="Picture 2">
            <a:extLst>
              <a:ext uri="{FF2B5EF4-FFF2-40B4-BE49-F238E27FC236}">
                <a16:creationId xmlns:a16="http://schemas.microsoft.com/office/drawing/2014/main" id="{C0D43162-B640-45AC-AFF4-F7C94319BA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908" y="3125842"/>
            <a:ext cx="5519986" cy="1635018"/>
          </a:xfrm>
          <a:prstGeom prst="rect">
            <a:avLst/>
          </a:prstGeom>
          <a:noFill/>
          <a:ln w="2857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pic>
        <p:nvPicPr>
          <p:cNvPr id="18" name="Picture 3">
            <a:extLst>
              <a:ext uri="{FF2B5EF4-FFF2-40B4-BE49-F238E27FC236}">
                <a16:creationId xmlns:a16="http://schemas.microsoft.com/office/drawing/2014/main" id="{430BB894-5A1A-4D7B-9362-DFB3ACC165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97562" y="4553322"/>
            <a:ext cx="1120976" cy="241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12">
            <a:extLst>
              <a:ext uri="{FF2B5EF4-FFF2-40B4-BE49-F238E27FC236}">
                <a16:creationId xmlns:a16="http://schemas.microsoft.com/office/drawing/2014/main" id="{CA0EFDC0-1493-4C10-B06D-1DBCB51A25A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32370" r="37953" b="64426"/>
          <a:stretch>
            <a:fillRect/>
          </a:stretch>
        </p:blipFill>
        <p:spPr bwMode="auto">
          <a:xfrm>
            <a:off x="6252109" y="3027109"/>
            <a:ext cx="2073796" cy="1484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2379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3F551-AB3D-1F4E-99C3-ED2FE917ABED}"/>
              </a:ext>
            </a:extLst>
          </p:cNvPr>
          <p:cNvSpPr>
            <a:spLocks noGrp="1"/>
          </p:cNvSpPr>
          <p:nvPr>
            <p:ph type="title"/>
          </p:nvPr>
        </p:nvSpPr>
        <p:spPr>
          <a:xfrm>
            <a:off x="266700" y="198437"/>
            <a:ext cx="8610600" cy="1143000"/>
          </a:xfrm>
        </p:spPr>
        <p:txBody>
          <a:bodyPr/>
          <a:lstStyle/>
          <a:p>
            <a:r>
              <a:rPr lang="en-US">
                <a:latin typeface="Times New Roman" panose="02020603050405020304" pitchFamily="18" charset="0"/>
                <a:ea typeface="MS PGothic"/>
                <a:cs typeface="Times New Roman" panose="02020603050405020304" pitchFamily="18" charset="0"/>
              </a:rPr>
              <a:t>References</a:t>
            </a:r>
            <a:endParaRPr 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8DDAE4B4-6D7D-4D7C-8BF6-6D463A71BFF7}"/>
              </a:ext>
            </a:extLst>
          </p:cNvPr>
          <p:cNvSpPr>
            <a:spLocks noGrp="1"/>
          </p:cNvSpPr>
          <p:nvPr>
            <p:ph idx="1"/>
          </p:nvPr>
        </p:nvSpPr>
        <p:spPr>
          <a:xfrm>
            <a:off x="457200" y="1219200"/>
            <a:ext cx="8229600" cy="4906963"/>
          </a:xfrm>
        </p:spPr>
        <p:txBody>
          <a:bodyPr/>
          <a:lstStyle/>
          <a:p>
            <a:pPr marL="0" indent="-182880">
              <a:lnSpc>
                <a:spcPts val="2200"/>
              </a:lnSpc>
              <a:buNone/>
            </a:pPr>
            <a:r>
              <a:rPr lang="en-US" sz="1600" dirty="0">
                <a:latin typeface="Times New Roman"/>
                <a:ea typeface="MS PGothic"/>
                <a:cs typeface="Times New Roman"/>
              </a:rPr>
              <a:t>[1] L. Du and Y.-D. Shen, “Unsupervised feature selection with adaptive structure learning,” in Proceedings of the 21th ACM SIGKDD International Conference on Knowledge Discovery and Data Mining, 2015.</a:t>
            </a:r>
          </a:p>
          <a:p>
            <a:pPr marL="0" indent="-182880">
              <a:lnSpc>
                <a:spcPts val="2200"/>
              </a:lnSpc>
              <a:buNone/>
            </a:pPr>
            <a:endParaRPr lang="en-US" sz="1600" dirty="0">
              <a:latin typeface="Times New Roman"/>
              <a:ea typeface="MS PGothic"/>
              <a:cs typeface="Times New Roman"/>
            </a:endParaRPr>
          </a:p>
          <a:p>
            <a:pPr marL="0" indent="-182880">
              <a:lnSpc>
                <a:spcPts val="2200"/>
              </a:lnSpc>
              <a:buNone/>
            </a:pPr>
            <a:r>
              <a:rPr lang="en-US" sz="1600" dirty="0">
                <a:latin typeface="Times New Roman"/>
                <a:ea typeface="MS PGothic"/>
                <a:cs typeface="Times New Roman"/>
              </a:rPr>
              <a:t>[2] F. Bach, R. </a:t>
            </a:r>
            <a:r>
              <a:rPr lang="en-US" sz="1600" dirty="0" err="1">
                <a:latin typeface="Times New Roman"/>
                <a:ea typeface="MS PGothic"/>
                <a:cs typeface="Times New Roman"/>
              </a:rPr>
              <a:t>Jenatton</a:t>
            </a:r>
            <a:r>
              <a:rPr lang="en-US" sz="1600" dirty="0">
                <a:latin typeface="Times New Roman"/>
                <a:ea typeface="MS PGothic"/>
                <a:cs typeface="Times New Roman"/>
              </a:rPr>
              <a:t>, J. </a:t>
            </a:r>
            <a:r>
              <a:rPr lang="en-US" sz="1600" dirty="0" err="1">
                <a:latin typeface="Times New Roman"/>
                <a:ea typeface="MS PGothic"/>
                <a:cs typeface="Times New Roman"/>
              </a:rPr>
              <a:t>Mairal</a:t>
            </a:r>
            <a:r>
              <a:rPr lang="en-US" sz="1600" dirty="0">
                <a:latin typeface="Times New Roman"/>
                <a:ea typeface="MS PGothic"/>
                <a:cs typeface="Times New Roman"/>
              </a:rPr>
              <a:t>, and G. </a:t>
            </a:r>
            <a:r>
              <a:rPr lang="en-US" sz="1600" dirty="0" err="1">
                <a:latin typeface="Times New Roman"/>
                <a:ea typeface="MS PGothic"/>
                <a:cs typeface="Times New Roman"/>
              </a:rPr>
              <a:t>Obozinski</a:t>
            </a:r>
            <a:r>
              <a:rPr lang="en-US" sz="1600" dirty="0">
                <a:latin typeface="Times New Roman"/>
                <a:ea typeface="MS PGothic"/>
                <a:cs typeface="Times New Roman"/>
              </a:rPr>
              <a:t>. Optimization with sparsity-inducing penalties. Foundations and Trends R in Machine Learning, 4(1):1{106, 2012.</a:t>
            </a:r>
          </a:p>
          <a:p>
            <a:pPr marL="0" indent="-182880">
              <a:lnSpc>
                <a:spcPts val="2200"/>
              </a:lnSpc>
              <a:buNone/>
            </a:pPr>
            <a:endParaRPr lang="en-US" sz="1600" dirty="0">
              <a:latin typeface="Times New Roman"/>
              <a:ea typeface="MS PGothic"/>
              <a:cs typeface="Times New Roman"/>
            </a:endParaRPr>
          </a:p>
          <a:p>
            <a:pPr marL="0" indent="-182880">
              <a:lnSpc>
                <a:spcPts val="2200"/>
              </a:lnSpc>
              <a:buNone/>
            </a:pPr>
            <a:r>
              <a:rPr lang="en-US" sz="1600" dirty="0">
                <a:latin typeface="Times New Roman"/>
                <a:ea typeface="MS PGothic"/>
                <a:cs typeface="Times New Roman"/>
              </a:rPr>
              <a:t>[3] Y. Yang, H. Shen, Z. Ma, Z. Huang, and X. Zhou.`21-norm regularized discriminative feature </a:t>
            </a:r>
            <a:r>
              <a:rPr lang="en-US" sz="1600" dirty="0" err="1">
                <a:latin typeface="Times New Roman"/>
                <a:ea typeface="MS PGothic"/>
                <a:cs typeface="Times New Roman"/>
              </a:rPr>
              <a:t>selectio</a:t>
            </a:r>
            <a:r>
              <a:rPr lang="en-US" sz="1600" dirty="0">
                <a:latin typeface="Times New Roman"/>
                <a:ea typeface="MS PGothic"/>
                <a:cs typeface="Times New Roman"/>
              </a:rPr>
              <a:t> for unsupervised learning. In IJCAI, pages 1589{1594, 2011.</a:t>
            </a:r>
          </a:p>
          <a:p>
            <a:pPr marL="0" indent="-182880">
              <a:lnSpc>
                <a:spcPts val="2200"/>
              </a:lnSpc>
              <a:buNone/>
            </a:pPr>
            <a:endParaRPr lang="en-US" sz="1600" dirty="0">
              <a:latin typeface="Times New Roman"/>
              <a:ea typeface="MS PGothic"/>
              <a:cs typeface="Times New Roman"/>
            </a:endParaRPr>
          </a:p>
          <a:p>
            <a:pPr marL="0" indent="-182880">
              <a:lnSpc>
                <a:spcPts val="2200"/>
              </a:lnSpc>
              <a:buNone/>
            </a:pPr>
            <a:r>
              <a:rPr lang="en-US" sz="1600" dirty="0">
                <a:latin typeface="Times New Roman"/>
                <a:ea typeface="MS PGothic"/>
                <a:cs typeface="Times New Roman"/>
              </a:rPr>
              <a:t>[4] F. </a:t>
            </a:r>
            <a:r>
              <a:rPr lang="en-US" sz="1600" dirty="0" err="1">
                <a:latin typeface="Times New Roman"/>
                <a:ea typeface="MS PGothic"/>
                <a:cs typeface="Times New Roman"/>
              </a:rPr>
              <a:t>Nie</a:t>
            </a:r>
            <a:r>
              <a:rPr lang="en-US" sz="1600" dirty="0">
                <a:latin typeface="Times New Roman"/>
                <a:ea typeface="MS PGothic"/>
                <a:cs typeface="Times New Roman"/>
              </a:rPr>
              <a:t>, S. Xiang, Y. Jia, C. Zhang, and S. Yan. Trace ratio criterion for feature selection. In IJCAI, volume 2, pages 671{676, 2008.</a:t>
            </a:r>
          </a:p>
          <a:p>
            <a:pPr marL="0" indent="-182880">
              <a:lnSpc>
                <a:spcPts val="2200"/>
              </a:lnSpc>
              <a:buNone/>
            </a:pPr>
            <a:endParaRPr lang="en-US" sz="1600" dirty="0">
              <a:latin typeface="Times New Roman"/>
              <a:ea typeface="MS PGothic"/>
              <a:cs typeface="Times New Roman"/>
            </a:endParaRPr>
          </a:p>
          <a:p>
            <a:pPr marL="0" indent="-182880">
              <a:lnSpc>
                <a:spcPts val="2200"/>
              </a:lnSpc>
              <a:buNone/>
            </a:pPr>
            <a:r>
              <a:rPr lang="en-US" sz="1600" dirty="0">
                <a:latin typeface="Times New Roman"/>
                <a:ea typeface="MS PGothic"/>
                <a:cs typeface="Times New Roman"/>
              </a:rPr>
              <a:t>[5] D. Cai, X. He, and J. Han. Spectral regression: A unified approach for sparse subspace learning. In ICDM, pages 73{82, 2007.</a:t>
            </a:r>
          </a:p>
        </p:txBody>
      </p:sp>
    </p:spTree>
    <p:extLst>
      <p:ext uri="{BB962C8B-B14F-4D97-AF65-F5344CB8AC3E}">
        <p14:creationId xmlns:p14="http://schemas.microsoft.com/office/powerpoint/2010/main" val="3825408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DDAE4B4-6D7D-4D7C-8BF6-6D463A71BFF7}"/>
              </a:ext>
            </a:extLst>
          </p:cNvPr>
          <p:cNvSpPr>
            <a:spLocks noGrp="1"/>
          </p:cNvSpPr>
          <p:nvPr>
            <p:ph idx="1"/>
          </p:nvPr>
        </p:nvSpPr>
        <p:spPr>
          <a:xfrm>
            <a:off x="457200" y="304800"/>
            <a:ext cx="8229600" cy="4906963"/>
          </a:xfrm>
        </p:spPr>
        <p:txBody>
          <a:bodyPr/>
          <a:lstStyle/>
          <a:p>
            <a:pPr marL="0" indent="-182880">
              <a:lnSpc>
                <a:spcPts val="2200"/>
              </a:lnSpc>
              <a:buNone/>
            </a:pPr>
            <a:endParaRPr lang="en-US" sz="1600" dirty="0">
              <a:latin typeface="Times New Roman"/>
              <a:ea typeface="MS PGothic"/>
              <a:cs typeface="Times New Roman"/>
            </a:endParaRPr>
          </a:p>
          <a:p>
            <a:pPr marL="0" indent="-182880">
              <a:lnSpc>
                <a:spcPts val="2200"/>
              </a:lnSpc>
              <a:buNone/>
            </a:pPr>
            <a:endParaRPr lang="en-US" sz="1600" dirty="0">
              <a:latin typeface="Times New Roman"/>
              <a:ea typeface="MS PGothic"/>
              <a:cs typeface="Times New Roman"/>
            </a:endParaRPr>
          </a:p>
          <a:p>
            <a:pPr marL="0" indent="-182880">
              <a:lnSpc>
                <a:spcPts val="2200"/>
              </a:lnSpc>
              <a:buNone/>
            </a:pPr>
            <a:r>
              <a:rPr lang="en-US" sz="1600" dirty="0">
                <a:latin typeface="Times New Roman"/>
                <a:ea typeface="MS PGothic"/>
                <a:cs typeface="Times New Roman"/>
              </a:rPr>
              <a:t>[6] Z. Zhao, L. Wang, and H. Liu. Efficient spectral feature selection with minimum redundancy. In AAAI, pages 673{678, 2010.</a:t>
            </a:r>
          </a:p>
          <a:p>
            <a:pPr marL="0" indent="-182880">
              <a:lnSpc>
                <a:spcPts val="2200"/>
              </a:lnSpc>
              <a:buNone/>
            </a:pPr>
            <a:endParaRPr lang="en-US" sz="1600" dirty="0">
              <a:latin typeface="Times New Roman"/>
              <a:ea typeface="MS PGothic"/>
              <a:cs typeface="Times New Roman"/>
            </a:endParaRPr>
          </a:p>
          <a:p>
            <a:pPr marL="0" indent="-182880">
              <a:lnSpc>
                <a:spcPts val="2200"/>
              </a:lnSpc>
              <a:buNone/>
            </a:pPr>
            <a:r>
              <a:rPr lang="en-US" sz="1600" dirty="0">
                <a:latin typeface="Times New Roman"/>
                <a:ea typeface="MS PGothic"/>
                <a:cs typeface="Times New Roman"/>
              </a:rPr>
              <a:t>[7] Z. Zhao, L. Wang, H. Liu, and J. Ye. On similarity preserving feature selection. TKDE, 25(3):619{632, 2013.</a:t>
            </a:r>
          </a:p>
          <a:p>
            <a:pPr marL="0" indent="-182880">
              <a:lnSpc>
                <a:spcPts val="2200"/>
              </a:lnSpc>
              <a:buNone/>
            </a:pPr>
            <a:endParaRPr lang="en-US" sz="1600" dirty="0">
              <a:latin typeface="Times New Roman"/>
              <a:ea typeface="MS PGothic"/>
              <a:cs typeface="Times New Roman"/>
            </a:endParaRPr>
          </a:p>
          <a:p>
            <a:pPr marL="0" indent="-182880">
              <a:lnSpc>
                <a:spcPts val="2200"/>
              </a:lnSpc>
              <a:buNone/>
            </a:pPr>
            <a:r>
              <a:rPr lang="en-US" sz="1600" dirty="0">
                <a:latin typeface="Times New Roman"/>
                <a:ea typeface="MS PGothic"/>
                <a:cs typeface="Times New Roman"/>
              </a:rPr>
              <a:t>[8] Y. Yang, H. T. Shen, F. </a:t>
            </a:r>
            <a:r>
              <a:rPr lang="en-US" sz="1600" dirty="0" err="1">
                <a:latin typeface="Times New Roman"/>
                <a:ea typeface="MS PGothic"/>
                <a:cs typeface="Times New Roman"/>
              </a:rPr>
              <a:t>Nie</a:t>
            </a:r>
            <a:r>
              <a:rPr lang="en-US" sz="1600" dirty="0">
                <a:latin typeface="Times New Roman"/>
                <a:ea typeface="MS PGothic"/>
                <a:cs typeface="Times New Roman"/>
              </a:rPr>
              <a:t>, R. Ji, and X. Zhou. Nonnegative spectral clustering with discriminative regularization. In AAAI, 2011.</a:t>
            </a:r>
          </a:p>
          <a:p>
            <a:pPr marL="0" indent="-182880">
              <a:lnSpc>
                <a:spcPts val="2200"/>
              </a:lnSpc>
              <a:buNone/>
            </a:pPr>
            <a:endParaRPr lang="en-US" sz="1600" dirty="0">
              <a:latin typeface="Times New Roman"/>
              <a:ea typeface="MS PGothic"/>
              <a:cs typeface="Times New Roman"/>
            </a:endParaRPr>
          </a:p>
          <a:p>
            <a:pPr marL="0" indent="-182880">
              <a:lnSpc>
                <a:spcPts val="2200"/>
              </a:lnSpc>
              <a:buNone/>
            </a:pPr>
            <a:r>
              <a:rPr lang="en-US" sz="1600" dirty="0">
                <a:latin typeface="Times New Roman"/>
                <a:ea typeface="MS PGothic"/>
                <a:cs typeface="Times New Roman"/>
              </a:rPr>
              <a:t>[9] H. Zeng and Y. Cheung. Feature selection and kernel learning for local learning-based clustering. PAMI, 33(8):1532{1547, 2011.</a:t>
            </a:r>
          </a:p>
          <a:p>
            <a:pPr marL="0" indent="-182880">
              <a:lnSpc>
                <a:spcPts val="2200"/>
              </a:lnSpc>
              <a:buNone/>
            </a:pPr>
            <a:endParaRPr lang="en-US" sz="1600" dirty="0">
              <a:latin typeface="Times New Roman"/>
              <a:ea typeface="MS PGothic"/>
              <a:cs typeface="Times New Roman"/>
            </a:endParaRPr>
          </a:p>
          <a:p>
            <a:pPr marL="0" indent="-182880">
              <a:lnSpc>
                <a:spcPts val="2200"/>
              </a:lnSpc>
              <a:buNone/>
            </a:pPr>
            <a:r>
              <a:rPr lang="en-US" sz="1600" dirty="0">
                <a:latin typeface="Times New Roman"/>
                <a:ea typeface="MS PGothic"/>
                <a:cs typeface="Times New Roman"/>
              </a:rPr>
              <a:t>[10] F. </a:t>
            </a:r>
            <a:r>
              <a:rPr lang="en-US" sz="1600" dirty="0" err="1">
                <a:latin typeface="Times New Roman"/>
                <a:ea typeface="MS PGothic"/>
                <a:cs typeface="Times New Roman"/>
              </a:rPr>
              <a:t>Nie</a:t>
            </a:r>
            <a:r>
              <a:rPr lang="en-US" sz="1600" dirty="0">
                <a:latin typeface="Times New Roman"/>
                <a:ea typeface="MS PGothic"/>
                <a:cs typeface="Times New Roman"/>
              </a:rPr>
              <a:t>, X. Wang, and H. Huang. Clustering and projected clustering with adaptive neighbors. In  SIGKDD, pages 977{986, 2014.</a:t>
            </a:r>
          </a:p>
          <a:p>
            <a:pPr marL="0" indent="-182880">
              <a:lnSpc>
                <a:spcPts val="2200"/>
              </a:lnSpc>
              <a:buNone/>
            </a:pPr>
            <a:endParaRPr lang="en-US" sz="1600" dirty="0">
              <a:latin typeface="Times New Roman"/>
              <a:ea typeface="MS PGothic"/>
              <a:cs typeface="Times New Roman"/>
            </a:endParaRPr>
          </a:p>
        </p:txBody>
      </p:sp>
    </p:spTree>
    <p:extLst>
      <p:ext uri="{BB962C8B-B14F-4D97-AF65-F5344CB8AC3E}">
        <p14:creationId xmlns:p14="http://schemas.microsoft.com/office/powerpoint/2010/main" val="3649195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a:extLst>
              <a:ext uri="{FF2B5EF4-FFF2-40B4-BE49-F238E27FC236}">
                <a16:creationId xmlns:a16="http://schemas.microsoft.com/office/drawing/2014/main" id="{9C935EE7-19B9-2A4F-AE2C-5F2B069F0C0E}"/>
              </a:ext>
            </a:extLst>
          </p:cNvPr>
          <p:cNvSpPr>
            <a:spLocks noGrp="1"/>
          </p:cNvSpPr>
          <p:nvPr>
            <p:ph idx="1"/>
          </p:nvPr>
        </p:nvSpPr>
        <p:spPr>
          <a:xfrm>
            <a:off x="304800" y="136526"/>
            <a:ext cx="8335396" cy="814927"/>
          </a:xfrm>
        </p:spPr>
        <p:txBody>
          <a:bodyPr>
            <a:noAutofit/>
          </a:bodyPr>
          <a:lstStyle/>
          <a:p>
            <a:pPr marL="0" indent="0" algn="ctr">
              <a:buNone/>
            </a:pPr>
            <a:r>
              <a:rPr lang="en-US" sz="4400" dirty="0">
                <a:solidFill>
                  <a:schemeClr val="accent1"/>
                </a:solidFill>
                <a:latin typeface="Times New Roman"/>
                <a:ea typeface="MS PGothic"/>
                <a:cs typeface="Times New Roman"/>
              </a:rPr>
              <a:t>Feature Selection</a:t>
            </a:r>
            <a:endParaRPr lang="en-US" sz="4400" dirty="0">
              <a:solidFill>
                <a:schemeClr val="accent1"/>
              </a:solidFill>
              <a:latin typeface="Times New Roman" panose="02020603050405020304" pitchFamily="18" charset="0"/>
              <a:ea typeface="MS PGothic"/>
              <a:cs typeface="Times New Roman" panose="02020603050405020304" pitchFamily="18" charset="0"/>
            </a:endParaRPr>
          </a:p>
        </p:txBody>
      </p:sp>
      <p:sp>
        <p:nvSpPr>
          <p:cNvPr id="6" name="Content Placeholder 2">
            <a:extLst>
              <a:ext uri="{FF2B5EF4-FFF2-40B4-BE49-F238E27FC236}">
                <a16:creationId xmlns:a16="http://schemas.microsoft.com/office/drawing/2014/main" id="{29557662-F108-4D58-9619-20B99DA882BC}"/>
              </a:ext>
            </a:extLst>
          </p:cNvPr>
          <p:cNvSpPr txBox="1">
            <a:spLocks/>
          </p:cNvSpPr>
          <p:nvPr/>
        </p:nvSpPr>
        <p:spPr bwMode="auto">
          <a:xfrm>
            <a:off x="715766" y="602711"/>
            <a:ext cx="8335396" cy="42569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514350" indent="-514350">
              <a:lnSpc>
                <a:spcPct val="150000"/>
              </a:lnSpc>
              <a:buFont typeface="+mj-lt"/>
              <a:buAutoNum type="arabicParenR"/>
            </a:pPr>
            <a:endParaRPr lang="en-US" kern="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514350" indent="-514350">
              <a:lnSpc>
                <a:spcPct val="150000"/>
              </a:lnSpc>
              <a:buFont typeface="+mj-lt"/>
              <a:buAutoNum type="arabicParenR"/>
            </a:pPr>
            <a:r>
              <a:rPr lang="en-US" kern="0" dirty="0">
                <a:solidFill>
                  <a:schemeClr val="tx1">
                    <a:lumMod val="75000"/>
                    <a:lumOff val="25000"/>
                  </a:schemeClr>
                </a:solidFill>
                <a:latin typeface="Times New Roman" panose="02020603050405020304" pitchFamily="18" charset="0"/>
                <a:cs typeface="Times New Roman" panose="02020603050405020304" pitchFamily="18" charset="0"/>
              </a:rPr>
              <a:t>Unsupervised Feature Selection with Ordinal Locality (UFSOL)</a:t>
            </a:r>
          </a:p>
          <a:p>
            <a:pPr marL="514350" indent="-514350">
              <a:lnSpc>
                <a:spcPct val="150000"/>
              </a:lnSpc>
              <a:buFont typeface="+mj-lt"/>
              <a:buAutoNum type="arabicParenR"/>
            </a:pPr>
            <a:r>
              <a:rPr lang="en-US" kern="0" dirty="0">
                <a:solidFill>
                  <a:schemeClr val="tx1">
                    <a:lumMod val="75000"/>
                    <a:lumOff val="25000"/>
                  </a:schemeClr>
                </a:solidFill>
                <a:latin typeface="Times New Roman" panose="02020603050405020304" pitchFamily="18" charset="0"/>
                <a:cs typeface="Times New Roman" panose="02020603050405020304" pitchFamily="18" charset="0"/>
              </a:rPr>
              <a:t>Adaptive Structural Learning (ASL)</a:t>
            </a:r>
          </a:p>
          <a:p>
            <a:pPr marL="514350" indent="-514350">
              <a:lnSpc>
                <a:spcPct val="150000"/>
              </a:lnSpc>
              <a:buFont typeface="+mj-lt"/>
              <a:buAutoNum type="arabicParenR"/>
            </a:pPr>
            <a:r>
              <a:rPr lang="en-US" kern="0" dirty="0">
                <a:solidFill>
                  <a:schemeClr val="tx1">
                    <a:lumMod val="75000"/>
                    <a:lumOff val="25000"/>
                  </a:schemeClr>
                </a:solidFill>
                <a:latin typeface="Times New Roman" panose="02020603050405020304" pitchFamily="18" charset="0"/>
                <a:cs typeface="Times New Roman" panose="02020603050405020304" pitchFamily="18" charset="0"/>
              </a:rPr>
              <a:t>Dependence Guided Unsupervised Feature Selection (DGUFS)</a:t>
            </a:r>
          </a:p>
        </p:txBody>
      </p:sp>
    </p:spTree>
    <p:extLst>
      <p:ext uri="{BB962C8B-B14F-4D97-AF65-F5344CB8AC3E}">
        <p14:creationId xmlns:p14="http://schemas.microsoft.com/office/powerpoint/2010/main" val="141453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DDAE4B4-6D7D-4D7C-8BF6-6D463A71BFF7}"/>
              </a:ext>
            </a:extLst>
          </p:cNvPr>
          <p:cNvSpPr>
            <a:spLocks noGrp="1"/>
          </p:cNvSpPr>
          <p:nvPr>
            <p:ph idx="1"/>
          </p:nvPr>
        </p:nvSpPr>
        <p:spPr>
          <a:xfrm>
            <a:off x="457200" y="304800"/>
            <a:ext cx="8229600" cy="4906963"/>
          </a:xfrm>
        </p:spPr>
        <p:txBody>
          <a:bodyPr/>
          <a:lstStyle/>
          <a:p>
            <a:pPr marL="0" indent="-182880">
              <a:lnSpc>
                <a:spcPts val="2200"/>
              </a:lnSpc>
              <a:buNone/>
            </a:pPr>
            <a:endParaRPr lang="en-US" sz="1600" dirty="0">
              <a:latin typeface="Times New Roman"/>
              <a:ea typeface="MS PGothic"/>
              <a:cs typeface="Times New Roman"/>
            </a:endParaRPr>
          </a:p>
          <a:p>
            <a:pPr marL="0" indent="-182880">
              <a:lnSpc>
                <a:spcPts val="2200"/>
              </a:lnSpc>
              <a:buNone/>
            </a:pPr>
            <a:r>
              <a:rPr lang="en-US" sz="1600" dirty="0">
                <a:latin typeface="Times New Roman"/>
                <a:ea typeface="MS PGothic"/>
                <a:cs typeface="Times New Roman"/>
              </a:rPr>
              <a:t>[11] R. He, T. Tan, L. Wang, and W. Zheng, “l2,1 regularized </a:t>
            </a:r>
            <a:r>
              <a:rPr lang="en-US" sz="1600" dirty="0" err="1">
                <a:latin typeface="Times New Roman"/>
                <a:ea typeface="MS PGothic"/>
                <a:cs typeface="Times New Roman"/>
              </a:rPr>
              <a:t>correntropy</a:t>
            </a:r>
            <a:r>
              <a:rPr lang="en-US" sz="1600" dirty="0">
                <a:latin typeface="Times New Roman"/>
                <a:ea typeface="MS PGothic"/>
                <a:cs typeface="Times New Roman"/>
              </a:rPr>
              <a:t> for robust feature selection,” in CVPR, 2012, pp. 2504–2511.</a:t>
            </a:r>
          </a:p>
          <a:p>
            <a:pPr marL="0" indent="-182880">
              <a:lnSpc>
                <a:spcPts val="2200"/>
              </a:lnSpc>
              <a:buNone/>
            </a:pPr>
            <a:endParaRPr lang="en-US" sz="1600" dirty="0">
              <a:latin typeface="Times New Roman"/>
              <a:ea typeface="MS PGothic"/>
              <a:cs typeface="Times New Roman"/>
            </a:endParaRPr>
          </a:p>
          <a:p>
            <a:pPr marL="0" indent="-182880">
              <a:lnSpc>
                <a:spcPts val="2200"/>
              </a:lnSpc>
              <a:buNone/>
            </a:pPr>
            <a:r>
              <a:rPr lang="en-US" sz="1600" dirty="0">
                <a:latin typeface="Times New Roman"/>
                <a:ea typeface="MS PGothic"/>
                <a:cs typeface="Times New Roman"/>
              </a:rPr>
              <a:t>[12] S. Wang, X. Chang, X. Li, Q. Z. Sheng, and W. Chen, “Multitask support vector machines for feature selection with shared knowledge discovery,” Signal Processing, vol. 120, pp. 746–753, Mar. 2016.</a:t>
            </a:r>
          </a:p>
          <a:p>
            <a:pPr marL="0" indent="-182880">
              <a:lnSpc>
                <a:spcPts val="2200"/>
              </a:lnSpc>
              <a:buNone/>
            </a:pPr>
            <a:endParaRPr lang="en-US" sz="1600" dirty="0">
              <a:latin typeface="Times New Roman"/>
              <a:ea typeface="MS PGothic"/>
              <a:cs typeface="Times New Roman"/>
            </a:endParaRPr>
          </a:p>
          <a:p>
            <a:pPr marL="0" indent="-182880">
              <a:lnSpc>
                <a:spcPts val="2200"/>
              </a:lnSpc>
              <a:buNone/>
            </a:pPr>
            <a:r>
              <a:rPr lang="en-US" sz="1600" dirty="0">
                <a:latin typeface="Times New Roman"/>
                <a:ea typeface="MS PGothic"/>
                <a:cs typeface="Times New Roman"/>
              </a:rPr>
              <a:t>[13] L. Jian, J. Li, K. Shu, and H. Liu, “Multi-label informed feature selection,” in IJCAI, 2016, pp. 1627–1633.</a:t>
            </a:r>
          </a:p>
          <a:p>
            <a:pPr marL="0" indent="-182880">
              <a:lnSpc>
                <a:spcPts val="2200"/>
              </a:lnSpc>
              <a:buNone/>
            </a:pPr>
            <a:endParaRPr lang="en-US" sz="1600" dirty="0">
              <a:latin typeface="Times New Roman"/>
              <a:ea typeface="MS PGothic"/>
              <a:cs typeface="Times New Roman"/>
            </a:endParaRPr>
          </a:p>
          <a:p>
            <a:pPr marL="0" indent="-182880">
              <a:lnSpc>
                <a:spcPts val="2200"/>
              </a:lnSpc>
              <a:buNone/>
            </a:pPr>
            <a:r>
              <a:rPr lang="en-US" sz="1600" dirty="0">
                <a:latin typeface="Times New Roman"/>
                <a:ea typeface="MS PGothic"/>
                <a:cs typeface="Times New Roman"/>
              </a:rPr>
              <a:t>[14] J. Guo, Y. Guo, X. Kong, and R. He, “Unsupervised feature selection with ordinal locality,” in 2017 IEEE International Conference on Multimedia and Expo (ICME), 2017, pp. 1213–1218</a:t>
            </a:r>
          </a:p>
          <a:p>
            <a:pPr marL="0" indent="-182880">
              <a:lnSpc>
                <a:spcPts val="2200"/>
              </a:lnSpc>
              <a:buNone/>
            </a:pPr>
            <a:endParaRPr lang="en-US" sz="1600" dirty="0">
              <a:latin typeface="Times New Roman"/>
              <a:ea typeface="MS PGothic"/>
              <a:cs typeface="Times New Roman"/>
            </a:endParaRPr>
          </a:p>
          <a:p>
            <a:pPr marL="0" indent="-182880">
              <a:lnSpc>
                <a:spcPts val="2200"/>
              </a:lnSpc>
              <a:buNone/>
            </a:pPr>
            <a:r>
              <a:rPr lang="en-US" sz="1600" dirty="0">
                <a:latin typeface="Times New Roman"/>
                <a:ea typeface="MS PGothic"/>
                <a:cs typeface="Times New Roman"/>
              </a:rPr>
              <a:t>[15] J. Guo and W. Zhu, “Dependence Guided Unsupervised Feature Selection,” in Thirty-Second AAAI Conference on Artificial Intelligence, 2018 </a:t>
            </a:r>
          </a:p>
          <a:p>
            <a:pPr marL="0" indent="-182880">
              <a:lnSpc>
                <a:spcPts val="2200"/>
              </a:lnSpc>
              <a:buNone/>
            </a:pPr>
            <a:endParaRPr lang="en-US" sz="1600" dirty="0">
              <a:latin typeface="Times New Roman"/>
              <a:ea typeface="MS PGothic"/>
              <a:cs typeface="Times New Roman"/>
            </a:endParaRPr>
          </a:p>
        </p:txBody>
      </p:sp>
    </p:spTree>
    <p:extLst>
      <p:ext uri="{BB962C8B-B14F-4D97-AF65-F5344CB8AC3E}">
        <p14:creationId xmlns:p14="http://schemas.microsoft.com/office/powerpoint/2010/main" val="2141257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3F551-AB3D-1F4E-99C3-ED2FE917ABED}"/>
              </a:ext>
            </a:extLst>
          </p:cNvPr>
          <p:cNvSpPr>
            <a:spLocks noGrp="1"/>
          </p:cNvSpPr>
          <p:nvPr>
            <p:ph type="title"/>
          </p:nvPr>
        </p:nvSpPr>
        <p:spPr>
          <a:xfrm>
            <a:off x="152400" y="2133600"/>
            <a:ext cx="8610600" cy="1143000"/>
          </a:xfrm>
        </p:spPr>
        <p:txBody>
          <a:bodyPr/>
          <a:lstStyle/>
          <a:p>
            <a:r>
              <a:rPr lang="en-US" b="1">
                <a:latin typeface="Times New Roman" panose="02020603050405020304" pitchFamily="18" charset="0"/>
                <a:ea typeface="MS PGothic"/>
                <a:cs typeface="Times New Roman" panose="02020603050405020304" pitchFamily="18" charset="0"/>
              </a:rPr>
              <a:t>Thank You</a:t>
            </a:r>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9461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a:extLst>
              <a:ext uri="{FF2B5EF4-FFF2-40B4-BE49-F238E27FC236}">
                <a16:creationId xmlns:a16="http://schemas.microsoft.com/office/drawing/2014/main" id="{9C935EE7-19B9-2A4F-AE2C-5F2B069F0C0E}"/>
              </a:ext>
            </a:extLst>
          </p:cNvPr>
          <p:cNvSpPr>
            <a:spLocks noGrp="1"/>
          </p:cNvSpPr>
          <p:nvPr>
            <p:ph idx="1"/>
          </p:nvPr>
        </p:nvSpPr>
        <p:spPr>
          <a:xfrm>
            <a:off x="401053" y="2186710"/>
            <a:ext cx="8335396" cy="814927"/>
          </a:xfrm>
        </p:spPr>
        <p:txBody>
          <a:bodyPr>
            <a:noAutofit/>
          </a:bodyPr>
          <a:lstStyle/>
          <a:p>
            <a:pPr marL="0" indent="0" algn="ctr">
              <a:lnSpc>
                <a:spcPct val="150000"/>
              </a:lnSpc>
              <a:buNone/>
            </a:pPr>
            <a:r>
              <a:rPr lang="en-US" sz="4400" dirty="0">
                <a:solidFill>
                  <a:schemeClr val="tx1">
                    <a:lumMod val="75000"/>
                    <a:lumOff val="25000"/>
                  </a:schemeClr>
                </a:solidFill>
                <a:latin typeface="Times New Roman" panose="02020603050405020304" pitchFamily="18" charset="0"/>
                <a:cs typeface="Times New Roman" panose="02020603050405020304" pitchFamily="18" charset="0"/>
              </a:rPr>
              <a:t>Unsupervised Feature Selection with Ordinal Locality (UFSOL)</a:t>
            </a:r>
          </a:p>
        </p:txBody>
      </p:sp>
    </p:spTree>
    <p:extLst>
      <p:ext uri="{BB962C8B-B14F-4D97-AF65-F5344CB8AC3E}">
        <p14:creationId xmlns:p14="http://schemas.microsoft.com/office/powerpoint/2010/main" val="26170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BBCA1D-761B-6745-B281-56F02DFD93A5}"/>
              </a:ext>
            </a:extLst>
          </p:cNvPr>
          <p:cNvSpPr>
            <a:spLocks noGrp="1"/>
          </p:cNvSpPr>
          <p:nvPr>
            <p:ph idx="1"/>
          </p:nvPr>
        </p:nvSpPr>
        <p:spPr>
          <a:xfrm>
            <a:off x="539393" y="798815"/>
            <a:ext cx="8229600" cy="4525963"/>
          </a:xfrm>
        </p:spPr>
        <p:txBody>
          <a:bodyPr/>
          <a:lstStyle/>
          <a:p>
            <a:r>
              <a:rPr lang="en-US" sz="2800" dirty="0">
                <a:latin typeface="Times New Roman" panose="02020603050405020304" pitchFamily="18" charset="0"/>
                <a:cs typeface="Times New Roman" panose="02020603050405020304" pitchFamily="18" charset="0"/>
              </a:rPr>
              <a:t>Triplet-based loss function is introduced to enforce the selected features group to preserve the ordinal locality of original data which contribute to distance-based clustering tasks.</a:t>
            </a:r>
          </a:p>
          <a:p>
            <a:r>
              <a:rPr lang="en-US" sz="2800" dirty="0">
                <a:latin typeface="Times New Roman" panose="02020603050405020304" pitchFamily="18" charset="0"/>
                <a:cs typeface="Times New Roman" panose="02020603050405020304" pitchFamily="18" charset="0"/>
              </a:rPr>
              <a:t>Simplify the orthogonal basis clustering by imposing an orthogonal constant on a feature projection matrix</a:t>
            </a:r>
          </a:p>
          <a:p>
            <a:r>
              <a:rPr lang="en-US" sz="2800" dirty="0">
                <a:latin typeface="Times New Roman" panose="02020603050405020304" pitchFamily="18" charset="0"/>
                <a:cs typeface="Times New Roman" panose="02020603050405020304" pitchFamily="18" charset="0"/>
              </a:rPr>
              <a:t>An alternative minimization algorithm is employed to efficiently optimize the proposed model together with rapid convergence.</a:t>
            </a:r>
          </a:p>
          <a:p>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2934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9C90B70-FE0A-D343-A4CD-9BA36B111C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135" y="1459398"/>
            <a:ext cx="8074956" cy="2952887"/>
          </a:xfrm>
        </p:spPr>
      </p:pic>
    </p:spTree>
    <p:extLst>
      <p:ext uri="{BB962C8B-B14F-4D97-AF65-F5344CB8AC3E}">
        <p14:creationId xmlns:p14="http://schemas.microsoft.com/office/powerpoint/2010/main" val="502113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a:extLst>
              <a:ext uri="{FF2B5EF4-FFF2-40B4-BE49-F238E27FC236}">
                <a16:creationId xmlns:a16="http://schemas.microsoft.com/office/drawing/2014/main" id="{9C935EE7-19B9-2A4F-AE2C-5F2B069F0C0E}"/>
              </a:ext>
            </a:extLst>
          </p:cNvPr>
          <p:cNvSpPr>
            <a:spLocks noGrp="1"/>
          </p:cNvSpPr>
          <p:nvPr>
            <p:ph idx="1"/>
          </p:nvPr>
        </p:nvSpPr>
        <p:spPr>
          <a:xfrm>
            <a:off x="401053" y="2186710"/>
            <a:ext cx="8335396" cy="814927"/>
          </a:xfrm>
        </p:spPr>
        <p:txBody>
          <a:bodyPr>
            <a:noAutofit/>
          </a:bodyPr>
          <a:lstStyle/>
          <a:p>
            <a:pPr marL="0" indent="0">
              <a:lnSpc>
                <a:spcPct val="150000"/>
              </a:lnSpc>
              <a:buNone/>
            </a:pPr>
            <a:r>
              <a:rPr lang="en-US" sz="4400" dirty="0">
                <a:solidFill>
                  <a:schemeClr val="tx1">
                    <a:lumMod val="75000"/>
                    <a:lumOff val="25000"/>
                  </a:schemeClr>
                </a:solidFill>
                <a:latin typeface="Times New Roman" panose="02020603050405020304" pitchFamily="18" charset="0"/>
                <a:cs typeface="Times New Roman" panose="02020603050405020304" pitchFamily="18" charset="0"/>
              </a:rPr>
              <a:t>Adaptive Structural Learning (ASL)</a:t>
            </a:r>
          </a:p>
        </p:txBody>
      </p:sp>
    </p:spTree>
    <p:extLst>
      <p:ext uri="{BB962C8B-B14F-4D97-AF65-F5344CB8AC3E}">
        <p14:creationId xmlns:p14="http://schemas.microsoft.com/office/powerpoint/2010/main" val="91344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906797FB-34C3-4DA6-BE7A-0D5627C0DEA1}"/>
              </a:ext>
            </a:extLst>
          </p:cNvPr>
          <p:cNvSpPr txBox="1">
            <a:spLocks/>
          </p:cNvSpPr>
          <p:nvPr/>
        </p:nvSpPr>
        <p:spPr bwMode="auto">
          <a:xfrm>
            <a:off x="457199" y="-27858"/>
            <a:ext cx="8460769" cy="55712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algn="just"/>
            <a:r>
              <a:rPr lang="en-US" sz="2800" kern="0" dirty="0">
                <a:solidFill>
                  <a:schemeClr val="tx1">
                    <a:lumMod val="75000"/>
                    <a:lumOff val="25000"/>
                  </a:schemeClr>
                </a:solidFill>
                <a:latin typeface="Times New Roman" panose="02020603050405020304" pitchFamily="18" charset="0"/>
                <a:cs typeface="Times New Roman" panose="02020603050405020304" pitchFamily="18" charset="0"/>
              </a:rPr>
              <a:t>ASL is based on a unified learning framework that performs structural learning and feature selection simultaneously.</a:t>
            </a:r>
          </a:p>
          <a:p>
            <a:pPr algn="just"/>
            <a:r>
              <a:rPr lang="en-US" sz="2800" kern="0" dirty="0">
                <a:solidFill>
                  <a:schemeClr val="tx1">
                    <a:lumMod val="75000"/>
                    <a:lumOff val="25000"/>
                  </a:schemeClr>
                </a:solidFill>
                <a:latin typeface="Times New Roman" panose="02020603050405020304" pitchFamily="18" charset="0"/>
                <a:cs typeface="Times New Roman" panose="02020603050405020304" pitchFamily="18" charset="0"/>
              </a:rPr>
              <a:t>Traditional unsupervised methods try to select the features by preserving intrinsic structure of the data but the structure may contain noise and redundancies which are non desirable.</a:t>
            </a:r>
          </a:p>
          <a:p>
            <a:pPr algn="just"/>
            <a:r>
              <a:rPr lang="en-US" sz="2800" kern="0" dirty="0">
                <a:solidFill>
                  <a:schemeClr val="tx1">
                    <a:lumMod val="75000"/>
                    <a:lumOff val="25000"/>
                  </a:schemeClr>
                </a:solidFill>
                <a:latin typeface="Times New Roman" panose="02020603050405020304" pitchFamily="18" charset="0"/>
                <a:cs typeface="Times New Roman" panose="02020603050405020304" pitchFamily="18" charset="0"/>
              </a:rPr>
              <a:t>The key idea is to learn the true structure of data during feature selection and thus avoiding undesirable outcomes caused due to noise and replication.</a:t>
            </a:r>
          </a:p>
          <a:p>
            <a:pPr algn="just"/>
            <a:r>
              <a:rPr lang="en-US" sz="2800" kern="0" dirty="0">
                <a:solidFill>
                  <a:schemeClr val="tx1">
                    <a:lumMod val="75000"/>
                    <a:lumOff val="25000"/>
                  </a:schemeClr>
                </a:solidFill>
                <a:latin typeface="Times New Roman" panose="02020603050405020304" pitchFamily="18" charset="0"/>
                <a:cs typeface="Times New Roman" panose="02020603050405020304" pitchFamily="18" charset="0"/>
              </a:rPr>
              <a:t>In ASL, the structure is adaptively learned from each iteration of feature selection which results in selecting the most informative features from the learned structure.</a:t>
            </a:r>
          </a:p>
        </p:txBody>
      </p:sp>
    </p:spTree>
    <p:extLst>
      <p:ext uri="{BB962C8B-B14F-4D97-AF65-F5344CB8AC3E}">
        <p14:creationId xmlns:p14="http://schemas.microsoft.com/office/powerpoint/2010/main" val="4103788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906797FB-34C3-4DA6-BE7A-0D5627C0DEA1}"/>
              </a:ext>
            </a:extLst>
          </p:cNvPr>
          <p:cNvSpPr txBox="1">
            <a:spLocks/>
          </p:cNvSpPr>
          <p:nvPr/>
        </p:nvSpPr>
        <p:spPr bwMode="auto">
          <a:xfrm>
            <a:off x="457200" y="136526"/>
            <a:ext cx="8229600" cy="55712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algn="just"/>
            <a:endParaRPr lang="en-US" sz="2800" kern="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84885B5F-DC19-436B-81F6-FAA4C6AE80E2}"/>
              </a:ext>
            </a:extLst>
          </p:cNvPr>
          <p:cNvSpPr txBox="1">
            <a:spLocks/>
          </p:cNvSpPr>
          <p:nvPr/>
        </p:nvSpPr>
        <p:spPr bwMode="auto">
          <a:xfrm>
            <a:off x="457200" y="136526"/>
            <a:ext cx="8460769" cy="55712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algn="just"/>
            <a:r>
              <a:rPr lang="en-US" sz="2800" kern="0" dirty="0">
                <a:solidFill>
                  <a:schemeClr val="tx1">
                    <a:lumMod val="75000"/>
                    <a:lumOff val="25000"/>
                  </a:schemeClr>
                </a:solidFill>
                <a:latin typeface="Times New Roman" panose="02020603050405020304" pitchFamily="18" charset="0"/>
                <a:cs typeface="Times New Roman" panose="02020603050405020304" pitchFamily="18" charset="0"/>
              </a:rPr>
              <a:t>For instance, sparse structural regression try to characterize the structure and then generating a graph initially. Then it uses the same graphical data for feature selection. </a:t>
            </a:r>
          </a:p>
          <a:p>
            <a:pPr algn="just"/>
            <a:r>
              <a:rPr lang="en-US" sz="2800" kern="0" dirty="0">
                <a:solidFill>
                  <a:schemeClr val="tx1">
                    <a:lumMod val="75000"/>
                    <a:lumOff val="25000"/>
                  </a:schemeClr>
                </a:solidFill>
                <a:latin typeface="Times New Roman" panose="02020603050405020304" pitchFamily="18" charset="0"/>
                <a:cs typeface="Times New Roman" panose="02020603050405020304" pitchFamily="18" charset="0"/>
              </a:rPr>
              <a:t>Analogous to the cat and dog example, ASL considers the differentiating features of a cat from a dog instead of taking the whole features set!</a:t>
            </a:r>
          </a:p>
          <a:p>
            <a:pPr algn="just"/>
            <a:r>
              <a:rPr lang="en-US" sz="2800" kern="0" dirty="0">
                <a:solidFill>
                  <a:schemeClr val="tx1">
                    <a:lumMod val="75000"/>
                    <a:lumOff val="25000"/>
                  </a:schemeClr>
                </a:solidFill>
                <a:latin typeface="Times New Roman" panose="02020603050405020304" pitchFamily="18" charset="0"/>
                <a:cs typeface="Times New Roman" panose="02020603050405020304" pitchFamily="18" charset="0"/>
              </a:rPr>
              <a:t>ASL propose to jointly perform unsupervised feature selection and data structure learning simultaneously, where both </a:t>
            </a:r>
            <a:r>
              <a:rPr lang="en-US" sz="2800" b="1" kern="0" dirty="0">
                <a:solidFill>
                  <a:schemeClr val="tx1">
                    <a:lumMod val="75000"/>
                    <a:lumOff val="25000"/>
                  </a:schemeClr>
                </a:solidFill>
                <a:latin typeface="Times New Roman" panose="02020603050405020304" pitchFamily="18" charset="0"/>
                <a:cs typeface="Times New Roman" panose="02020603050405020304" pitchFamily="18" charset="0"/>
              </a:rPr>
              <a:t>global </a:t>
            </a:r>
            <a:r>
              <a:rPr lang="en-US" sz="2800" kern="0" dirty="0">
                <a:solidFill>
                  <a:schemeClr val="tx1">
                    <a:lumMod val="75000"/>
                    <a:lumOff val="25000"/>
                  </a:schemeClr>
                </a:solidFill>
                <a:latin typeface="Times New Roman" panose="02020603050405020304" pitchFamily="18" charset="0"/>
                <a:cs typeface="Times New Roman" panose="02020603050405020304" pitchFamily="18" charset="0"/>
              </a:rPr>
              <a:t>and</a:t>
            </a:r>
            <a:r>
              <a:rPr lang="en-US" sz="2800" b="1" kern="0" dirty="0">
                <a:solidFill>
                  <a:schemeClr val="tx1">
                    <a:lumMod val="75000"/>
                    <a:lumOff val="25000"/>
                  </a:schemeClr>
                </a:solidFill>
                <a:latin typeface="Times New Roman" panose="02020603050405020304" pitchFamily="18" charset="0"/>
                <a:cs typeface="Times New Roman" panose="02020603050405020304" pitchFamily="18" charset="0"/>
              </a:rPr>
              <a:t> local structure</a:t>
            </a:r>
            <a:r>
              <a:rPr lang="en-US" sz="2800" kern="0" dirty="0">
                <a:solidFill>
                  <a:schemeClr val="tx1">
                    <a:lumMod val="75000"/>
                    <a:lumOff val="25000"/>
                  </a:schemeClr>
                </a:solidFill>
                <a:latin typeface="Times New Roman" panose="02020603050405020304" pitchFamily="18" charset="0"/>
                <a:cs typeface="Times New Roman" panose="02020603050405020304" pitchFamily="18" charset="0"/>
              </a:rPr>
              <a:t> are adaptively updated using the result of current </a:t>
            </a:r>
            <a:r>
              <a:rPr lang="en-US" sz="2800" b="1" kern="0" dirty="0">
                <a:solidFill>
                  <a:schemeClr val="tx1">
                    <a:lumMod val="75000"/>
                    <a:lumOff val="25000"/>
                  </a:schemeClr>
                </a:solidFill>
                <a:latin typeface="Times New Roman" panose="02020603050405020304" pitchFamily="18" charset="0"/>
                <a:cs typeface="Times New Roman" panose="02020603050405020304" pitchFamily="18" charset="0"/>
              </a:rPr>
              <a:t>feature selection</a:t>
            </a:r>
            <a:r>
              <a:rPr lang="en-US" sz="2800" kern="0" dirty="0">
                <a:solidFill>
                  <a:schemeClr val="tx1">
                    <a:lumMod val="75000"/>
                    <a:lumOff val="25000"/>
                  </a:schemeClr>
                </a:solidFill>
                <a:latin typeface="Times New Roman" panose="02020603050405020304" pitchFamily="18" charset="0"/>
                <a:cs typeface="Times New Roman" panose="02020603050405020304" pitchFamily="18" charset="0"/>
              </a:rPr>
              <a:t>.</a:t>
            </a:r>
          </a:p>
          <a:p>
            <a:pPr algn="just"/>
            <a:endParaRPr lang="en-US" sz="2800" kern="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3445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906797FB-34C3-4DA6-BE7A-0D5627C0DEA1}"/>
              </a:ext>
            </a:extLst>
          </p:cNvPr>
          <p:cNvSpPr txBox="1">
            <a:spLocks/>
          </p:cNvSpPr>
          <p:nvPr/>
        </p:nvSpPr>
        <p:spPr bwMode="auto">
          <a:xfrm>
            <a:off x="457200" y="136526"/>
            <a:ext cx="8229600" cy="55712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algn="just"/>
            <a:endParaRPr lang="en-US" sz="2800" kern="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84885B5F-DC19-436B-81F6-FAA4C6AE80E2}"/>
              </a:ext>
            </a:extLst>
          </p:cNvPr>
          <p:cNvSpPr txBox="1">
            <a:spLocks/>
          </p:cNvSpPr>
          <p:nvPr/>
        </p:nvSpPr>
        <p:spPr bwMode="auto">
          <a:xfrm>
            <a:off x="457200" y="-51371"/>
            <a:ext cx="8460769" cy="47055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lgn="just">
              <a:buNone/>
            </a:pPr>
            <a:r>
              <a:rPr lang="en-US" sz="2800" kern="0" dirty="0" err="1">
                <a:solidFill>
                  <a:schemeClr val="tx1">
                    <a:lumMod val="75000"/>
                    <a:lumOff val="25000"/>
                  </a:schemeClr>
                </a:solidFill>
                <a:latin typeface="Times New Roman" panose="02020603050405020304" pitchFamily="18" charset="0"/>
                <a:cs typeface="Times New Roman" panose="02020603050405020304" pitchFamily="18" charset="0"/>
              </a:rPr>
              <a:t>i</a:t>
            </a:r>
            <a:r>
              <a:rPr lang="en-US" sz="2800" kern="0" dirty="0">
                <a:solidFill>
                  <a:schemeClr val="tx1">
                    <a:lumMod val="75000"/>
                    <a:lumOff val="25000"/>
                  </a:schemeClr>
                </a:solidFill>
                <a:latin typeface="Times New Roman" panose="02020603050405020304" pitchFamily="18" charset="0"/>
                <a:cs typeface="Times New Roman" panose="02020603050405020304" pitchFamily="18" charset="0"/>
              </a:rPr>
              <a:t>. Adaptive Global Structural Learning</a:t>
            </a:r>
            <a:endParaRPr lang="en-US" kern="0" dirty="0">
              <a:solidFill>
                <a:schemeClr val="tx1">
                  <a:lumMod val="75000"/>
                  <a:lumOff val="25000"/>
                </a:schemeClr>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kern="0" dirty="0">
                <a:solidFill>
                  <a:schemeClr val="tx1">
                    <a:lumMod val="75000"/>
                    <a:lumOff val="25000"/>
                  </a:schemeClr>
                </a:solidFill>
                <a:latin typeface="Times New Roman" panose="02020603050405020304" pitchFamily="18" charset="0"/>
                <a:cs typeface="Times New Roman" panose="02020603050405020304" pitchFamily="18" charset="0"/>
              </a:rPr>
              <a:t>ASL uses sparse regression coefficients to extract global structure of data.</a:t>
            </a:r>
          </a:p>
          <a:p>
            <a:pPr lvl="1" algn="just">
              <a:buFont typeface="Arial" panose="020B0604020202020204" pitchFamily="34" charset="0"/>
              <a:buChar char="•"/>
            </a:pPr>
            <a:r>
              <a:rPr lang="en-US" kern="0" dirty="0">
                <a:solidFill>
                  <a:schemeClr val="tx1">
                    <a:lumMod val="75000"/>
                    <a:lumOff val="25000"/>
                  </a:schemeClr>
                </a:solidFill>
                <a:latin typeface="Times New Roman" panose="02020603050405020304" pitchFamily="18" charset="0"/>
                <a:cs typeface="Times New Roman" panose="02020603050405020304" pitchFamily="18" charset="0"/>
              </a:rPr>
              <a:t>In sparse representation, each data sample x</a:t>
            </a:r>
            <a:r>
              <a:rPr lang="en-US" kern="0" baseline="-25000" dirty="0">
                <a:solidFill>
                  <a:schemeClr val="tx1">
                    <a:lumMod val="75000"/>
                    <a:lumOff val="25000"/>
                  </a:schemeClr>
                </a:solidFill>
                <a:latin typeface="Times New Roman" panose="02020603050405020304" pitchFamily="18" charset="0"/>
                <a:cs typeface="Times New Roman" panose="02020603050405020304" pitchFamily="18" charset="0"/>
              </a:rPr>
              <a:t>i</a:t>
            </a:r>
            <a:r>
              <a:rPr lang="en-US" kern="0" dirty="0">
                <a:solidFill>
                  <a:schemeClr val="tx1">
                    <a:lumMod val="75000"/>
                    <a:lumOff val="25000"/>
                  </a:schemeClr>
                </a:solidFill>
                <a:latin typeface="Times New Roman" panose="02020603050405020304" pitchFamily="18" charset="0"/>
                <a:cs typeface="Times New Roman" panose="02020603050405020304" pitchFamily="18" charset="0"/>
              </a:rPr>
              <a:t> can be approximated as a linear combination of all the other samples.</a:t>
            </a:r>
          </a:p>
          <a:p>
            <a:pPr lvl="1" algn="just">
              <a:buFont typeface="Arial" panose="020B0604020202020204" pitchFamily="34" charset="0"/>
              <a:buChar char="•"/>
            </a:pPr>
            <a:r>
              <a:rPr lang="en-US" kern="0" dirty="0">
                <a:solidFill>
                  <a:schemeClr val="tx1">
                    <a:lumMod val="75000"/>
                    <a:lumOff val="25000"/>
                  </a:schemeClr>
                </a:solidFill>
                <a:latin typeface="Times New Roman" panose="02020603050405020304" pitchFamily="18" charset="0"/>
                <a:cs typeface="Times New Roman" panose="02020603050405020304" pitchFamily="18" charset="0"/>
              </a:rPr>
              <a:t>The sparse matrix S obtained by the below expression can be used to guide the search of relevant features and to eliminate noisy features. </a:t>
            </a:r>
          </a:p>
        </p:txBody>
      </p:sp>
      <p:pic>
        <p:nvPicPr>
          <p:cNvPr id="3" name="Picture 2">
            <a:extLst>
              <a:ext uri="{FF2B5EF4-FFF2-40B4-BE49-F238E27FC236}">
                <a16:creationId xmlns:a16="http://schemas.microsoft.com/office/drawing/2014/main" id="{394DA546-AA6C-443E-8F0E-21C915E44CB2}"/>
              </a:ext>
            </a:extLst>
          </p:cNvPr>
          <p:cNvPicPr>
            <a:picLocks noChangeAspect="1"/>
          </p:cNvPicPr>
          <p:nvPr/>
        </p:nvPicPr>
        <p:blipFill>
          <a:blip r:embed="rId3"/>
          <a:stretch>
            <a:fillRect/>
          </a:stretch>
        </p:blipFill>
        <p:spPr>
          <a:xfrm>
            <a:off x="2311692" y="4478306"/>
            <a:ext cx="4171414" cy="811460"/>
          </a:xfrm>
          <a:prstGeom prst="rect">
            <a:avLst/>
          </a:prstGeom>
        </p:spPr>
      </p:pic>
      <p:pic>
        <p:nvPicPr>
          <p:cNvPr id="8" name="Picture 7">
            <a:extLst>
              <a:ext uri="{FF2B5EF4-FFF2-40B4-BE49-F238E27FC236}">
                <a16:creationId xmlns:a16="http://schemas.microsoft.com/office/drawing/2014/main" id="{22A14688-9152-4748-A94D-467AAFC48DDB}"/>
              </a:ext>
            </a:extLst>
          </p:cNvPr>
          <p:cNvPicPr>
            <a:picLocks noChangeAspect="1"/>
          </p:cNvPicPr>
          <p:nvPr/>
        </p:nvPicPr>
        <p:blipFill>
          <a:blip r:embed="rId4"/>
          <a:stretch>
            <a:fillRect/>
          </a:stretch>
        </p:blipFill>
        <p:spPr>
          <a:xfrm>
            <a:off x="1686328" y="5343351"/>
            <a:ext cx="5642760" cy="792589"/>
          </a:xfrm>
          <a:prstGeom prst="rect">
            <a:avLst/>
          </a:prstGeom>
          <a:ln w="28575" cap="sq" cmpd="thickThin">
            <a:solidFill>
              <a:srgbClr val="000000"/>
            </a:solidFill>
            <a:prstDash val="solid"/>
            <a:miter lim="800000"/>
          </a:ln>
          <a:effectLst>
            <a:innerShdw blurRad="76200">
              <a:srgbClr val="000000"/>
            </a:innerShdw>
          </a:effectLst>
        </p:spPr>
      </p:pic>
      <p:sp>
        <p:nvSpPr>
          <p:cNvPr id="9" name="Content Placeholder 2">
            <a:extLst>
              <a:ext uri="{FF2B5EF4-FFF2-40B4-BE49-F238E27FC236}">
                <a16:creationId xmlns:a16="http://schemas.microsoft.com/office/drawing/2014/main" id="{5C40934F-FE46-43D6-B5DF-196CACEDA0F1}"/>
              </a:ext>
            </a:extLst>
          </p:cNvPr>
          <p:cNvSpPr txBox="1">
            <a:spLocks/>
          </p:cNvSpPr>
          <p:nvPr/>
        </p:nvSpPr>
        <p:spPr bwMode="auto">
          <a:xfrm>
            <a:off x="1575369" y="4590851"/>
            <a:ext cx="1167829" cy="669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lgn="just">
              <a:buNone/>
            </a:pPr>
            <a:r>
              <a:rPr lang="en-US" kern="0" dirty="0">
                <a:solidFill>
                  <a:schemeClr val="tx1">
                    <a:lumMod val="75000"/>
                    <a:lumOff val="25000"/>
                  </a:schemeClr>
                </a:solidFill>
                <a:latin typeface="Times New Roman" panose="02020603050405020304" pitchFamily="18" charset="0"/>
                <a:cs typeface="Times New Roman" panose="02020603050405020304" pitchFamily="18" charset="0"/>
              </a:rPr>
              <a:t>S = </a:t>
            </a:r>
          </a:p>
        </p:txBody>
      </p:sp>
      <p:sp>
        <p:nvSpPr>
          <p:cNvPr id="10" name="Content Placeholder 2">
            <a:extLst>
              <a:ext uri="{FF2B5EF4-FFF2-40B4-BE49-F238E27FC236}">
                <a16:creationId xmlns:a16="http://schemas.microsoft.com/office/drawing/2014/main" id="{BBA35136-515D-474B-9402-9C84C622E7BF}"/>
              </a:ext>
            </a:extLst>
          </p:cNvPr>
          <p:cNvSpPr txBox="1">
            <a:spLocks/>
          </p:cNvSpPr>
          <p:nvPr/>
        </p:nvSpPr>
        <p:spPr bwMode="auto">
          <a:xfrm>
            <a:off x="1470647" y="5280515"/>
            <a:ext cx="1061663" cy="669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lgn="just">
              <a:buNone/>
            </a:pPr>
            <a:r>
              <a:rPr lang="en-US" kern="0" dirty="0">
                <a:solidFill>
                  <a:schemeClr val="tx1">
                    <a:lumMod val="75000"/>
                    <a:lumOff val="25000"/>
                  </a:schemeClr>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87215433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6">
      <a:dk1>
        <a:srgbClr val="5C5C5C"/>
      </a:dk1>
      <a:lt1>
        <a:sysClr val="window" lastClr="FFFFFF"/>
      </a:lt1>
      <a:dk2>
        <a:srgbClr val="3F3F3F"/>
      </a:dk2>
      <a:lt2>
        <a:srgbClr val="E7E7E8"/>
      </a:lt2>
      <a:accent1>
        <a:srgbClr val="000000"/>
      </a:accent1>
      <a:accent2>
        <a:srgbClr val="8C8C8C"/>
      </a:accent2>
      <a:accent3>
        <a:srgbClr val="B4B4B4"/>
      </a:accent3>
      <a:accent4>
        <a:srgbClr val="DCDCDC"/>
      </a:accent4>
      <a:accent5>
        <a:srgbClr val="81BC00"/>
      </a:accent5>
      <a:accent6>
        <a:srgbClr val="00A1DE"/>
      </a:accent6>
      <a:hlink>
        <a:srgbClr val="8CC249"/>
      </a:hlink>
      <a:folHlink>
        <a:srgbClr val="8CC249"/>
      </a:folHlink>
    </a:clrScheme>
    <a:fontScheme name="Deloitte Digital">
      <a:majorFont>
        <a:latin typeface="Knockout HTF27-JuniorBantamwt"/>
        <a:ea typeface=""/>
        <a:cs typeface=""/>
      </a:majorFont>
      <a:minorFont>
        <a:latin typeface="Frutiger Nex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Custom 6">
      <a:dk1>
        <a:srgbClr val="5C5C5C"/>
      </a:dk1>
      <a:lt1>
        <a:sysClr val="window" lastClr="FFFFFF"/>
      </a:lt1>
      <a:dk2>
        <a:srgbClr val="3F3F3F"/>
      </a:dk2>
      <a:lt2>
        <a:srgbClr val="E7E7E8"/>
      </a:lt2>
      <a:accent1>
        <a:srgbClr val="000000"/>
      </a:accent1>
      <a:accent2>
        <a:srgbClr val="8C8C8C"/>
      </a:accent2>
      <a:accent3>
        <a:srgbClr val="B4B4B4"/>
      </a:accent3>
      <a:accent4>
        <a:srgbClr val="DCDCDC"/>
      </a:accent4>
      <a:accent5>
        <a:srgbClr val="81BC00"/>
      </a:accent5>
      <a:accent6>
        <a:srgbClr val="00A1DE"/>
      </a:accent6>
      <a:hlink>
        <a:srgbClr val="8CC249"/>
      </a:hlink>
      <a:folHlink>
        <a:srgbClr val="8CC249"/>
      </a:folHlink>
    </a:clrScheme>
    <a:fontScheme name="Deloitte Digital">
      <a:majorFont>
        <a:latin typeface="Knockout HTF27-JuniorBantamwt"/>
        <a:ea typeface=""/>
        <a:cs typeface=""/>
      </a:majorFont>
      <a:minorFont>
        <a:latin typeface="Frutiger Nex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UWindsorTemplate">
  <a:themeElements>
    <a:clrScheme name="UW">
      <a:dk1>
        <a:sysClr val="windowText" lastClr="000000"/>
      </a:dk1>
      <a:lt1>
        <a:sysClr val="window" lastClr="FFFFFF"/>
      </a:lt1>
      <a:dk2>
        <a:srgbClr val="1F497D"/>
      </a:dk2>
      <a:lt2>
        <a:srgbClr val="EEECE1"/>
      </a:lt2>
      <a:accent1>
        <a:srgbClr val="005596"/>
      </a:accent1>
      <a:accent2>
        <a:srgbClr val="FFCE00"/>
      </a:accent2>
      <a:accent3>
        <a:srgbClr val="58585B"/>
      </a:accent3>
      <a:accent4>
        <a:srgbClr val="005596"/>
      </a:accent4>
      <a:accent5>
        <a:srgbClr val="FFCE00"/>
      </a:accent5>
      <a:accent6>
        <a:srgbClr val="58585B"/>
      </a:accent6>
      <a:hlink>
        <a:srgbClr val="3F3F3F"/>
      </a:hlink>
      <a:folHlink>
        <a:srgbClr val="7F7F7F"/>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Custom Design">
  <a:themeElements>
    <a:clrScheme name="UW">
      <a:dk1>
        <a:sysClr val="windowText" lastClr="000000"/>
      </a:dk1>
      <a:lt1>
        <a:sysClr val="window" lastClr="FFFFFF"/>
      </a:lt1>
      <a:dk2>
        <a:srgbClr val="1F497D"/>
      </a:dk2>
      <a:lt2>
        <a:srgbClr val="EEECE1"/>
      </a:lt2>
      <a:accent1>
        <a:srgbClr val="005596"/>
      </a:accent1>
      <a:accent2>
        <a:srgbClr val="FFCE00"/>
      </a:accent2>
      <a:accent3>
        <a:srgbClr val="58585B"/>
      </a:accent3>
      <a:accent4>
        <a:srgbClr val="005596"/>
      </a:accent4>
      <a:accent5>
        <a:srgbClr val="FFCE00"/>
      </a:accent5>
      <a:accent6>
        <a:srgbClr val="58585B"/>
      </a:accent6>
      <a:hlink>
        <a:srgbClr val="3F3F3F"/>
      </a:hlink>
      <a:folHlink>
        <a:srgbClr val="7F7F7F"/>
      </a:folHlink>
    </a:clrScheme>
    <a:fontScheme name="U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AB5F08F1088B40BC601DB7B0B39BEA" ma:contentTypeVersion="0" ma:contentTypeDescription="Create a new document." ma:contentTypeScope="" ma:versionID="34dbd2ba7eeb84288e064c6a8751068c">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626CBB8-A5B5-48C9-B604-BF3594907E1A}">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ECE74F1-6BAC-42FD-9C14-21F9E4303974}">
  <ds:schemaRefs>
    <ds:schemaRef ds:uri="http://schemas.microsoft.com/sharepoint/v3/contenttype/forms"/>
  </ds:schemaRefs>
</ds:datastoreItem>
</file>

<file path=customXml/itemProps3.xml><?xml version="1.0" encoding="utf-8"?>
<ds:datastoreItem xmlns:ds="http://schemas.openxmlformats.org/officeDocument/2006/customXml" ds:itemID="{A93A292F-3359-4433-9357-C8777565411B}">
  <ds:schemaRefs>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903</TotalTime>
  <Words>1298</Words>
  <Application>Microsoft Office PowerPoint</Application>
  <PresentationFormat>On-screen Show (4:3)</PresentationFormat>
  <Paragraphs>108</Paragraphs>
  <Slides>21</Slides>
  <Notes>15</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21</vt:i4>
      </vt:variant>
    </vt:vector>
  </HeadingPairs>
  <TitlesOfParts>
    <vt:vector size="35" baseType="lpstr">
      <vt:lpstr>Arial</vt:lpstr>
      <vt:lpstr>Calibri</vt:lpstr>
      <vt:lpstr>Euclid</vt:lpstr>
      <vt:lpstr>Frutiger Next Pro Light</vt:lpstr>
      <vt:lpstr>Frutiger Next Pro Medium</vt:lpstr>
      <vt:lpstr>Knockout HTF27-JuniorBantamwt</vt:lpstr>
      <vt:lpstr>Segoe UI Light</vt:lpstr>
      <vt:lpstr>Times New Roman</vt:lpstr>
      <vt:lpstr>Verdana</vt:lpstr>
      <vt:lpstr>Custom Design</vt:lpstr>
      <vt:lpstr>1_Office Theme</vt:lpstr>
      <vt:lpstr>2_Office Theme</vt:lpstr>
      <vt:lpstr>UWindsorTemplate</vt:lpstr>
      <vt:lpstr>2_Custom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lpstr>PowerPoint Presentation</vt:lpstr>
      <vt:lpstr>Thank You</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Dang, Trimaan (CA - Kitchener)</dc:creator>
  <cp:lastModifiedBy>Christino Jacob</cp:lastModifiedBy>
  <cp:revision>80</cp:revision>
  <cp:lastPrinted>2018-07-17T22:17:23Z</cp:lastPrinted>
  <dcterms:created xsi:type="dcterms:W3CDTF">2009-05-06T16:23:33Z</dcterms:created>
  <dcterms:modified xsi:type="dcterms:W3CDTF">2021-11-16T18:15:23Z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0x0101007DAB5F08F1088B40BC601DB7B0B39BEA</vt:lpwstr>
  </property>
</Properties>
</file>