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48733-8551-448C-8FC7-322AF7F4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CC3616-4334-4814-82B8-2D77189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E85BE-2B47-43A6-A3A6-26FBD0D2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E0D7F7-6FBA-4CC7-AAEC-80B09CEF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3D451-B4C4-49AD-9540-70914CE9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67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DE9B5-4D64-4C8F-A368-6AA36163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D0F39B-37FF-4A50-BE4C-1395F765F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9BBCA-FA4A-4A73-92E7-C5BF374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4EC08-1686-427A-BDDA-A68B7CB9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23386-3452-408C-8CCC-7684CE85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16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ED1D48-B70C-4288-91B6-55A777EC2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A9CE5E-3ACC-459D-966E-A17A6ABE3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656D0-7060-4144-8358-5B32FA9C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5793B-998A-499F-9EAC-F2F9C588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B6BB2D-976D-45E1-89D8-AD87243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984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6F9B4-5C4D-4FA0-94D3-3179FFC7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5A5BE-C600-4B70-A0A5-6BCA3016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A9D32-C339-43B1-B804-FFF9F686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203566-3F29-4C06-9720-EBA3B4DF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AA18E1-E628-41EB-B664-3336DE96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15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16DFD-0763-4954-94F7-6CFFC3D4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BFB56-B268-4976-83A6-55742CFE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62134-5ECD-4761-B8B4-6741407A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6F61A-EC0D-4C4E-8173-CEE3482E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9EC06-086C-455C-9FB4-9D30CFA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83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B6A8C-79F7-4AB2-BE65-DF6DDA8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8E442-E3E3-4E38-A136-ABFACEAF3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F6D30E-B564-4101-B253-1E3ECE03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CE2607-F9DB-4A9D-9774-A9434002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E95600-C42C-4FFE-A250-FB7AB7C7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0DAFB3-4D77-4CA8-A950-7DBA61EC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99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F2CAB-B0FA-404C-B456-83A78B5B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FFF4C-5950-48AA-BAC2-2DBCE3E0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606D28-82C2-4989-894D-E4E5574E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E6574E-A8D2-4E2A-AFAF-94B0568C5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F43874-3F38-425A-881D-E23D85814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16E94B-1DE3-4223-9BC7-6A2814EF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0682CA-4038-47A6-96D8-C009A77E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E6628F-3873-4806-811A-83504C3A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94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C9959-01A6-4875-942F-E12D558E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BF3D12-B324-4585-9970-7AE27936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9E3BB9-0F85-40DB-8E1B-FA562EA3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3B31EC-237E-49E8-9CB6-AD91B1D4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4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D3D08D-2C04-4C0B-BAE5-D6A7CE0F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001586-6D82-4A4F-87D1-A8203782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8BCAC3-C65A-475F-8B24-CBBB32CC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842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67323-2ACC-4ECF-A7D3-0E1FFE24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C83CD-AB8E-4199-B04F-96D98D53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6F4A0-FF02-45F9-8BFC-DFCC7FA8B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17845A-2CB1-48CA-ABB0-B5C3F12E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A937F-9909-4D76-A9E1-23C373C4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D1C4B-B680-418B-B88B-A44B8ABC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6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FC30D-11EE-467F-AEF1-2C85CD8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1B88B6-AC9A-4441-BE78-058C22C6F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2865F9-87C7-4B6F-8CB4-56BED7AEF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59A045-7588-4FA4-9209-C4730B8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AFE41-5B60-4439-9141-CC795BE4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25839F-545E-481B-BA23-351FFB97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743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D444F3-99FC-4FCA-8A40-33E7EEB7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3899A1-BBC2-47AB-B34C-869CAAC6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0952D-08D0-470B-99BD-0E834EDA6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06FD1-9EFB-4D96-B7B2-5FBDC4CF010F}" type="datetimeFigureOut">
              <a:rPr lang="fr-CH" smtClean="0"/>
              <a:t>15.12.2021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1295A-BF5A-4058-BEFC-F393317F5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A7B64-EBD0-4293-8E31-7EFF4A33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648C-5C43-445D-9682-D06D87B05E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369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BFF755-3CB4-42FB-ABA0-BAEAD762D39F}"/>
              </a:ext>
            </a:extLst>
          </p:cNvPr>
          <p:cNvSpPr/>
          <p:nvPr/>
        </p:nvSpPr>
        <p:spPr>
          <a:xfrm>
            <a:off x="895739" y="16981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</a:t>
            </a: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A0A574-0CBF-4448-806A-9A07BF480BB6}"/>
              </a:ext>
            </a:extLst>
          </p:cNvPr>
          <p:cNvSpPr/>
          <p:nvPr/>
        </p:nvSpPr>
        <p:spPr>
          <a:xfrm>
            <a:off x="1349893" y="2733964"/>
            <a:ext cx="2022763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/>
              <a:t>self</a:t>
            </a:r>
            <a:r>
              <a:rPr lang="fr-FR" dirty="0" err="1"/>
              <a:t>.list_Parameters</a:t>
            </a:r>
            <a:endParaRPr lang="fr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A53676-7E23-4A8F-9396-70E26CAD297F}"/>
              </a:ext>
            </a:extLst>
          </p:cNvPr>
          <p:cNvSpPr/>
          <p:nvPr/>
        </p:nvSpPr>
        <p:spPr>
          <a:xfrm>
            <a:off x="1352938" y="3784764"/>
            <a:ext cx="203138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err="1"/>
              <a:t>self</a:t>
            </a:r>
            <a:r>
              <a:rPr lang="fr-FR" dirty="0" err="1"/>
              <a:t>.list_Activations</a:t>
            </a:r>
            <a:endParaRPr lang="fr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54BC21-326A-4E66-8A25-FA4FFE150835}"/>
              </a:ext>
            </a:extLst>
          </p:cNvPr>
          <p:cNvSpPr txBox="1"/>
          <p:nvPr/>
        </p:nvSpPr>
        <p:spPr>
          <a:xfrm>
            <a:off x="3481433" y="3006498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FC1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E58874-4AC1-40CF-A8ED-53C946A79267}"/>
              </a:ext>
            </a:extLst>
          </p:cNvPr>
          <p:cNvSpPr txBox="1"/>
          <p:nvPr/>
        </p:nvSpPr>
        <p:spPr>
          <a:xfrm>
            <a:off x="3481433" y="40357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AF1</a:t>
            </a:r>
            <a:endParaRPr lang="fr-CH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C37697-5076-4ED0-B7BC-6E5C6864AE2A}"/>
              </a:ext>
            </a:extLst>
          </p:cNvPr>
          <p:cNvSpPr txBox="1"/>
          <p:nvPr/>
        </p:nvSpPr>
        <p:spPr>
          <a:xfrm>
            <a:off x="4064647" y="3006498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FC2</a:t>
            </a:r>
            <a:endParaRPr lang="fr-CH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8A7D48-3FDD-4F4B-9FC0-C5D9DAB84655}"/>
              </a:ext>
            </a:extLst>
          </p:cNvPr>
          <p:cNvSpPr txBox="1"/>
          <p:nvPr/>
        </p:nvSpPr>
        <p:spPr>
          <a:xfrm>
            <a:off x="4052977" y="40357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AF2</a:t>
            </a:r>
            <a:endParaRPr lang="fr-CH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0888329-8C2A-427E-8C3A-DEB17531334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745865" y="3375830"/>
            <a:ext cx="5835" cy="6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03629F8-6EFB-40C2-8F82-42D7D4FDF79A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3751700" y="3375830"/>
            <a:ext cx="577379" cy="6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70B409D-34DB-4B9E-97BE-0B803A9CF25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323244" y="3375830"/>
            <a:ext cx="5835" cy="6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5D1FAEC-8BC5-4580-84C4-C38A9CBD76C1}"/>
              </a:ext>
            </a:extLst>
          </p:cNvPr>
          <p:cNvSpPr txBox="1"/>
          <p:nvPr/>
        </p:nvSpPr>
        <p:spPr>
          <a:xfrm>
            <a:off x="4852107" y="3059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endParaRPr lang="fr-CH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EA1EF33-8FED-4428-8C5F-746CB413ABBB}"/>
              </a:ext>
            </a:extLst>
          </p:cNvPr>
          <p:cNvSpPr txBox="1"/>
          <p:nvPr/>
        </p:nvSpPr>
        <p:spPr>
          <a:xfrm>
            <a:off x="4852107" y="40357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F60BDA7-C79B-4249-96B6-ABB4FE7597AA}"/>
              </a:ext>
            </a:extLst>
          </p:cNvPr>
          <p:cNvSpPr txBox="1"/>
          <p:nvPr/>
        </p:nvSpPr>
        <p:spPr>
          <a:xfrm>
            <a:off x="5291962" y="3006498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FCN</a:t>
            </a:r>
            <a:endParaRPr lang="fr-CH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AB8FC30-AA6F-4FFA-BF63-ED5795071190}"/>
              </a:ext>
            </a:extLst>
          </p:cNvPr>
          <p:cNvSpPr txBox="1"/>
          <p:nvPr/>
        </p:nvSpPr>
        <p:spPr>
          <a:xfrm>
            <a:off x="5291962" y="403159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AFN</a:t>
            </a:r>
            <a:endParaRPr lang="fr-CH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883AC48-B5E5-4028-9164-9BCFD289FB8B}"/>
              </a:ext>
            </a:extLst>
          </p:cNvPr>
          <p:cNvCxnSpPr>
            <a:stCxn id="21" idx="0"/>
            <a:endCxn id="24" idx="2"/>
          </p:cNvCxnSpPr>
          <p:nvPr/>
        </p:nvCxnSpPr>
        <p:spPr>
          <a:xfrm flipV="1">
            <a:off x="5023789" y="3375830"/>
            <a:ext cx="548635" cy="6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AB2403B-4DBC-4B88-A9E7-9E8EE937823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5572424" y="3375830"/>
            <a:ext cx="5835" cy="65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5C7938C9-3A31-4C40-B61E-1B884B883BBA}"/>
              </a:ext>
            </a:extLst>
          </p:cNvPr>
          <p:cNvSpPr txBox="1"/>
          <p:nvPr/>
        </p:nvSpPr>
        <p:spPr>
          <a:xfrm>
            <a:off x="3190127" y="1929805"/>
            <a:ext cx="441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Sequential</a:t>
            </a:r>
            <a:r>
              <a:rPr lang="fr-FR" dirty="0"/>
              <a:t> ( FC1, AF1, FC2, AF2, …, FCN, AFN)</a:t>
            </a:r>
            <a:endParaRPr lang="fr-CH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FD9CF4-A5C0-4DDD-AC3E-A5F3060EF487}"/>
              </a:ext>
            </a:extLst>
          </p:cNvPr>
          <p:cNvSpPr txBox="1"/>
          <p:nvPr/>
        </p:nvSpPr>
        <p:spPr>
          <a:xfrm>
            <a:off x="6342078" y="3059668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Where</a:t>
            </a:r>
            <a:r>
              <a:rPr lang="fr-FR" dirty="0"/>
              <a:t> FCX </a:t>
            </a:r>
            <a:r>
              <a:rPr lang="fr-FR" dirty="0" err="1"/>
              <a:t>is</a:t>
            </a:r>
            <a:r>
              <a:rPr lang="fr-FR" dirty="0"/>
              <a:t> a module of class </a:t>
            </a:r>
            <a:r>
              <a:rPr lang="fr-FR" dirty="0" err="1"/>
              <a:t>Parameters</a:t>
            </a:r>
            <a:r>
              <a:rPr lang="fr-FR" dirty="0"/>
              <a:t>*</a:t>
            </a:r>
            <a:endParaRPr lang="fr-CH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D941CC-C4FE-4BAF-9E0F-938F4B170527}"/>
              </a:ext>
            </a:extLst>
          </p:cNvPr>
          <p:cNvSpPr txBox="1"/>
          <p:nvPr/>
        </p:nvSpPr>
        <p:spPr>
          <a:xfrm>
            <a:off x="6342078" y="4029494"/>
            <a:ext cx="432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Where</a:t>
            </a:r>
            <a:r>
              <a:rPr lang="fr-FR" dirty="0"/>
              <a:t> AFX </a:t>
            </a:r>
            <a:r>
              <a:rPr lang="fr-FR" dirty="0" err="1"/>
              <a:t>is</a:t>
            </a:r>
            <a:r>
              <a:rPr lang="fr-FR" dirty="0"/>
              <a:t> a module of class Activation**</a:t>
            </a:r>
            <a:endParaRPr lang="fr-CH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BD6A091-1AF3-4611-8F4A-85D64BF1C147}"/>
              </a:ext>
            </a:extLst>
          </p:cNvPr>
          <p:cNvSpPr txBox="1"/>
          <p:nvPr/>
        </p:nvSpPr>
        <p:spPr>
          <a:xfrm>
            <a:off x="2848572" y="4833653"/>
            <a:ext cx="6610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  <a:r>
              <a:rPr lang="fr-FR" dirty="0" err="1"/>
              <a:t>Parameters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all information about the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connected</a:t>
            </a:r>
            <a:r>
              <a:rPr lang="fr-FR" dirty="0"/>
              <a:t> layer</a:t>
            </a:r>
          </a:p>
          <a:p>
            <a:r>
              <a:rPr lang="fr-FR" dirty="0"/>
              <a:t>**Activations </a:t>
            </a:r>
            <a:r>
              <a:rPr lang="fr-FR" dirty="0" err="1"/>
              <a:t>contains</a:t>
            </a:r>
            <a:r>
              <a:rPr lang="fr-FR" dirty="0"/>
              <a:t> all information about the activation layer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645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FB3C6-0731-4A1E-A40D-12DDEEA3B3CB}"/>
              </a:ext>
            </a:extLst>
          </p:cNvPr>
          <p:cNvSpPr/>
          <p:nvPr/>
        </p:nvSpPr>
        <p:spPr>
          <a:xfrm>
            <a:off x="2403954" y="4477494"/>
            <a:ext cx="7036651" cy="188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Net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List of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call sigma </a:t>
            </a:r>
            <a:r>
              <a:rPr lang="fr-FR" dirty="0" err="1"/>
              <a:t>function</a:t>
            </a:r>
            <a:r>
              <a:rPr lang="fr-FR" dirty="0"/>
              <a:t> of </a:t>
            </a:r>
            <a:r>
              <a:rPr lang="fr-FR" dirty="0" err="1"/>
              <a:t>submodule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CH" dirty="0" err="1"/>
              <a:t>Dw</a:t>
            </a:r>
            <a:r>
              <a:rPr lang="fr-CH" dirty="0"/>
              <a:t>, </a:t>
            </a:r>
            <a:r>
              <a:rPr lang="fr-CH" dirty="0" err="1"/>
              <a:t>db</a:t>
            </a:r>
            <a:r>
              <a:rPr lang="fr-CH" dirty="0"/>
              <a:t>, </a:t>
            </a:r>
            <a:r>
              <a:rPr lang="fr-FR" dirty="0" err="1"/>
              <a:t>da_dw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D4E1C-5137-4E92-B0F1-50A53C796369}"/>
              </a:ext>
            </a:extLst>
          </p:cNvPr>
          <p:cNvSpPr/>
          <p:nvPr/>
        </p:nvSpPr>
        <p:spPr>
          <a:xfrm>
            <a:off x="2379048" y="261257"/>
            <a:ext cx="2457460" cy="116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</a:t>
            </a:r>
            <a:r>
              <a:rPr lang="fr-FR" dirty="0" err="1"/>
              <a:t>Parameters</a:t>
            </a:r>
            <a:endParaRPr lang="fr-FR" dirty="0"/>
          </a:p>
          <a:p>
            <a:pPr algn="ctr"/>
            <a:r>
              <a:rPr lang="fr-FR" dirty="0"/>
              <a:t>W, B</a:t>
            </a:r>
          </a:p>
          <a:p>
            <a:pPr algn="ctr"/>
            <a:r>
              <a:rPr lang="fr-FR" dirty="0" err="1"/>
              <a:t>Func</a:t>
            </a:r>
            <a:r>
              <a:rPr lang="fr-FR" dirty="0"/>
              <a:t> -&gt; sigma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80824-DB84-4080-9D79-4EB609D9D7CC}"/>
              </a:ext>
            </a:extLst>
          </p:cNvPr>
          <p:cNvSpPr/>
          <p:nvPr/>
        </p:nvSpPr>
        <p:spPr>
          <a:xfrm>
            <a:off x="6720907" y="261258"/>
            <a:ext cx="3119933" cy="116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Activation</a:t>
            </a:r>
          </a:p>
          <a:p>
            <a:pPr algn="ctr"/>
            <a:r>
              <a:rPr lang="fr-FR" dirty="0"/>
              <a:t>Fun, </a:t>
            </a:r>
            <a:r>
              <a:rPr lang="fr-FR" dirty="0" err="1"/>
              <a:t>dFun</a:t>
            </a:r>
            <a:endParaRPr lang="fr-FR" dirty="0"/>
          </a:p>
          <a:p>
            <a:pPr algn="ctr"/>
            <a:r>
              <a:rPr lang="fr-FR" dirty="0" err="1"/>
              <a:t>Func</a:t>
            </a:r>
            <a:r>
              <a:rPr lang="fr-FR" dirty="0"/>
              <a:t> -&gt; sigma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E5FFB8-EAD4-47C9-B7F2-743D57E0C66A}"/>
              </a:ext>
            </a:extLst>
          </p:cNvPr>
          <p:cNvSpPr/>
          <p:nvPr/>
        </p:nvSpPr>
        <p:spPr>
          <a:xfrm>
            <a:off x="4223510" y="2143343"/>
            <a:ext cx="3397541" cy="18875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</a:t>
            </a:r>
            <a:r>
              <a:rPr lang="fr-FR" dirty="0" err="1"/>
              <a:t>Sequential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Create</a:t>
            </a:r>
            <a:r>
              <a:rPr lang="fr-FR" dirty="0"/>
              <a:t> a graph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and Activation </a:t>
            </a:r>
            <a:r>
              <a:rPr lang="fr-FR" dirty="0" err="1"/>
              <a:t>objects</a:t>
            </a:r>
            <a:r>
              <a:rPr lang="fr-FR" dirty="0"/>
              <a:t>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1A5A18B-5EDD-42C5-B565-049FC1A2373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07778" y="1426043"/>
            <a:ext cx="2314503" cy="71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EFA8B1-E30F-48F1-906E-72A175B2BAC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922281" y="1426044"/>
            <a:ext cx="2358593" cy="71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D43C440-1222-47C5-81BC-99F6C94E8142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5922280" y="4030866"/>
            <a:ext cx="1" cy="4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6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06801E-E01F-4F32-9CF5-A4A2FC94237A}"/>
              </a:ext>
            </a:extLst>
          </p:cNvPr>
          <p:cNvSpPr/>
          <p:nvPr/>
        </p:nvSpPr>
        <p:spPr>
          <a:xfrm>
            <a:off x="4195518" y="4664108"/>
            <a:ext cx="3397541" cy="188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Net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Forward</a:t>
            </a:r>
            <a:r>
              <a:rPr lang="fr-FR" dirty="0"/>
              <a:t> call </a:t>
            </a:r>
            <a:r>
              <a:rPr lang="fr-FR" dirty="0" err="1"/>
              <a:t>through</a:t>
            </a:r>
            <a:r>
              <a:rPr lang="fr-FR" dirty="0"/>
              <a:t> all </a:t>
            </a:r>
            <a:r>
              <a:rPr lang="fr-FR" dirty="0" err="1"/>
              <a:t>sequential</a:t>
            </a:r>
            <a:r>
              <a:rPr lang="fr-FR" dirty="0"/>
              <a:t> graph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D50F2-B1CC-4A54-96E6-300B82906A56}"/>
              </a:ext>
            </a:extLst>
          </p:cNvPr>
          <p:cNvSpPr/>
          <p:nvPr/>
        </p:nvSpPr>
        <p:spPr>
          <a:xfrm>
            <a:off x="4195518" y="2413931"/>
            <a:ext cx="3397541" cy="18875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</a:t>
            </a:r>
            <a:r>
              <a:rPr lang="fr-FR" dirty="0" err="1"/>
              <a:t>Sequential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Create</a:t>
            </a:r>
            <a:r>
              <a:rPr lang="fr-FR" dirty="0"/>
              <a:t> a graph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and Activation </a:t>
            </a:r>
            <a:r>
              <a:rPr lang="fr-FR" dirty="0" err="1"/>
              <a:t>objects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62548E-C480-4260-9D49-5A0077AF581B}"/>
              </a:ext>
            </a:extLst>
          </p:cNvPr>
          <p:cNvSpPr txBox="1"/>
          <p:nvPr/>
        </p:nvSpPr>
        <p:spPr>
          <a:xfrm>
            <a:off x="5894288" y="4294776"/>
            <a:ext cx="21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and last module</a:t>
            </a:r>
            <a:endParaRPr lang="fr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A1EC6-94AE-485A-8FF9-939A058B7522}"/>
              </a:ext>
            </a:extLst>
          </p:cNvPr>
          <p:cNvSpPr/>
          <p:nvPr/>
        </p:nvSpPr>
        <p:spPr>
          <a:xfrm>
            <a:off x="2453693" y="457333"/>
            <a:ext cx="2457460" cy="9330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</a:t>
            </a:r>
            <a:r>
              <a:rPr lang="fr-FR" dirty="0" err="1"/>
              <a:t>Parameters</a:t>
            </a:r>
            <a:endParaRPr lang="fr-FR" dirty="0"/>
          </a:p>
          <a:p>
            <a:pPr algn="ctr"/>
            <a:r>
              <a:rPr lang="fr-FR" dirty="0"/>
              <a:t>W, </a:t>
            </a:r>
            <a:r>
              <a:rPr lang="fr-FR" dirty="0" err="1"/>
              <a:t>Dw</a:t>
            </a:r>
            <a:r>
              <a:rPr lang="fr-FR" dirty="0"/>
              <a:t>, B, </a:t>
            </a:r>
            <a:r>
              <a:rPr lang="fr-FR" dirty="0" err="1"/>
              <a:t>Db</a:t>
            </a:r>
            <a:r>
              <a:rPr lang="fr-FR" dirty="0"/>
              <a:t>, Next, </a:t>
            </a:r>
            <a:r>
              <a:rPr lang="fr-FR" dirty="0" err="1"/>
              <a:t>prev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323EB4-9F03-442D-849D-B4A6CFB15658}"/>
              </a:ext>
            </a:extLst>
          </p:cNvPr>
          <p:cNvSpPr/>
          <p:nvPr/>
        </p:nvSpPr>
        <p:spPr>
          <a:xfrm>
            <a:off x="6795552" y="497798"/>
            <a:ext cx="3119933" cy="892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 Activation</a:t>
            </a:r>
          </a:p>
          <a:p>
            <a:pPr algn="ctr"/>
            <a:r>
              <a:rPr lang="fr-FR" dirty="0"/>
              <a:t>Fun, </a:t>
            </a:r>
            <a:r>
              <a:rPr lang="fr-FR" dirty="0" err="1"/>
              <a:t>dFun</a:t>
            </a:r>
            <a:r>
              <a:rPr lang="fr-FR" dirty="0"/>
              <a:t>, </a:t>
            </a:r>
            <a:r>
              <a:rPr lang="fr-FR" dirty="0" err="1"/>
              <a:t>da_dw</a:t>
            </a:r>
            <a:r>
              <a:rPr lang="fr-FR" dirty="0"/>
              <a:t>, </a:t>
            </a:r>
            <a:r>
              <a:rPr lang="fr-FR" dirty="0" err="1"/>
              <a:t>next</a:t>
            </a:r>
            <a:r>
              <a:rPr lang="fr-FR" dirty="0"/>
              <a:t>, </a:t>
            </a:r>
            <a:r>
              <a:rPr lang="fr-FR" dirty="0" err="1"/>
              <a:t>prev</a:t>
            </a:r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30120AC-D505-44B8-861F-5E2FC075BFAA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flipH="1">
            <a:off x="5894289" y="1390393"/>
            <a:ext cx="2461230" cy="102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BB21F62-0FBD-40AB-87D3-077CB66D1364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3682423" y="1390393"/>
            <a:ext cx="2211866" cy="102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4060353-8D06-44BD-8575-EAA0C5D5D9E4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894289" y="4301454"/>
            <a:ext cx="0" cy="3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74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0AECA079-7FE9-44A4-B770-073227BC4AC3}"/>
              </a:ext>
            </a:extLst>
          </p:cNvPr>
          <p:cNvGrpSpPr/>
          <p:nvPr/>
        </p:nvGrpSpPr>
        <p:grpSpPr>
          <a:xfrm>
            <a:off x="330681" y="306369"/>
            <a:ext cx="9153529" cy="6245262"/>
            <a:chOff x="330681" y="306369"/>
            <a:chExt cx="9153529" cy="62452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06801E-E01F-4F32-9CF5-A4A2FC94237A}"/>
                </a:ext>
              </a:extLst>
            </p:cNvPr>
            <p:cNvSpPr/>
            <p:nvPr/>
          </p:nvSpPr>
          <p:spPr>
            <a:xfrm>
              <a:off x="6082585" y="2413931"/>
              <a:ext cx="3397541" cy="1887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Class Net</a:t>
              </a:r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Call the </a:t>
              </a:r>
              <a:r>
                <a:rPr lang="fr-FR" dirty="0" err="1"/>
                <a:t>forward</a:t>
              </a:r>
              <a:r>
                <a:rPr lang="fr-FR" dirty="0"/>
                <a:t> and </a:t>
              </a:r>
              <a:r>
                <a:rPr lang="fr-FR" dirty="0" err="1"/>
                <a:t>backward</a:t>
              </a:r>
              <a:r>
                <a:rPr lang="fr-FR" dirty="0"/>
                <a:t> of </a:t>
              </a:r>
              <a:r>
                <a:rPr lang="fr-FR" dirty="0" err="1"/>
                <a:t>each</a:t>
              </a:r>
              <a:r>
                <a:rPr lang="fr-FR" dirty="0"/>
                <a:t> layer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9D50F2-B1CC-4A54-96E6-300B82906A56}"/>
                </a:ext>
              </a:extLst>
            </p:cNvPr>
            <p:cNvSpPr/>
            <p:nvPr/>
          </p:nvSpPr>
          <p:spPr>
            <a:xfrm>
              <a:off x="2249685" y="2413931"/>
              <a:ext cx="3397541" cy="188752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Class </a:t>
              </a:r>
              <a:r>
                <a:rPr lang="fr-FR" dirty="0" err="1"/>
                <a:t>Sequential</a:t>
              </a:r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 err="1"/>
                <a:t>Create</a:t>
              </a:r>
              <a:r>
                <a:rPr lang="fr-FR" dirty="0"/>
                <a:t> a </a:t>
              </a:r>
              <a:r>
                <a:rPr lang="fr-FR" dirty="0" err="1"/>
                <a:t>list</a:t>
              </a:r>
              <a:r>
                <a:rPr lang="fr-FR" dirty="0"/>
                <a:t> of </a:t>
              </a:r>
              <a:r>
                <a:rPr lang="fr-FR" dirty="0" err="1"/>
                <a:t>objects</a:t>
              </a:r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CA1EC6-94AE-485A-8FF9-939A058B7522}"/>
                </a:ext>
              </a:extLst>
            </p:cNvPr>
            <p:cNvSpPr/>
            <p:nvPr/>
          </p:nvSpPr>
          <p:spPr>
            <a:xfrm>
              <a:off x="330681" y="306369"/>
              <a:ext cx="2967289" cy="139039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Class </a:t>
              </a:r>
              <a:r>
                <a:rPr lang="fr-FR" dirty="0" err="1"/>
                <a:t>Parameters</a:t>
              </a:r>
              <a:r>
                <a:rPr lang="fr-FR" dirty="0"/>
                <a:t>(Module)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Attributs : W, B, dimension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methods</a:t>
              </a:r>
              <a:r>
                <a:rPr lang="fr-FR" dirty="0"/>
                <a:t> : </a:t>
              </a:r>
              <a:r>
                <a:rPr lang="fr-FR" dirty="0" err="1"/>
                <a:t>forward</a:t>
              </a:r>
              <a:r>
                <a:rPr lang="fr-FR" dirty="0"/>
                <a:t>, </a:t>
              </a:r>
              <a:r>
                <a:rPr lang="fr-FR" dirty="0" err="1"/>
                <a:t>backward</a:t>
              </a:r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323EB4-9F03-442D-849D-B4A6CFB15658}"/>
                </a:ext>
              </a:extLst>
            </p:cNvPr>
            <p:cNvSpPr/>
            <p:nvPr/>
          </p:nvSpPr>
          <p:spPr>
            <a:xfrm>
              <a:off x="4849719" y="306369"/>
              <a:ext cx="3119933" cy="139039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Class Activation(Module)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Attributs : Fun, s, </a:t>
              </a:r>
              <a:r>
                <a:rPr lang="fr-FR" dirty="0" err="1"/>
                <a:t>ds_da</a:t>
              </a:r>
              <a:r>
                <a:rPr lang="fr-FR" dirty="0"/>
                <a:t>, </a:t>
              </a:r>
              <a:r>
                <a:rPr lang="fr-FR" dirty="0" err="1"/>
                <a:t>da_dw</a:t>
              </a:r>
              <a:r>
                <a:rPr lang="fr-FR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methods</a:t>
              </a:r>
              <a:r>
                <a:rPr lang="fr-FR" dirty="0"/>
                <a:t> : </a:t>
              </a:r>
              <a:r>
                <a:rPr lang="fr-FR" dirty="0" err="1"/>
                <a:t>forward</a:t>
              </a:r>
              <a:r>
                <a:rPr lang="fr-FR" dirty="0"/>
                <a:t>, </a:t>
              </a:r>
              <a:r>
                <a:rPr lang="fr-FR" dirty="0" err="1"/>
                <a:t>backward</a:t>
              </a:r>
              <a:endParaRPr lang="fr-FR" dirty="0"/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030120AC-D505-44B8-861F-5E2FC075BFAA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 flipH="1">
              <a:off x="3948456" y="1696762"/>
              <a:ext cx="2461230" cy="717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BB21F62-0FBD-40AB-87D3-077CB66D1364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1814326" y="1696762"/>
              <a:ext cx="2134130" cy="717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92E8C9F8-3653-4231-8580-600007B57809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5647226" y="3357693"/>
              <a:ext cx="4353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418DF2E-51F2-4AB1-ADC9-35632F7E81BD}"/>
                </a:ext>
              </a:extLst>
            </p:cNvPr>
            <p:cNvSpPr txBox="1"/>
            <p:nvPr/>
          </p:nvSpPr>
          <p:spPr>
            <a:xfrm rot="16200000">
              <a:off x="5110869" y="2415126"/>
              <a:ext cx="1515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List of module</a:t>
              </a:r>
              <a:endParaRPr lang="fr-CH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E41A14-81B8-413E-8208-D5FB051F42C3}"/>
                </a:ext>
              </a:extLst>
            </p:cNvPr>
            <p:cNvSpPr/>
            <p:nvPr/>
          </p:nvSpPr>
          <p:spPr>
            <a:xfrm>
              <a:off x="6086669" y="4664108"/>
              <a:ext cx="3397541" cy="1887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Class </a:t>
              </a:r>
              <a:r>
                <a:rPr lang="fr-FR" dirty="0" err="1"/>
                <a:t>Loss</a:t>
              </a:r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 err="1"/>
                <a:t>Implement</a:t>
              </a:r>
              <a:r>
                <a:rPr lang="fr-FR" dirty="0"/>
                <a:t> a </a:t>
              </a:r>
              <a:r>
                <a:rPr lang="fr-FR" dirty="0" err="1"/>
                <a:t>backward</a:t>
              </a:r>
              <a:r>
                <a:rPr lang="fr-FR" dirty="0"/>
                <a:t> </a:t>
              </a:r>
              <a:r>
                <a:rPr lang="fr-FR" dirty="0" err="1"/>
                <a:t>function</a:t>
              </a:r>
              <a:r>
                <a:rPr lang="fr-FR" dirty="0"/>
                <a:t> </a:t>
              </a:r>
              <a:r>
                <a:rPr lang="fr-FR" dirty="0" err="1"/>
                <a:t>that</a:t>
              </a:r>
              <a:r>
                <a:rPr lang="fr-FR" dirty="0"/>
                <a:t> call the </a:t>
              </a:r>
              <a:r>
                <a:rPr lang="fr-FR" dirty="0" err="1"/>
                <a:t>forward</a:t>
              </a:r>
              <a:r>
                <a:rPr lang="fr-FR" dirty="0"/>
                <a:t> and </a:t>
              </a:r>
              <a:r>
                <a:rPr lang="fr-FR" dirty="0" err="1"/>
                <a:t>backward</a:t>
              </a:r>
              <a:r>
                <a:rPr lang="fr-FR" dirty="0"/>
                <a:t> </a:t>
              </a:r>
              <a:r>
                <a:rPr lang="fr-FR" dirty="0" err="1"/>
                <a:t>function</a:t>
              </a:r>
              <a:r>
                <a:rPr lang="fr-FR" dirty="0"/>
                <a:t> of a Net.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526D31C3-E1F0-4DF8-B462-F7F2E4EDDF0D}"/>
                </a:ext>
              </a:extLst>
            </p:cNvPr>
            <p:cNvCxnSpPr>
              <a:stCxn id="5" idx="2"/>
              <a:endCxn id="30" idx="0"/>
            </p:cNvCxnSpPr>
            <p:nvPr/>
          </p:nvCxnSpPr>
          <p:spPr>
            <a:xfrm>
              <a:off x="7781356" y="4301454"/>
              <a:ext cx="4084" cy="36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84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8024E0C-F329-40E0-B70B-10FED6D7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12192000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33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241</Words>
  <Application>Microsoft Office PowerPoint</Application>
  <PresentationFormat>Grand écran</PresentationFormat>
  <Paragraphs>57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1909</dc:creator>
  <cp:lastModifiedBy>1909</cp:lastModifiedBy>
  <cp:revision>31</cp:revision>
  <dcterms:created xsi:type="dcterms:W3CDTF">2021-12-15T09:26:40Z</dcterms:created>
  <dcterms:modified xsi:type="dcterms:W3CDTF">2021-12-15T12:35:50Z</dcterms:modified>
</cp:coreProperties>
</file>