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50">
          <p15:clr>
            <a:srgbClr val="A4A3A4"/>
          </p15:clr>
        </p15:guide>
        <p15:guide id="2" pos="370">
          <p15:clr>
            <a:srgbClr val="A4A3A4"/>
          </p15:clr>
        </p15:guide>
        <p15:guide id="3" orient="horz" pos="3912">
          <p15:clr>
            <a:srgbClr val="A4A3A4"/>
          </p15:clr>
        </p15:guide>
        <p15:guide id="4" pos="2857">
          <p15:clr>
            <a:srgbClr val="A4A3A4"/>
          </p15:clr>
        </p15:guide>
      </p15:sldGuideLst>
    </p:ext>
    <p:ext uri="GoogleSlidesCustomDataVersion2">
      <go:slidesCustomData xmlns:go="http://customooxmlschemas.google.com/" r:id="rId19" roundtripDataSignature="AMtx7milqQ5mrKuMIWxxUzFpowryz7H1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50" orient="horz"/>
        <p:guide pos="370"/>
        <p:guide pos="3912" orient="horz"/>
        <p:guide pos="285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8427" cy="513508"/>
          </a:xfrm>
          <a:prstGeom prst="rect">
            <a:avLst/>
          </a:prstGeom>
          <a:noFill/>
          <a:ln>
            <a:noFill/>
          </a:ln>
        </p:spPr>
        <p:txBody>
          <a:bodyPr anchorCtr="0" anchor="t"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4023993" y="1"/>
            <a:ext cx="3078427" cy="513508"/>
          </a:xfrm>
          <a:prstGeom prst="rect">
            <a:avLst/>
          </a:prstGeom>
          <a:noFill/>
          <a:ln>
            <a:noFill/>
          </a:ln>
        </p:spPr>
        <p:txBody>
          <a:bodyPr anchorCtr="0" anchor="t" bIns="49525" lIns="99050" spcFirstLastPara="1" rIns="99050" wrap="square" tIns="49525">
            <a:noAutofit/>
          </a:bodyPr>
          <a:lstStyle>
            <a:lvl1pPr lvl="0" marR="0" rtl="0" algn="r">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249363"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407" y="4925409"/>
            <a:ext cx="5683250" cy="4029879"/>
          </a:xfrm>
          <a:prstGeom prst="rect">
            <a:avLst/>
          </a:prstGeom>
          <a:noFill/>
          <a:ln>
            <a:noFill/>
          </a:ln>
        </p:spPr>
        <p:txBody>
          <a:bodyPr anchorCtr="0" anchor="t" bIns="49525" lIns="99050" spcFirstLastPara="1" rIns="99050" wrap="square" tIns="49525">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721108"/>
            <a:ext cx="3078427" cy="513507"/>
          </a:xfrm>
          <a:prstGeom prst="rect">
            <a:avLst/>
          </a:prstGeom>
          <a:noFill/>
          <a:ln>
            <a:noFill/>
          </a:ln>
        </p:spPr>
        <p:txBody>
          <a:bodyPr anchorCtr="0" anchor="b" bIns="49525" lIns="99050" spcFirstLastPara="1" rIns="99050" wrap="square" tIns="49525">
            <a:noAutofit/>
          </a:bodyPr>
          <a:lstStyle>
            <a:lvl1pPr lvl="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4023993" y="9721108"/>
            <a:ext cx="3078427" cy="513507"/>
          </a:xfrm>
          <a:prstGeom prst="rect">
            <a:avLst/>
          </a:prstGeom>
          <a:noFill/>
          <a:ln>
            <a:noFill/>
          </a:ln>
        </p:spPr>
        <p:txBody>
          <a:bodyPr anchorCtr="0" anchor="b" bIns="49525" lIns="99050" spcFirstLastPara="1" rIns="99050" wrap="square" tIns="495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Malgun Gothic"/>
                <a:ea typeface="Malgun Gothic"/>
                <a:cs typeface="Malgun Gothic"/>
                <a:sym typeface="Malgun Gothic"/>
              </a:rPr>
              <a:t>‹#›</a:t>
            </a:fld>
            <a:endParaRPr b="0" i="0" sz="13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1249363"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710407" y="4925409"/>
            <a:ext cx="5683250" cy="4029879"/>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06" name="Google Shape;106;p1:notes"/>
          <p:cNvSpPr txBox="1"/>
          <p:nvPr>
            <p:ph idx="12" type="sldNum"/>
          </p:nvPr>
        </p:nvSpPr>
        <p:spPr>
          <a:xfrm>
            <a:off x="4023993" y="9721108"/>
            <a:ext cx="3078427" cy="513507"/>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9c6a6fc1_0_87: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76" name="Google Shape;176;g2579c6a6fc1_0_87: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79c6a6fc1_0_97: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83" name="Google Shape;183;g2579c6a6fc1_0_97: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79c6a6fc1_0_104: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91" name="Google Shape;191;g2579c6a6fc1_0_104: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79c6a6fc1_0_112: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98" name="Google Shape;198;g2579c6a6fc1_0_112: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79c6a6fc1_0_0: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12" name="Google Shape;112;g2579c6a6fc1_0_0: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79c6a6fc1_0_14: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579c6a6fc1_0_14:notes"/>
          <p:cNvSpPr txBox="1"/>
          <p:nvPr>
            <p:ph idx="1" type="body"/>
          </p:nvPr>
        </p:nvSpPr>
        <p:spPr>
          <a:xfrm>
            <a:off x="710407" y="4925409"/>
            <a:ext cx="5683200" cy="40299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21" name="Google Shape;121;g2579c6a6fc1_0_14:notes"/>
          <p:cNvSpPr txBox="1"/>
          <p:nvPr>
            <p:ph idx="12" type="sldNum"/>
          </p:nvPr>
        </p:nvSpPr>
        <p:spPr>
          <a:xfrm>
            <a:off x="4023993" y="9721108"/>
            <a:ext cx="3078300" cy="5136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79c6a6fc1_0_26: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579c6a6fc1_0_26:notes"/>
          <p:cNvSpPr txBox="1"/>
          <p:nvPr>
            <p:ph idx="1" type="body"/>
          </p:nvPr>
        </p:nvSpPr>
        <p:spPr>
          <a:xfrm>
            <a:off x="710407" y="4925409"/>
            <a:ext cx="5683200" cy="4029900"/>
          </a:xfrm>
          <a:prstGeom prst="rect">
            <a:avLst/>
          </a:prstGeom>
          <a:noFill/>
          <a:ln>
            <a:noFill/>
          </a:ln>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29" name="Google Shape;129;g2579c6a6fc1_0_26:notes"/>
          <p:cNvSpPr txBox="1"/>
          <p:nvPr>
            <p:ph idx="12" type="sldNum"/>
          </p:nvPr>
        </p:nvSpPr>
        <p:spPr>
          <a:xfrm>
            <a:off x="4023993" y="9721108"/>
            <a:ext cx="3078300" cy="513600"/>
          </a:xfrm>
          <a:prstGeom prst="rect">
            <a:avLst/>
          </a:prstGeom>
          <a:noFill/>
          <a:ln>
            <a:noFill/>
          </a:ln>
        </p:spPr>
        <p:txBody>
          <a:bodyPr anchorCtr="0" anchor="b" bIns="49525" lIns="99050" spcFirstLastPara="1" rIns="99050" wrap="square" tIns="495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79c6a6fc1_0_34: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36" name="Google Shape;136;g2579c6a6fc1_0_34: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79c6a6fc1_0_51: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43" name="Google Shape;143;g2579c6a6fc1_0_51: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79c6a6fc1_0_58: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50" name="Google Shape;150;g2579c6a6fc1_0_58: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79c6a6fc1_0_68: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59" name="Google Shape;159;g2579c6a6fc1_0_68: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79c6a6fc1_0_77:notes"/>
          <p:cNvSpPr txBox="1"/>
          <p:nvPr>
            <p:ph idx="1" type="body"/>
          </p:nvPr>
        </p:nvSpPr>
        <p:spPr>
          <a:xfrm>
            <a:off x="710407" y="4925409"/>
            <a:ext cx="5683200" cy="4029900"/>
          </a:xfrm>
          <a:prstGeom prst="rect">
            <a:avLst/>
          </a:prstGeom>
        </p:spPr>
        <p:txBody>
          <a:bodyPr anchorCtr="0" anchor="t" bIns="49525" lIns="99050" spcFirstLastPara="1" rIns="99050" wrap="square" tIns="49525">
            <a:noAutofit/>
          </a:bodyPr>
          <a:lstStyle/>
          <a:p>
            <a:pPr indent="0" lvl="0" marL="0" rtl="0" algn="l">
              <a:spcBef>
                <a:spcPts val="0"/>
              </a:spcBef>
              <a:spcAft>
                <a:spcPts val="0"/>
              </a:spcAft>
              <a:buNone/>
            </a:pPr>
            <a:r>
              <a:t/>
            </a:r>
            <a:endParaRPr/>
          </a:p>
        </p:txBody>
      </p:sp>
      <p:sp>
        <p:nvSpPr>
          <p:cNvPr id="167" name="Google Shape;167;g2579c6a6fc1_0_77:notes"/>
          <p:cNvSpPr/>
          <p:nvPr>
            <p:ph idx="2" type="sldImg"/>
          </p:nvPr>
        </p:nvSpPr>
        <p:spPr>
          <a:xfrm>
            <a:off x="1249363" y="1279525"/>
            <a:ext cx="46068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3.jp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0" y="1137982"/>
            <a:ext cx="9144000" cy="2327381"/>
          </a:xfrm>
          <a:prstGeom prst="rect">
            <a:avLst/>
          </a:prstGeom>
          <a:noFill/>
          <a:ln>
            <a:noFill/>
          </a:ln>
        </p:spPr>
      </p:pic>
      <p:pic>
        <p:nvPicPr>
          <p:cNvPr id="22" name="Google Shape;22;p17"/>
          <p:cNvPicPr preferRelativeResize="0"/>
          <p:nvPr/>
        </p:nvPicPr>
        <p:blipFill rotWithShape="1">
          <a:blip r:embed="rId3">
            <a:alphaModFix/>
          </a:blip>
          <a:srcRect b="0" l="0" r="30094" t="0"/>
          <a:stretch/>
        </p:blipFill>
        <p:spPr>
          <a:xfrm>
            <a:off x="474061" y="190628"/>
            <a:ext cx="3890121" cy="682583"/>
          </a:xfrm>
          <a:prstGeom prst="rect">
            <a:avLst/>
          </a:prstGeom>
          <a:noFill/>
          <a:ln>
            <a:noFill/>
          </a:ln>
        </p:spPr>
      </p:pic>
      <p:sp>
        <p:nvSpPr>
          <p:cNvPr id="23" name="Google Shape;23;p17"/>
          <p:cNvSpPr/>
          <p:nvPr/>
        </p:nvSpPr>
        <p:spPr>
          <a:xfrm>
            <a:off x="2637329" y="181103"/>
            <a:ext cx="1258396" cy="69210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Times"/>
              <a:ea typeface="Times"/>
              <a:cs typeface="Times"/>
              <a:sym typeface="Times"/>
            </a:endParaRPr>
          </a:p>
        </p:txBody>
      </p:sp>
      <p:pic>
        <p:nvPicPr>
          <p:cNvPr id="24" name="Google Shape;24;p17"/>
          <p:cNvPicPr preferRelativeResize="0"/>
          <p:nvPr/>
        </p:nvPicPr>
        <p:blipFill rotWithShape="1">
          <a:blip r:embed="rId4">
            <a:alphaModFix/>
          </a:blip>
          <a:srcRect b="0" l="0" r="0" t="0"/>
          <a:stretch/>
        </p:blipFill>
        <p:spPr>
          <a:xfrm>
            <a:off x="2370650" y="247026"/>
            <a:ext cx="1722909" cy="544435"/>
          </a:xfrm>
          <a:prstGeom prst="rect">
            <a:avLst/>
          </a:prstGeom>
          <a:noFill/>
          <a:ln>
            <a:noFill/>
          </a:ln>
        </p:spPr>
      </p:pic>
      <p:sp>
        <p:nvSpPr>
          <p:cNvPr id="25" name="Google Shape;25;p17"/>
          <p:cNvSpPr/>
          <p:nvPr/>
        </p:nvSpPr>
        <p:spPr>
          <a:xfrm>
            <a:off x="403797" y="210755"/>
            <a:ext cx="1787237" cy="69210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Times"/>
              <a:ea typeface="Times"/>
              <a:cs typeface="Times"/>
              <a:sym typeface="Times"/>
            </a:endParaRPr>
          </a:p>
        </p:txBody>
      </p:sp>
      <p:pic>
        <p:nvPicPr>
          <p:cNvPr id="26" name="Google Shape;26;p17"/>
          <p:cNvPicPr preferRelativeResize="0"/>
          <p:nvPr/>
        </p:nvPicPr>
        <p:blipFill rotWithShape="1">
          <a:blip r:embed="rId5">
            <a:alphaModFix/>
          </a:blip>
          <a:srcRect b="34437" l="0" r="0" t="0"/>
          <a:stretch/>
        </p:blipFill>
        <p:spPr>
          <a:xfrm>
            <a:off x="238064" y="181103"/>
            <a:ext cx="2176118" cy="610358"/>
          </a:xfrm>
          <a:prstGeom prst="rect">
            <a:avLst/>
          </a:prstGeom>
          <a:noFill/>
          <a:ln>
            <a:noFill/>
          </a:ln>
        </p:spPr>
      </p:pic>
      <p:sp>
        <p:nvSpPr>
          <p:cNvPr id="27" name="Google Shape;27;p17"/>
          <p:cNvSpPr/>
          <p:nvPr/>
        </p:nvSpPr>
        <p:spPr>
          <a:xfrm>
            <a:off x="4057303" y="247026"/>
            <a:ext cx="722518" cy="69210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Times"/>
              <a:ea typeface="Times"/>
              <a:cs typeface="Times"/>
              <a:sym typeface="Time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85" name="Shape 85"/>
        <p:cNvGrpSpPr/>
        <p:nvPr/>
      </p:nvGrpSpPr>
      <p:grpSpPr>
        <a:xfrm>
          <a:off x="0" y="0"/>
          <a:ext cx="0" cy="0"/>
          <a:chOff x="0" y="0"/>
          <a:chExt cx="0" cy="0"/>
        </a:xfrm>
      </p:grpSpPr>
      <p:sp>
        <p:nvSpPr>
          <p:cNvPr id="86" name="Google Shape;86;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91" name="Shape 91"/>
        <p:cNvGrpSpPr/>
        <p:nvPr/>
      </p:nvGrpSpPr>
      <p:grpSpPr>
        <a:xfrm>
          <a:off x="0" y="0"/>
          <a:ext cx="0" cy="0"/>
          <a:chOff x="0" y="0"/>
          <a:chExt cx="0" cy="0"/>
        </a:xfrm>
      </p:grpSpPr>
      <p:sp>
        <p:nvSpPr>
          <p:cNvPr id="92" name="Google Shape;92;p2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97" name="Shape 97"/>
        <p:cNvGrpSpPr/>
        <p:nvPr/>
      </p:nvGrpSpPr>
      <p:grpSpPr>
        <a:xfrm>
          <a:off x="0" y="0"/>
          <a:ext cx="0" cy="0"/>
          <a:chOff x="0" y="0"/>
          <a:chExt cx="0" cy="0"/>
        </a:xfrm>
      </p:grpSpPr>
      <p:sp>
        <p:nvSpPr>
          <p:cNvPr id="98" name="Google Shape;98;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1" name="Google Shape;101;p28"/>
          <p:cNvPicPr preferRelativeResize="0"/>
          <p:nvPr/>
        </p:nvPicPr>
        <p:blipFill rotWithShape="1">
          <a:blip r:embed="rId2">
            <a:alphaModFix/>
          </a:blip>
          <a:srcRect b="0" l="0" r="0" t="0"/>
          <a:stretch/>
        </p:blipFill>
        <p:spPr>
          <a:xfrm>
            <a:off x="458607" y="496748"/>
            <a:ext cx="1941564" cy="620857"/>
          </a:xfrm>
          <a:prstGeom prst="rect">
            <a:avLst/>
          </a:prstGeom>
          <a:noFill/>
          <a:ln>
            <a:noFill/>
          </a:ln>
        </p:spPr>
      </p:pic>
      <p:pic>
        <p:nvPicPr>
          <p:cNvPr id="102" name="Google Shape;102;p28"/>
          <p:cNvPicPr preferRelativeResize="0"/>
          <p:nvPr/>
        </p:nvPicPr>
        <p:blipFill rotWithShape="1">
          <a:blip r:embed="rId3">
            <a:alphaModFix/>
          </a:blip>
          <a:srcRect b="0" l="0" r="0" t="0"/>
          <a:stretch/>
        </p:blipFill>
        <p:spPr>
          <a:xfrm>
            <a:off x="1037370" y="1642053"/>
            <a:ext cx="2270767" cy="52159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spTree>
      <p:nvGrpSpPr>
        <p:cNvPr id="28" name="Shape 28"/>
        <p:cNvGrpSpPr/>
        <p:nvPr/>
      </p:nvGrpSpPr>
      <p:grpSpPr>
        <a:xfrm>
          <a:off x="0" y="0"/>
          <a:ext cx="0" cy="0"/>
          <a:chOff x="0" y="0"/>
          <a:chExt cx="0" cy="0"/>
        </a:xfrm>
      </p:grpSpPr>
      <p:pic>
        <p:nvPicPr>
          <p:cNvPr descr="D:\kts\교수님발표자료\SimpleMain배경만들기\AVE PPT  Template-Body.png" id="29" name="Google Shape;29;p18"/>
          <p:cNvPicPr preferRelativeResize="0"/>
          <p:nvPr/>
        </p:nvPicPr>
        <p:blipFill rotWithShape="1">
          <a:blip r:embed="rId2">
            <a:alphaModFix/>
          </a:blip>
          <a:srcRect b="0" l="0" r="0" t="0"/>
          <a:stretch/>
        </p:blipFill>
        <p:spPr>
          <a:xfrm>
            <a:off x="1" y="-1"/>
            <a:ext cx="9144000" cy="6865841"/>
          </a:xfrm>
          <a:prstGeom prst="rect">
            <a:avLst/>
          </a:prstGeom>
          <a:noFill/>
          <a:ln>
            <a:noFill/>
          </a:ln>
        </p:spPr>
      </p:pic>
      <p:grpSp>
        <p:nvGrpSpPr>
          <p:cNvPr id="30" name="Google Shape;30;p18"/>
          <p:cNvGrpSpPr/>
          <p:nvPr/>
        </p:nvGrpSpPr>
        <p:grpSpPr>
          <a:xfrm>
            <a:off x="5877099" y="6159731"/>
            <a:ext cx="1301244" cy="500511"/>
            <a:chOff x="5175706" y="5446244"/>
            <a:chExt cx="1415719" cy="605652"/>
          </a:xfrm>
        </p:grpSpPr>
        <p:sp>
          <p:nvSpPr>
            <p:cNvPr id="31" name="Google Shape;31;p18"/>
            <p:cNvSpPr/>
            <p:nvPr/>
          </p:nvSpPr>
          <p:spPr>
            <a:xfrm>
              <a:off x="5344906" y="5459078"/>
              <a:ext cx="1088102" cy="50269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Times"/>
                <a:ea typeface="Times"/>
                <a:cs typeface="Times"/>
                <a:sym typeface="Times"/>
              </a:endParaRPr>
            </a:p>
          </p:txBody>
        </p:sp>
        <p:pic>
          <p:nvPicPr>
            <p:cNvPr id="32" name="Google Shape;32;p18"/>
            <p:cNvPicPr preferRelativeResize="0"/>
            <p:nvPr/>
          </p:nvPicPr>
          <p:blipFill rotWithShape="1">
            <a:blip r:embed="rId3">
              <a:alphaModFix/>
            </a:blip>
            <a:srcRect b="0" l="0" r="0" t="0"/>
            <a:stretch/>
          </p:blipFill>
          <p:spPr>
            <a:xfrm>
              <a:off x="5175706" y="5446244"/>
              <a:ext cx="1415719" cy="605652"/>
            </a:xfrm>
            <a:prstGeom prst="rect">
              <a:avLst/>
            </a:prstGeom>
            <a:noFill/>
            <a:ln>
              <a:noFill/>
            </a:ln>
          </p:spPr>
        </p:pic>
      </p:grpSp>
      <p:sp>
        <p:nvSpPr>
          <p:cNvPr id="33" name="Google Shape;33;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18"/>
          <p:cNvSpPr/>
          <p:nvPr/>
        </p:nvSpPr>
        <p:spPr>
          <a:xfrm>
            <a:off x="0" y="6638928"/>
            <a:ext cx="4572000" cy="219075"/>
          </a:xfrm>
          <a:prstGeom prst="rect">
            <a:avLst/>
          </a:prstGeom>
          <a:solidFill>
            <a:srgbClr val="00A4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sp>
        <p:nvSpPr>
          <p:cNvPr id="38" name="Google Shape;38;p18"/>
          <p:cNvSpPr/>
          <p:nvPr/>
        </p:nvSpPr>
        <p:spPr>
          <a:xfrm>
            <a:off x="4572000" y="6638928"/>
            <a:ext cx="3429000" cy="219075"/>
          </a:xfrm>
          <a:prstGeom prst="rect">
            <a:avLst/>
          </a:prstGeom>
          <a:solidFill>
            <a:srgbClr val="7AC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sp>
        <p:nvSpPr>
          <p:cNvPr id="39" name="Google Shape;39;p18"/>
          <p:cNvSpPr/>
          <p:nvPr/>
        </p:nvSpPr>
        <p:spPr>
          <a:xfrm>
            <a:off x="8001000" y="6638928"/>
            <a:ext cx="1143000" cy="219075"/>
          </a:xfrm>
          <a:prstGeom prst="rect">
            <a:avLst/>
          </a:prstGeom>
          <a:solidFill>
            <a:srgbClr val="8178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1"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40" name="Shape 40"/>
        <p:cNvGrpSpPr/>
        <p:nvPr/>
      </p:nvGrpSpPr>
      <p:grpSpPr>
        <a:xfrm>
          <a:off x="0" y="0"/>
          <a:ext cx="0" cy="0"/>
          <a:chOff x="0" y="0"/>
          <a:chExt cx="0" cy="0"/>
        </a:xfrm>
      </p:grpSpPr>
      <p:sp>
        <p:nvSpPr>
          <p:cNvPr id="41" name="Google Shape;41;p1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46" name="Shape 46"/>
        <p:cNvGrpSpPr/>
        <p:nvPr/>
      </p:nvGrpSpPr>
      <p:grpSpPr>
        <a:xfrm>
          <a:off x="0" y="0"/>
          <a:ext cx="0" cy="0"/>
          <a:chOff x="0" y="0"/>
          <a:chExt cx="0" cy="0"/>
        </a:xfrm>
      </p:grpSpPr>
      <p:sp>
        <p:nvSpPr>
          <p:cNvPr id="47" name="Google Shape;47;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53" name="Shape 53"/>
        <p:cNvGrpSpPr/>
        <p:nvPr/>
      </p:nvGrpSpPr>
      <p:grpSpPr>
        <a:xfrm>
          <a:off x="0" y="0"/>
          <a:ext cx="0" cy="0"/>
          <a:chOff x="0" y="0"/>
          <a:chExt cx="0" cy="0"/>
        </a:xfrm>
      </p:grpSpPr>
      <p:sp>
        <p:nvSpPr>
          <p:cNvPr id="54" name="Google Shape;54;p2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62" name="Shape 62"/>
        <p:cNvGrpSpPr/>
        <p:nvPr/>
      </p:nvGrpSpPr>
      <p:grpSpPr>
        <a:xfrm>
          <a:off x="0" y="0"/>
          <a:ext cx="0" cy="0"/>
          <a:chOff x="0" y="0"/>
          <a:chExt cx="0" cy="0"/>
        </a:xfrm>
      </p:grpSpPr>
      <p:sp>
        <p:nvSpPr>
          <p:cNvPr id="63" name="Google Shape;63;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67" name="Shape 67"/>
        <p:cNvGrpSpPr/>
        <p:nvPr/>
      </p:nvGrpSpPr>
      <p:grpSpPr>
        <a:xfrm>
          <a:off x="0" y="0"/>
          <a:ext cx="0" cy="0"/>
          <a:chOff x="0" y="0"/>
          <a:chExt cx="0" cy="0"/>
        </a:xfrm>
      </p:grpSpPr>
      <p:sp>
        <p:nvSpPr>
          <p:cNvPr id="68" name="Google Shape;68;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2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78" name="Shape 78"/>
        <p:cNvGrpSpPr/>
        <p:nvPr/>
      </p:nvGrpSpPr>
      <p:grpSpPr>
        <a:xfrm>
          <a:off x="0" y="0"/>
          <a:ext cx="0" cy="0"/>
          <a:chOff x="0" y="0"/>
          <a:chExt cx="0" cy="0"/>
        </a:xfrm>
      </p:grpSpPr>
      <p:sp>
        <p:nvSpPr>
          <p:cNvPr id="79" name="Google Shape;79;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p:nvPr>
            <p:ph idx="2" type="pic"/>
          </p:nvPr>
        </p:nvSpPr>
        <p:spPr>
          <a:xfrm>
            <a:off x="3887391" y="987426"/>
            <a:ext cx="4629150" cy="4873625"/>
          </a:xfrm>
          <a:prstGeom prst="rect">
            <a:avLst/>
          </a:prstGeom>
          <a:noFill/>
          <a:ln>
            <a:noFill/>
          </a:ln>
        </p:spPr>
      </p:sp>
      <p:sp>
        <p:nvSpPr>
          <p:cNvPr id="81" name="Google Shape;81;p2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christofel04/Automatic-Process-Labelling-SFA-3D-using-LATTE-Bounding-Box-Tools.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3075" y="4096698"/>
            <a:ext cx="9144000" cy="669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Process of Automatic Labelling SFA 3D Datasets using </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2400"/>
              <a:buFont typeface="Times New Roman"/>
              <a:buNone/>
            </a:pPr>
            <a:r>
              <a:rPr b="1" lang="en-US" sz="2400">
                <a:latin typeface="Times New Roman"/>
                <a:ea typeface="Times New Roman"/>
                <a:cs typeface="Times New Roman"/>
                <a:sym typeface="Times New Roman"/>
              </a:rPr>
              <a:t>LATTE Bounding Box Tools</a:t>
            </a:r>
            <a:endParaRPr b="1" sz="2400">
              <a:latin typeface="Times New Roman"/>
              <a:ea typeface="Times New Roman"/>
              <a:cs typeface="Times New Roman"/>
              <a:sym typeface="Times New Roman"/>
            </a:endParaRPr>
          </a:p>
        </p:txBody>
      </p:sp>
      <p:sp>
        <p:nvSpPr>
          <p:cNvPr id="109" name="Google Shape;109;p1"/>
          <p:cNvSpPr txBox="1"/>
          <p:nvPr/>
        </p:nvSpPr>
        <p:spPr>
          <a:xfrm>
            <a:off x="2282710" y="4845617"/>
            <a:ext cx="4578600" cy="1262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200">
                <a:solidFill>
                  <a:schemeClr val="dk1"/>
                </a:solidFill>
                <a:latin typeface="Times New Roman"/>
                <a:ea typeface="Times New Roman"/>
                <a:cs typeface="Times New Roman"/>
                <a:sym typeface="Times New Roman"/>
              </a:rPr>
              <a:t>Christofel Rio Goenawan</a:t>
            </a:r>
            <a:endParaRPr sz="2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Master of AI &amp; Robotics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at Korea Advanced Institute of Technology</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579c6a6fc1_0_87"/>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Process Labelling SFA 3D Dataset</a:t>
            </a:r>
            <a:endParaRPr b="1" sz="2800">
              <a:latin typeface="Times New Roman"/>
              <a:ea typeface="Times New Roman"/>
              <a:cs typeface="Times New Roman"/>
              <a:sym typeface="Times New Roman"/>
            </a:endParaRPr>
          </a:p>
        </p:txBody>
      </p:sp>
      <p:sp>
        <p:nvSpPr>
          <p:cNvPr id="179" name="Google Shape;179;g2579c6a6fc1_0_8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g2579c6a6fc1_0_87"/>
          <p:cNvSpPr txBox="1"/>
          <p:nvPr/>
        </p:nvSpPr>
        <p:spPr>
          <a:xfrm>
            <a:off x="271600" y="1059600"/>
            <a:ext cx="8702700" cy="3611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Go to Folder Bounding Box Tools LATTE and un the tool, run python app.py in wherever you have your app directory is by using Command as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sudo python app.py</a:t>
            </a:r>
            <a:endParaRPr b="1" i="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Open http://127.0.0.1:5000/ on a browser (FireFox has been noted to have compatibility issues). Then Labelling Bounding Box SE SSD Bag Files Dataset by Make Bounding Box in LATTE Bounding Box Tools.</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579c6a6fc1_0_97"/>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Process Labelling SFA 3D Dataset</a:t>
            </a:r>
            <a:endParaRPr b="1" sz="2800">
              <a:latin typeface="Times New Roman"/>
              <a:ea typeface="Times New Roman"/>
              <a:cs typeface="Times New Roman"/>
              <a:sym typeface="Times New Roman"/>
            </a:endParaRPr>
          </a:p>
        </p:txBody>
      </p:sp>
      <p:sp>
        <p:nvSpPr>
          <p:cNvPr id="186" name="Google Shape;186;g2579c6a6fc1_0_9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g2579c6a6fc1_0_97"/>
          <p:cNvSpPr txBox="1"/>
          <p:nvPr/>
        </p:nvSpPr>
        <p:spPr>
          <a:xfrm>
            <a:off x="271600" y="1059600"/>
            <a:ext cx="8702700" cy="1449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Process of Labelling Bounding Box SE SSD Dataset using LATTE Bounding Box Tools Can be seen as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b="1" i="1" sz="1800">
              <a:solidFill>
                <a:schemeClr val="dk1"/>
              </a:solidFill>
              <a:latin typeface="Times New Roman"/>
              <a:ea typeface="Times New Roman"/>
              <a:cs typeface="Times New Roman"/>
              <a:sym typeface="Times New Roman"/>
            </a:endParaRPr>
          </a:p>
        </p:txBody>
      </p:sp>
      <p:pic>
        <p:nvPicPr>
          <p:cNvPr id="188" name="Google Shape;188;g2579c6a6fc1_0_97"/>
          <p:cNvPicPr preferRelativeResize="0"/>
          <p:nvPr/>
        </p:nvPicPr>
        <p:blipFill>
          <a:blip r:embed="rId3">
            <a:alphaModFix/>
          </a:blip>
          <a:stretch>
            <a:fillRect/>
          </a:stretch>
        </p:blipFill>
        <p:spPr>
          <a:xfrm>
            <a:off x="1193550" y="2107375"/>
            <a:ext cx="6682976" cy="377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579c6a6fc1_0_104"/>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Using Process Transform Result Label SFA 3D Datasets </a:t>
            </a:r>
            <a:endParaRPr b="1" sz="2800">
              <a:latin typeface="Times New Roman"/>
              <a:ea typeface="Times New Roman"/>
              <a:cs typeface="Times New Roman"/>
              <a:sym typeface="Times New Roman"/>
            </a:endParaRPr>
          </a:p>
        </p:txBody>
      </p:sp>
      <p:sp>
        <p:nvSpPr>
          <p:cNvPr id="194" name="Google Shape;194;g2579c6a6fc1_0_10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g2579c6a6fc1_0_104"/>
          <p:cNvSpPr txBox="1"/>
          <p:nvPr/>
        </p:nvSpPr>
        <p:spPr>
          <a:xfrm>
            <a:off x="271600" y="1059600"/>
            <a:ext cx="8702700" cy="3250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 We will transform Result SFA 3D Dataset Label by using Python Script Process_Transform_Result_3D_Labelling_Result.py. </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rPr b="1" lang="en-US" sz="1800">
                <a:solidFill>
                  <a:schemeClr val="dk1"/>
                </a:solidFill>
                <a:latin typeface="Times New Roman"/>
                <a:ea typeface="Times New Roman"/>
                <a:cs typeface="Times New Roman"/>
                <a:sym typeface="Times New Roman"/>
              </a:rPr>
              <a:t>Transform Result SFA 3D Dataset using Python Script Process_Transform_Result_3D_Labelling_Result.py can be use by Command Line as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sudo python Process_Transform_Result_3D_Labelling_Result.py</a:t>
            </a:r>
            <a:endParaRPr b="1" i="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579c6a6fc1_0_112"/>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Using Process Transform Result Label SFA 3D Datasets </a:t>
            </a:r>
            <a:endParaRPr b="1" sz="2800">
              <a:latin typeface="Times New Roman"/>
              <a:ea typeface="Times New Roman"/>
              <a:cs typeface="Times New Roman"/>
              <a:sym typeface="Times New Roman"/>
            </a:endParaRPr>
          </a:p>
        </p:txBody>
      </p:sp>
      <p:sp>
        <p:nvSpPr>
          <p:cNvPr id="201" name="Google Shape;201;g2579c6a6fc1_0_11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g2579c6a6fc1_0_112"/>
          <p:cNvSpPr txBox="1"/>
          <p:nvPr/>
        </p:nvSpPr>
        <p:spPr>
          <a:xfrm>
            <a:off x="271600" y="1059600"/>
            <a:ext cx="8702700" cy="7296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We Can Have the SFA 3D Dataset Bounding Box KITTI Format as below.</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pic>
        <p:nvPicPr>
          <p:cNvPr id="203" name="Google Shape;203;g2579c6a6fc1_0_112"/>
          <p:cNvPicPr preferRelativeResize="0"/>
          <p:nvPr/>
        </p:nvPicPr>
        <p:blipFill>
          <a:blip r:embed="rId3">
            <a:alphaModFix/>
          </a:blip>
          <a:stretch>
            <a:fillRect/>
          </a:stretch>
        </p:blipFill>
        <p:spPr>
          <a:xfrm>
            <a:off x="514350" y="1851200"/>
            <a:ext cx="7803325" cy="378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579c6a6fc1_0_0"/>
          <p:cNvSpPr txBox="1"/>
          <p:nvPr>
            <p:ph idx="4294967295" type="title"/>
          </p:nvPr>
        </p:nvSpPr>
        <p:spPr>
          <a:xfrm>
            <a:off x="412500" y="76326"/>
            <a:ext cx="7204500" cy="79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Process of Automatic Labelling SFA 3D Dataset LATTE Bounding Box Tools</a:t>
            </a:r>
            <a:endParaRPr b="1" sz="2800">
              <a:latin typeface="Times New Roman"/>
              <a:ea typeface="Times New Roman"/>
              <a:cs typeface="Times New Roman"/>
              <a:sym typeface="Times New Roman"/>
            </a:endParaRPr>
          </a:p>
        </p:txBody>
      </p:sp>
      <p:sp>
        <p:nvSpPr>
          <p:cNvPr id="115" name="Google Shape;115;g2579c6a6fc1_0_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g2579c6a6fc1_0_0"/>
          <p:cNvSpPr txBox="1"/>
          <p:nvPr/>
        </p:nvSpPr>
        <p:spPr>
          <a:xfrm>
            <a:off x="514350" y="1099075"/>
            <a:ext cx="4555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000">
                <a:solidFill>
                  <a:schemeClr val="dk1"/>
                </a:solidFill>
                <a:latin typeface="Times New Roman"/>
                <a:ea typeface="Times New Roman"/>
                <a:cs typeface="Times New Roman"/>
                <a:sym typeface="Times New Roman"/>
              </a:rPr>
              <a:t>Process of Automatic Labelling SFA 3D Datasets using LATTE Bounding Box Tools can be seen as below</a:t>
            </a:r>
            <a:endParaRPr b="0" i="0" sz="1600" u="none" cap="none" strike="noStrike">
              <a:solidFill>
                <a:schemeClr val="dk1"/>
              </a:solidFill>
              <a:latin typeface="Times New Roman"/>
              <a:ea typeface="Times New Roman"/>
              <a:cs typeface="Times New Roman"/>
              <a:sym typeface="Times New Roman"/>
            </a:endParaRPr>
          </a:p>
        </p:txBody>
      </p:sp>
      <p:pic>
        <p:nvPicPr>
          <p:cNvPr id="117" name="Google Shape;117;g2579c6a6fc1_0_0"/>
          <p:cNvPicPr preferRelativeResize="0"/>
          <p:nvPr/>
        </p:nvPicPr>
        <p:blipFill>
          <a:blip r:embed="rId3">
            <a:alphaModFix/>
          </a:blip>
          <a:stretch>
            <a:fillRect/>
          </a:stretch>
        </p:blipFill>
        <p:spPr>
          <a:xfrm>
            <a:off x="5707775" y="986300"/>
            <a:ext cx="1909226" cy="51099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579c6a6fc1_0_14"/>
          <p:cNvSpPr txBox="1"/>
          <p:nvPr>
            <p:ph idx="4294967295" type="title"/>
          </p:nvPr>
        </p:nvSpPr>
        <p:spPr>
          <a:xfrm>
            <a:off x="514350" y="302276"/>
            <a:ext cx="72045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Bounding Box Tools LATTE</a:t>
            </a:r>
            <a:endParaRPr b="1" sz="2800">
              <a:latin typeface="Times New Roman"/>
              <a:ea typeface="Times New Roman"/>
              <a:cs typeface="Times New Roman"/>
              <a:sym typeface="Times New Roman"/>
            </a:endParaRPr>
          </a:p>
        </p:txBody>
      </p:sp>
      <p:sp>
        <p:nvSpPr>
          <p:cNvPr id="124" name="Google Shape;124;g2579c6a6fc1_0_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g2579c6a6fc1_0_14"/>
          <p:cNvSpPr txBox="1"/>
          <p:nvPr/>
        </p:nvSpPr>
        <p:spPr>
          <a:xfrm>
            <a:off x="514350" y="989375"/>
            <a:ext cx="8001000" cy="61323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First Download Bounding Box Tools LATTE on Github Folders. You Can Download Bounding Box Tools LATTE on Github Folder by Command this Command Line.</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git clone https://github.com/bernwang/latte.git</a:t>
            </a:r>
            <a:endParaRPr b="1" i="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Install dependencies. By default we use Python3.</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pip install -r requirements.txt</a:t>
            </a:r>
            <a:endParaRPr b="1" i="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Download pre-trained COCO weights (mask_rcnn_coco.h5) from the releases page into app/Mask_RCNN in the below Link.</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https://github.com/matterport/Mask_RCNN/releases</a:t>
            </a:r>
            <a:endParaRPr b="1" i="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1" marL="0" marR="0" rtl="0" algn="l">
              <a:lnSpc>
                <a:spcPct val="130000"/>
              </a:lnSpc>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579c6a6fc1_0_26"/>
          <p:cNvSpPr txBox="1"/>
          <p:nvPr>
            <p:ph idx="4294967295" type="title"/>
          </p:nvPr>
        </p:nvSpPr>
        <p:spPr>
          <a:xfrm>
            <a:off x="514350" y="302276"/>
            <a:ext cx="72045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Bounding Box Tools LATTE</a:t>
            </a:r>
            <a:endParaRPr b="1" sz="2800">
              <a:latin typeface="Times New Roman"/>
              <a:ea typeface="Times New Roman"/>
              <a:cs typeface="Times New Roman"/>
              <a:sym typeface="Times New Roman"/>
            </a:endParaRPr>
          </a:p>
        </p:txBody>
      </p:sp>
      <p:sp>
        <p:nvSpPr>
          <p:cNvPr id="132" name="Google Shape;132;g2579c6a6fc1_0_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3" name="Google Shape;133;g2579c6a6fc1_0_26"/>
          <p:cNvPicPr preferRelativeResize="0"/>
          <p:nvPr/>
        </p:nvPicPr>
        <p:blipFill>
          <a:blip r:embed="rId3">
            <a:alphaModFix/>
          </a:blip>
          <a:stretch>
            <a:fillRect/>
          </a:stretch>
        </p:blipFill>
        <p:spPr>
          <a:xfrm>
            <a:off x="1284100" y="1160951"/>
            <a:ext cx="6668003" cy="4952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579c6a6fc1_0_34"/>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Using Automatic Labelling SFA 3D using LATTE Bounding Box Tools</a:t>
            </a:r>
            <a:endParaRPr b="1" sz="2800">
              <a:latin typeface="Times New Roman"/>
              <a:ea typeface="Times New Roman"/>
              <a:cs typeface="Times New Roman"/>
              <a:sym typeface="Times New Roman"/>
            </a:endParaRPr>
          </a:p>
        </p:txBody>
      </p:sp>
      <p:sp>
        <p:nvSpPr>
          <p:cNvPr id="139" name="Google Shape;139;g2579c6a6fc1_0_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g2579c6a6fc1_0_34"/>
          <p:cNvSpPr txBox="1"/>
          <p:nvPr/>
        </p:nvSpPr>
        <p:spPr>
          <a:xfrm>
            <a:off x="271600" y="1059600"/>
            <a:ext cx="8702700" cy="5051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Download Automatic Labelling SFA 3D  using LATTE Bounding Box Tools on Github. You can Download Automatic Labelling SFA 3D using Latte Bounding Box Tools using Command Command Line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git clone </a:t>
            </a:r>
            <a:r>
              <a:rPr b="1" i="1" lang="en-US" sz="1800" u="sng">
                <a:solidFill>
                  <a:schemeClr val="hlink"/>
                </a:solidFill>
                <a:latin typeface="Times New Roman"/>
                <a:ea typeface="Times New Roman"/>
                <a:cs typeface="Times New Roman"/>
                <a:sym typeface="Times New Roman"/>
                <a:hlinkClick r:id="rId3"/>
              </a:rPr>
              <a:t>https://github.com/christofel04/Automatic-Process-Labelling-SFA-3D-using-LATTE-Bounding-Box-Tools.git</a:t>
            </a:r>
            <a:endParaRPr b="1" i="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Download all needed package of Automatic Labelling SFA 3D using LATTE Bounding Box Tools using Python Pip Package. You Can Download all needed package of Automatic Labelling SFA 3D using LATTE Bounding Box Tools using Command Line as below.</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pip install -r requirements.txt</a:t>
            </a:r>
            <a:endParaRPr b="1" i="1"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579c6a6fc1_0_51"/>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2800">
                <a:latin typeface="Times New Roman"/>
                <a:ea typeface="Times New Roman"/>
                <a:cs typeface="Times New Roman"/>
                <a:sym typeface="Times New Roman"/>
              </a:rPr>
              <a:t>Using Automatic Labelling SFA 3D using LATTE Bounding Box Tools</a:t>
            </a:r>
            <a:endParaRPr b="1" sz="2800">
              <a:latin typeface="Times New Roman"/>
              <a:ea typeface="Times New Roman"/>
              <a:cs typeface="Times New Roman"/>
              <a:sym typeface="Times New Roman"/>
            </a:endParaRPr>
          </a:p>
        </p:txBody>
      </p:sp>
      <p:sp>
        <p:nvSpPr>
          <p:cNvPr id="146" name="Google Shape;146;g2579c6a6fc1_0_5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7" name="Google Shape;147;g2579c6a6fc1_0_51"/>
          <p:cNvPicPr preferRelativeResize="0"/>
          <p:nvPr/>
        </p:nvPicPr>
        <p:blipFill>
          <a:blip r:embed="rId3">
            <a:alphaModFix/>
          </a:blip>
          <a:stretch>
            <a:fillRect/>
          </a:stretch>
        </p:blipFill>
        <p:spPr>
          <a:xfrm>
            <a:off x="1103025" y="1025525"/>
            <a:ext cx="7094895" cy="517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579c6a6fc1_0_58"/>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Preprocessing Labelling SFA 3D Dataset</a:t>
            </a:r>
            <a:endParaRPr b="1" sz="2800">
              <a:latin typeface="Times New Roman"/>
              <a:ea typeface="Times New Roman"/>
              <a:cs typeface="Times New Roman"/>
              <a:sym typeface="Times New Roman"/>
            </a:endParaRPr>
          </a:p>
        </p:txBody>
      </p:sp>
      <p:sp>
        <p:nvSpPr>
          <p:cNvPr id="153" name="Google Shape;153;g2579c6a6fc1_0_5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g2579c6a6fc1_0_58"/>
          <p:cNvSpPr txBox="1"/>
          <p:nvPr/>
        </p:nvSpPr>
        <p:spPr>
          <a:xfrm>
            <a:off x="271600" y="1059600"/>
            <a:ext cx="8702700" cy="4691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change Folder Name of Se SSD Bag Files Name in Python Script Preprocessing_LiDAR_Point_Cloud_Bag_Files_to_KITTI_Dataset.py into SE SSD Bag Files Name. You Can change Folder Name of SE SSD Bag Files Name into SE SSD Bag Files Name as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Use Python Script Preprocessing_LiDAR_Point_Cloud_Bag_Files_to_KITTO_Dataset.py by using this command.</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sudo python Preprocessing_LiDAR_Point_Cloud_Bag_Files_to_KITTI_Dataset.py</a:t>
            </a:r>
            <a:endParaRPr b="1" i="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pic>
        <p:nvPicPr>
          <p:cNvPr id="155" name="Google Shape;155;g2579c6a6fc1_0_58"/>
          <p:cNvPicPr preferRelativeResize="0"/>
          <p:nvPr/>
        </p:nvPicPr>
        <p:blipFill>
          <a:blip r:embed="rId3">
            <a:alphaModFix/>
          </a:blip>
          <a:stretch>
            <a:fillRect/>
          </a:stretch>
        </p:blipFill>
        <p:spPr>
          <a:xfrm>
            <a:off x="464075" y="2648149"/>
            <a:ext cx="8317725" cy="728750"/>
          </a:xfrm>
          <a:prstGeom prst="rect">
            <a:avLst/>
          </a:prstGeom>
          <a:noFill/>
          <a:ln>
            <a:noFill/>
          </a:ln>
        </p:spPr>
      </p:pic>
      <p:sp>
        <p:nvSpPr>
          <p:cNvPr id="156" name="Google Shape;156;g2579c6a6fc1_0_58"/>
          <p:cNvSpPr/>
          <p:nvPr/>
        </p:nvSpPr>
        <p:spPr>
          <a:xfrm>
            <a:off x="410500" y="3011800"/>
            <a:ext cx="8250000" cy="365100"/>
          </a:xfrm>
          <a:prstGeom prst="rect">
            <a:avLst/>
          </a:prstGeom>
          <a:solidFill>
            <a:srgbClr val="FFFFFF">
              <a:alpha val="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579c6a6fc1_0_68"/>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Preprocessing Labelling SFA 3D Dataset</a:t>
            </a:r>
            <a:endParaRPr b="1" sz="2800">
              <a:latin typeface="Times New Roman"/>
              <a:ea typeface="Times New Roman"/>
              <a:cs typeface="Times New Roman"/>
              <a:sym typeface="Times New Roman"/>
            </a:endParaRPr>
          </a:p>
        </p:txBody>
      </p:sp>
      <p:sp>
        <p:nvSpPr>
          <p:cNvPr id="162" name="Google Shape;162;g2579c6a6fc1_0_6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g2579c6a6fc1_0_68"/>
          <p:cNvSpPr txBox="1"/>
          <p:nvPr/>
        </p:nvSpPr>
        <p:spPr>
          <a:xfrm>
            <a:off x="271600" y="1059600"/>
            <a:ext cx="8702700" cy="3250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After using Python Script of Preprocessing_LiDAR_Point_Cloud_Bag_Files_to_KITTI_Dataset changes all the Dataset_for_Labelling Folder Result to /latte/app/test_dataset/Dataset_for_Labelling. The folder of /latte/app/test_dataset/Dataset_for_Labelling in LATTE app/test_dataset folder can be seen as below.</a:t>
            </a:r>
            <a:endParaRPr b="1" sz="1800">
              <a:solidFill>
                <a:schemeClr val="dk1"/>
              </a:solidFill>
              <a:latin typeface="Times New Roman"/>
              <a:ea typeface="Times New Roman"/>
              <a:cs typeface="Times New Roman"/>
              <a:sym typeface="Times New Roman"/>
            </a:endParaRPr>
          </a:p>
          <a:p>
            <a:pPr indent="0" lvl="0" marL="45720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pic>
        <p:nvPicPr>
          <p:cNvPr id="164" name="Google Shape;164;g2579c6a6fc1_0_68"/>
          <p:cNvPicPr preferRelativeResize="0"/>
          <p:nvPr/>
        </p:nvPicPr>
        <p:blipFill>
          <a:blip r:embed="rId3">
            <a:alphaModFix/>
          </a:blip>
          <a:stretch>
            <a:fillRect/>
          </a:stretch>
        </p:blipFill>
        <p:spPr>
          <a:xfrm>
            <a:off x="2325225" y="3421625"/>
            <a:ext cx="4725176" cy="243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579c6a6fc1_0_77"/>
          <p:cNvSpPr txBox="1"/>
          <p:nvPr>
            <p:ph idx="4294967295" type="title"/>
          </p:nvPr>
        </p:nvSpPr>
        <p:spPr>
          <a:xfrm>
            <a:off x="514350" y="76325"/>
            <a:ext cx="8142900" cy="79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Using Process Labelling SFA 3D Dataset</a:t>
            </a:r>
            <a:endParaRPr b="1" sz="2800">
              <a:latin typeface="Times New Roman"/>
              <a:ea typeface="Times New Roman"/>
              <a:cs typeface="Times New Roman"/>
              <a:sym typeface="Times New Roman"/>
            </a:endParaRPr>
          </a:p>
        </p:txBody>
      </p:sp>
      <p:sp>
        <p:nvSpPr>
          <p:cNvPr id="170" name="Google Shape;170;g2579c6a6fc1_0_7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g2579c6a6fc1_0_77"/>
          <p:cNvSpPr txBox="1"/>
          <p:nvPr/>
        </p:nvSpPr>
        <p:spPr>
          <a:xfrm>
            <a:off x="271600" y="1059600"/>
            <a:ext cx="8702700" cy="46917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Change Folder Name of LiDAR Point Cloud SE SSD Data in Python Script NAME_FOLDER_LiDAR_POINT_CLOUD_SE_SSD_DATA into Name Folder LiDAR Point Cloud Data and change Folder Name of LATTE Labelling Result SE SSD Data in Python Script Process_Labelling_SFA_3D_Dataset.py as below.</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marR="0" rtl="0" algn="l">
              <a:lnSpc>
                <a:spcPct val="13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Then Use Python Script Process_Labelling_SFA_3D_Dataset.py by using command Line as below.</a:t>
            </a:r>
            <a:endParaRPr b="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rPr b="1" i="1" lang="en-US" sz="1800">
                <a:solidFill>
                  <a:schemeClr val="dk1"/>
                </a:solidFill>
                <a:latin typeface="Times New Roman"/>
                <a:ea typeface="Times New Roman"/>
                <a:cs typeface="Times New Roman"/>
                <a:sym typeface="Times New Roman"/>
              </a:rPr>
              <a:t>sudo python Process_Labelling_SFA_3D_Dataset.py</a:t>
            </a:r>
            <a:endParaRPr b="1" i="1" sz="18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ctr">
              <a:lnSpc>
                <a:spcPct val="130000"/>
              </a:lnSpc>
              <a:spcBef>
                <a:spcPts val="0"/>
              </a:spcBef>
              <a:spcAft>
                <a:spcPts val="0"/>
              </a:spcAft>
              <a:buNone/>
            </a:pPr>
            <a:r>
              <a:t/>
            </a:r>
            <a:endParaRPr b="1" i="1" sz="1800">
              <a:solidFill>
                <a:schemeClr val="dk1"/>
              </a:solidFill>
              <a:latin typeface="Times New Roman"/>
              <a:ea typeface="Times New Roman"/>
              <a:cs typeface="Times New Roman"/>
              <a:sym typeface="Times New Roman"/>
            </a:endParaRPr>
          </a:p>
        </p:txBody>
      </p:sp>
      <p:pic>
        <p:nvPicPr>
          <p:cNvPr id="172" name="Google Shape;172;g2579c6a6fc1_0_77"/>
          <p:cNvPicPr preferRelativeResize="0"/>
          <p:nvPr/>
        </p:nvPicPr>
        <p:blipFill>
          <a:blip r:embed="rId3">
            <a:alphaModFix/>
          </a:blip>
          <a:stretch>
            <a:fillRect/>
          </a:stretch>
        </p:blipFill>
        <p:spPr>
          <a:xfrm>
            <a:off x="166200" y="2697025"/>
            <a:ext cx="8839201" cy="532774"/>
          </a:xfrm>
          <a:prstGeom prst="rect">
            <a:avLst/>
          </a:prstGeom>
          <a:noFill/>
          <a:ln>
            <a:noFill/>
          </a:ln>
        </p:spPr>
      </p:pic>
      <p:sp>
        <p:nvSpPr>
          <p:cNvPr id="173" name="Google Shape;173;g2579c6a6fc1_0_77"/>
          <p:cNvSpPr/>
          <p:nvPr/>
        </p:nvSpPr>
        <p:spPr>
          <a:xfrm>
            <a:off x="203700" y="2693400"/>
            <a:ext cx="8839200" cy="226500"/>
          </a:xfrm>
          <a:prstGeom prst="rect">
            <a:avLst/>
          </a:prstGeom>
          <a:solidFill>
            <a:srgbClr val="FFFFFF">
              <a:alpha val="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2020-09-28T08:25:30Z</dcterms:created>
  <dc:creator>백 동희</dc:creator>
</cp:coreProperties>
</file>