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fer Carlsson" initials="CC" lastIdx="1" clrIdx="0">
    <p:extLst>
      <p:ext uri="{19B8F6BF-5375-455C-9EA6-DF929625EA0E}">
        <p15:presenceInfo xmlns:p15="http://schemas.microsoft.com/office/powerpoint/2012/main" userId="Christofer Carls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7T09:34:13.26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533168-2FC9-4BA4-BAE1-4047141D8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B700C19-A9F4-4D3B-88BF-84EA23B5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40AB7D-724B-4F0F-9913-1A26F63E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B59972-57D3-4491-8C45-C7F7D5C7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343658-5F22-49AA-A625-D0427616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445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1B3423-DE77-4A3E-BBC8-71C49F0E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EDC143A-BD01-468E-B124-57B92572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090E5B-5952-4C85-9B05-9CFC7863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B61B64-480E-4833-B37B-16E7B6F8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A46DD63-C1C0-482D-A428-C4D02F58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781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76FE76F-AD40-47BE-9CE9-270907FAF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C7AAAED-29C0-478F-A330-582486AD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66DACF-A6A5-49E0-B4CB-AF9D564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118D39-70E0-44DA-B3F8-E9777F56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276A07B-1DD2-4D0E-913B-FB0E784C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2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456C25-D00B-46D3-8CE7-92ABCE0C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2D07EDD-8D76-4432-8984-9E571FF9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A544114-98B6-4899-BDD3-1E059F03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EB4C0C8-0F05-4290-B40C-5927466A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157E3F-F190-49D2-ADB0-7F37119C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439A9B-7878-4EFF-A180-B6C12C2C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A51EB6-3764-41B1-A147-6A46EAFA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94ECA2-80BF-4B32-9D0B-4A7CCA1E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6FB6B68-D229-4C49-AA2A-368180F3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94EF2E-3406-43AB-8A29-5B6D15A7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88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5F5B99-2577-41F8-9ED0-20DF90CC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C8DADAD-1318-4D11-BF55-56AC6530E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6D0E5C5-3494-4587-8256-94AB85DE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9313BE0-9B7C-403C-816B-550613E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610F0A-E887-4D51-8D71-A363BA76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3E6306A-99CD-43E4-AE80-AC13CB1A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8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270D28-D911-44E2-904B-E636DE18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0DE721-AE96-4DF6-87F2-B8454154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47E1D48-6986-4E3D-8C95-9F7DFD525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40270D7-CA24-4235-A70E-9019BE614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AFF30FD-E861-49BD-B131-A0C266FCD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4901159-DBB7-4ECB-A4D6-D329406E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CBF5CD1-7A01-487E-93E8-3B62EAB7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7B3BB7-2E70-48B7-A257-5EA4F987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391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853E32-87FD-4ED9-AC6E-90762ED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0FF9673-D6C9-49EB-8C47-B389FCBF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528FBC1-AC2B-455A-A95D-9934DD73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FCC4FC7-C4D6-4D81-AF31-B6425C36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81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569E3ED-C1AD-48A8-8419-C8F902E2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9C84222-3A3C-42E8-AD46-39A39571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18DA1E1-B43D-4A1A-9BE0-DB32012B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43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361156-2314-47D4-829C-475DE4F4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CBA1AA0-1B16-43C5-BA7D-A6638373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A3D8E01-C7DA-44D3-9377-38FF89170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BE7378-AEC4-44D5-AABA-30C545F8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702BA0C-CD8A-449E-8D93-2FC1A0E1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86821FE-4C12-4DBD-BC87-867B8894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81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93419D-858B-4598-8A5C-6683582B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B2D6E49-D9AD-475B-83E2-38014AA70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08607E9-106C-4FE7-9F79-01538C17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189C51-3D61-4CC1-BC6A-C3C29594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77BEB9D-197B-442F-8888-6648A87E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DE2B1E3-B944-4B38-9A8A-750A9234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516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0FD51D-0163-473F-9F88-FA81F13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ED5C9A-CBE6-4A07-AE3A-AD6519FC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7E278F-FADB-46D1-8FEA-DD551D25F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F8BA-7690-445E-814F-91FF2DD5CC07}" type="datetimeFigureOut">
              <a:rPr lang="sv-SE" smtClean="0"/>
              <a:t>2020-03-17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8A2139-64AC-413A-B687-504A4F48D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36A05A1-F234-40D5-A19D-BEE679244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4981-4B28-4D5F-AD59-6E21D146D3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27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7F40F9-1E99-4431-865D-0AF86CF20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WebbStore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77F7DF3-A1B7-4E16-8EBD-013E3DDB5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journey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React</a:t>
            </a:r>
            <a:r>
              <a:rPr lang="sv-SE" dirty="0"/>
              <a:t> and API</a:t>
            </a:r>
          </a:p>
        </p:txBody>
      </p:sp>
    </p:spTree>
    <p:extLst>
      <p:ext uri="{BB962C8B-B14F-4D97-AF65-F5344CB8AC3E}">
        <p14:creationId xmlns:p14="http://schemas.microsoft.com/office/powerpoint/2010/main" val="234675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klocka&#10;&#10;Automatiskt genererad beskrivning">
            <a:extLst>
              <a:ext uri="{FF2B5EF4-FFF2-40B4-BE49-F238E27FC236}">
                <a16:creationId xmlns:a16="http://schemas.microsoft.com/office/drawing/2014/main" id="{0E012F88-9473-4D4A-8D31-3326ECF1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skärm, dator, bärbar dator&#10;&#10;Automatiskt genererad beskrivning">
            <a:extLst>
              <a:ext uri="{FF2B5EF4-FFF2-40B4-BE49-F238E27FC236}">
                <a16:creationId xmlns:a16="http://schemas.microsoft.com/office/drawing/2014/main" id="{F3993047-BD58-4917-9566-19EDCB86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E9821BC5-A9E3-43C7-A956-4CA6066BB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925" y="1383878"/>
            <a:ext cx="1762124" cy="12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BFC8DA4B-6F67-4848-B28E-0D4131A3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358"/>
            <a:ext cx="12192000" cy="59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3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926AF9CB-6721-4674-AAAF-74709D6E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358"/>
            <a:ext cx="12192000" cy="59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9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5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ritning&#10;&#10;Automatiskt genererad beskrivning">
            <a:extLst>
              <a:ext uri="{FF2B5EF4-FFF2-40B4-BE49-F238E27FC236}">
                <a16:creationId xmlns:a16="http://schemas.microsoft.com/office/drawing/2014/main" id="{BDB87199-8D1D-4C1D-93AC-589A53B4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8A03DE0-A38B-41FE-9616-ADE22134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8" y="643467"/>
            <a:ext cx="6477984" cy="557106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B15F54A-3EC4-4447-9E87-65CD70D36A72}"/>
              </a:ext>
            </a:extLst>
          </p:cNvPr>
          <p:cNvSpPr txBox="1"/>
          <p:nvPr/>
        </p:nvSpPr>
        <p:spPr>
          <a:xfrm>
            <a:off x="9445784" y="6008608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licensed by CC BY 3.0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56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47BACC-4872-4C3F-A94E-4F25A397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990725"/>
            <a:ext cx="10515600" cy="1325563"/>
          </a:xfrm>
        </p:spPr>
        <p:txBody>
          <a:bodyPr/>
          <a:lstStyle/>
          <a:p>
            <a:pPr algn="ctr"/>
            <a:r>
              <a:rPr lang="sv-SE" b="1" i="1" dirty="0">
                <a:latin typeface="+mn-lt"/>
              </a:rPr>
              <a:t>Rundturs dags!</a:t>
            </a:r>
          </a:p>
        </p:txBody>
      </p:sp>
    </p:spTree>
    <p:extLst>
      <p:ext uri="{BB962C8B-B14F-4D97-AF65-F5344CB8AC3E}">
        <p14:creationId xmlns:p14="http://schemas.microsoft.com/office/powerpoint/2010/main" val="124387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Bredbild</PresentationFormat>
  <Paragraphs>4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WebbStore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Rundturs dags!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WebbStore</dc:title>
  <dc:creator>Christofer Carlsson</dc:creator>
  <cp:lastModifiedBy>Christofer Carlsson</cp:lastModifiedBy>
  <cp:revision>2</cp:revision>
  <dcterms:created xsi:type="dcterms:W3CDTF">2020-03-17T08:34:00Z</dcterms:created>
  <dcterms:modified xsi:type="dcterms:W3CDTF">2020-03-17T09:18:52Z</dcterms:modified>
</cp:coreProperties>
</file>