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0" d="100"/>
          <a:sy n="70" d="100"/>
        </p:scale>
        <p:origin x="5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1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7A90-FB07-4F57-BBEF-FB16B1BCE95D}" type="datetimeFigureOut">
              <a:rPr lang="en-US" smtClean="0"/>
              <a:t>12/24/2016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8C56-D363-4FA2-B9EB-7D4DBEA2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2361" y="1588167"/>
            <a:ext cx="3669631" cy="36696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97545" y="6172199"/>
            <a:ext cx="6416842" cy="2457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>
            <a:off x="-2145655" y="3428999"/>
            <a:ext cx="5486400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44754" y="2508583"/>
            <a:ext cx="1844842" cy="1828800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34001" y="3435015"/>
            <a:ext cx="2733174" cy="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34001" y="1588167"/>
            <a:ext cx="0" cy="36816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15594" y="685799"/>
            <a:ext cx="6384756" cy="5486400"/>
          </a:xfrm>
          <a:prstGeom prst="line">
            <a:avLst/>
          </a:prstGeom>
          <a:ln w="25400">
            <a:solidFill>
              <a:srgbClr val="0070C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6895" y="614666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(0,0)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7987" y="3429000"/>
            <a:ext cx="2739188" cy="0"/>
          </a:xfrm>
          <a:prstGeom prst="line">
            <a:avLst/>
          </a:prstGeom>
          <a:ln w="254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87153" y="224291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(5,4)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4130" y="432509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(3,2)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68706" y="40355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(7,7)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01311" y="326909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(4,3)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2635" y="143929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(1,5)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3680" y="507984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(1,1)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1992" y="142224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(6,5)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1712" y="526983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(2,1)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8719" y="328112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(1,3)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7493" y="188109"/>
            <a:ext cx="23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mlGraphicSissor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23214" y="1920037"/>
            <a:ext cx="50150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up down left right ] bit-pattern   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(1,1)-(1,5)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[0010]&amp;[0010] = 0010 no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(3,2)-(5,4)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[0000]&amp;[0000] = 0000 yes</a:t>
            </a:r>
            <a:endParaRPr lang="en-US" sz="1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(0,0)-(7,7)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[0110]&amp;[1001] = 0000 yes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(1,3)-(4,3) [0010]&amp;[0000] = 0000 yes</a:t>
            </a:r>
            <a:endParaRPr lang="en-U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444859" y="2520615"/>
            <a:ext cx="651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78995" y="2949741"/>
            <a:ext cx="651747" cy="0"/>
          </a:xfrm>
          <a:prstGeom prst="line">
            <a:avLst/>
          </a:prstGeom>
          <a:ln w="254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78995" y="3366837"/>
            <a:ext cx="651747" cy="0"/>
          </a:xfrm>
          <a:prstGeom prst="line">
            <a:avLst/>
          </a:prstGeom>
          <a:ln w="25400">
            <a:solidFill>
              <a:srgbClr val="0070C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78995" y="3830123"/>
            <a:ext cx="651747" cy="0"/>
          </a:xfrm>
          <a:prstGeom prst="line">
            <a:avLst/>
          </a:prstGeom>
          <a:ln w="254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3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Marley</dc:creator>
  <cp:lastModifiedBy>Kurt Marley</cp:lastModifiedBy>
  <cp:revision>10</cp:revision>
  <dcterms:created xsi:type="dcterms:W3CDTF">2016-12-24T16:02:34Z</dcterms:created>
  <dcterms:modified xsi:type="dcterms:W3CDTF">2016-12-25T05:37:51Z</dcterms:modified>
</cp:coreProperties>
</file>