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7E92-1272-439A-9D31-D019FB5AA70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CFA5-5E01-427B-A16C-095D1D379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0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7E92-1272-439A-9D31-D019FB5AA70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CFA5-5E01-427B-A16C-095D1D379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4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7E92-1272-439A-9D31-D019FB5AA70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CFA5-5E01-427B-A16C-095D1D379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1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7E92-1272-439A-9D31-D019FB5AA70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CFA5-5E01-427B-A16C-095D1D379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9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7E92-1272-439A-9D31-D019FB5AA70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CFA5-5E01-427B-A16C-095D1D379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6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7E92-1272-439A-9D31-D019FB5AA70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CFA5-5E01-427B-A16C-095D1D379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9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7E92-1272-439A-9D31-D019FB5AA70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CFA5-5E01-427B-A16C-095D1D379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3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7E92-1272-439A-9D31-D019FB5AA70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CFA5-5E01-427B-A16C-095D1D379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7E92-1272-439A-9D31-D019FB5AA70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CFA5-5E01-427B-A16C-095D1D379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7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7E92-1272-439A-9D31-D019FB5AA70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CFA5-5E01-427B-A16C-095D1D379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0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7E92-1272-439A-9D31-D019FB5AA70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CFA5-5E01-427B-A16C-095D1D379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3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67E92-1272-439A-9D31-D019FB5AA70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ACFA5-5E01-427B-A16C-095D1D379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8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20653" y="272716"/>
            <a:ext cx="186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6"/>
                </a:solidFill>
              </a:rPr>
              <a:t>mlGraphicScissor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94022" y="954505"/>
            <a:ext cx="6898105" cy="5078313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#Offset          </a:t>
            </a:r>
            <a:r>
              <a:rPr lang="en-US" u="sng" dirty="0" smtClean="0"/>
              <a:t> 0    1      2    3   </a:t>
            </a:r>
          </a:p>
          <a:p>
            <a:r>
              <a:rPr lang="en-US" dirty="0" smtClean="0"/>
              <a:t>Line1: .byte  x1, y1,   x2, y2</a:t>
            </a:r>
          </a:p>
          <a:p>
            <a:r>
              <a:rPr lang="en-US" dirty="0" smtClean="0"/>
              <a:t>Line2: .byte  x1, y1,   x2, y2</a:t>
            </a:r>
          </a:p>
          <a:p>
            <a:r>
              <a:rPr lang="en-US" dirty="0" smtClean="0"/>
              <a:t>Line3: .byte  x1, y1,   x2, y2</a:t>
            </a:r>
          </a:p>
          <a:p>
            <a:r>
              <a:rPr lang="en-US" dirty="0" smtClean="0"/>
              <a:t>Line4: .byte  x1, y1,   x2, y2</a:t>
            </a:r>
          </a:p>
          <a:p>
            <a:r>
              <a:rPr lang="en-US" dirty="0" err="1" smtClean="0"/>
              <a:t>Endpts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s0 = &amp;Line1</a:t>
            </a:r>
          </a:p>
          <a:p>
            <a:r>
              <a:rPr lang="en-US" dirty="0"/>
              <a:t> </a:t>
            </a:r>
            <a:r>
              <a:rPr lang="en-US" dirty="0" smtClean="0"/>
              <a:t>s7 = &amp;</a:t>
            </a:r>
            <a:r>
              <a:rPr lang="en-US" dirty="0" err="1" smtClean="0"/>
              <a:t>Endpts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oop: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a0 = 0(s0) #x0   </a:t>
            </a:r>
          </a:p>
          <a:p>
            <a:r>
              <a:rPr lang="en-US" dirty="0"/>
              <a:t> </a:t>
            </a:r>
            <a:r>
              <a:rPr lang="en-US" dirty="0" smtClean="0"/>
              <a:t>  a1 = 1(s0) #y1 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locCode</a:t>
            </a:r>
            <a:r>
              <a:rPr lang="en-US" dirty="0" smtClean="0">
                <a:sym typeface="Wingdings" panose="05000000000000000000" pitchFamily="2" charset="2"/>
              </a:rPr>
              <a:t> v0  s1</a:t>
            </a:r>
            <a:endParaRPr lang="en-US" dirty="0" smtClean="0"/>
          </a:p>
          <a:p>
            <a:r>
              <a:rPr lang="en-US" dirty="0" smtClean="0"/>
              <a:t>                                                                   </a:t>
            </a:r>
            <a:endParaRPr lang="en-US" dirty="0"/>
          </a:p>
          <a:p>
            <a:r>
              <a:rPr lang="en-US" dirty="0" smtClean="0"/>
              <a:t>   a0 = 2(s0) #x2                                             </a:t>
            </a:r>
            <a:r>
              <a:rPr lang="en-US" dirty="0" smtClean="0">
                <a:sym typeface="Wingdings" panose="05000000000000000000" pitchFamily="2" charset="2"/>
              </a:rPr>
              <a:t> AND  s3  == 0 “yes”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a1 = 3(s0) #y3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locCode</a:t>
            </a:r>
            <a:r>
              <a:rPr lang="en-US" dirty="0" smtClean="0">
                <a:sym typeface="Wingdings" panose="05000000000000000000" pitchFamily="2" charset="2"/>
              </a:rPr>
              <a:t> v0  s2</a:t>
            </a:r>
            <a:r>
              <a:rPr lang="en-US" dirty="0" smtClean="0"/>
              <a:t>                                   != 0 “no” 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   </a:t>
            </a:r>
            <a:r>
              <a:rPr lang="en-US" dirty="0" err="1" smtClean="0">
                <a:sym typeface="Wingdings" panose="05000000000000000000" pitchFamily="2" charset="2"/>
              </a:rPr>
              <a:t>addi</a:t>
            </a:r>
            <a:r>
              <a:rPr lang="en-US" dirty="0" smtClean="0">
                <a:sym typeface="Wingdings" panose="05000000000000000000" pitchFamily="2" charset="2"/>
              </a:rPr>
              <a:t> s0, s0, 4  # next line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</a:t>
            </a:r>
            <a:r>
              <a:rPr lang="en-US" dirty="0" err="1" smtClean="0">
                <a:sym typeface="Wingdings" panose="05000000000000000000" pitchFamily="2" charset="2"/>
              </a:rPr>
              <a:t>blt</a:t>
            </a:r>
            <a:r>
              <a:rPr lang="en-US" dirty="0" smtClean="0">
                <a:sym typeface="Wingdings" panose="05000000000000000000" pitchFamily="2" charset="2"/>
              </a:rPr>
              <a:t>    s0, s7, loop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5797716" y="4000500"/>
            <a:ext cx="203033" cy="129540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22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>Glendale Community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Marley,Kurt</dc:creator>
  <cp:lastModifiedBy>Marley,Kurt</cp:lastModifiedBy>
  <cp:revision>5</cp:revision>
  <dcterms:created xsi:type="dcterms:W3CDTF">2018-04-19T17:23:28Z</dcterms:created>
  <dcterms:modified xsi:type="dcterms:W3CDTF">2018-04-19T17:37:32Z</dcterms:modified>
</cp:coreProperties>
</file>