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48" r:id="rId2"/>
  </p:sldMasterIdLst>
  <p:notesMasterIdLst>
    <p:notesMasterId r:id="rId31"/>
  </p:notesMasterIdLst>
  <p:sldIdLst>
    <p:sldId id="287" r:id="rId3"/>
    <p:sldId id="392" r:id="rId4"/>
    <p:sldId id="348" r:id="rId5"/>
    <p:sldId id="325" r:id="rId6"/>
    <p:sldId id="430" r:id="rId7"/>
    <p:sldId id="431" r:id="rId8"/>
    <p:sldId id="432" r:id="rId9"/>
    <p:sldId id="437" r:id="rId10"/>
    <p:sldId id="438" r:id="rId11"/>
    <p:sldId id="439" r:id="rId12"/>
    <p:sldId id="441" r:id="rId13"/>
    <p:sldId id="440" r:id="rId14"/>
    <p:sldId id="433" r:id="rId15"/>
    <p:sldId id="442" r:id="rId16"/>
    <p:sldId id="443" r:id="rId17"/>
    <p:sldId id="444" r:id="rId18"/>
    <p:sldId id="445" r:id="rId19"/>
    <p:sldId id="446" r:id="rId20"/>
    <p:sldId id="434" r:id="rId21"/>
    <p:sldId id="447" r:id="rId22"/>
    <p:sldId id="448" r:id="rId23"/>
    <p:sldId id="449" r:id="rId24"/>
    <p:sldId id="450" r:id="rId25"/>
    <p:sldId id="418" r:id="rId26"/>
    <p:sldId id="419" r:id="rId27"/>
    <p:sldId id="420" r:id="rId28"/>
    <p:sldId id="428" r:id="rId29"/>
    <p:sldId id="349" r:id="rId3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Jons" userId="S::jonas.jons@consid.se::edc1d49b-0074-4836-89c3-125256398db9" providerId="AD" clId="Web-{151DE70C-FF52-C1C4-09EB-EE32EA9C5627}"/>
    <pc:docChg chg="addSld delSld modSld">
      <pc:chgData name="Jonas Jons" userId="S::jonas.jons@consid.se::edc1d49b-0074-4836-89c3-125256398db9" providerId="AD" clId="Web-{151DE70C-FF52-C1C4-09EB-EE32EA9C5627}" dt="2021-08-19T13:47:12.452" v="20"/>
      <pc:docMkLst>
        <pc:docMk/>
      </pc:docMkLst>
      <pc:sldChg chg="del">
        <pc:chgData name="Jonas Jons" userId="S::jonas.jons@consid.se::edc1d49b-0074-4836-89c3-125256398db9" providerId="AD" clId="Web-{151DE70C-FF52-C1C4-09EB-EE32EA9C5627}" dt="2021-08-19T12:11:13.510" v="1"/>
        <pc:sldMkLst>
          <pc:docMk/>
          <pc:sldMk cId="1905089574" sldId="257"/>
        </pc:sldMkLst>
      </pc:sldChg>
      <pc:sldChg chg="modSp add del">
        <pc:chgData name="Jonas Jons" userId="S::jonas.jons@consid.se::edc1d49b-0074-4836-89c3-125256398db9" providerId="AD" clId="Web-{151DE70C-FF52-C1C4-09EB-EE32EA9C5627}" dt="2021-08-19T13:47:12.452" v="20"/>
        <pc:sldMkLst>
          <pc:docMk/>
          <pc:sldMk cId="869195575" sldId="258"/>
        </pc:sldMkLst>
        <pc:spChg chg="mod">
          <ac:chgData name="Jonas Jons" userId="S::jonas.jons@consid.se::edc1d49b-0074-4836-89c3-125256398db9" providerId="AD" clId="Web-{151DE70C-FF52-C1C4-09EB-EE32EA9C5627}" dt="2021-08-19T13:46:51.545" v="18" actId="20577"/>
          <ac:spMkLst>
            <pc:docMk/>
            <pc:sldMk cId="869195575" sldId="258"/>
            <ac:spMk id="3" creationId="{00000000-0000-0000-0000-000000000000}"/>
          </ac:spMkLst>
        </pc:spChg>
      </pc:sldChg>
      <pc:sldChg chg="add">
        <pc:chgData name="Jonas Jons" userId="S::jonas.jons@consid.se::edc1d49b-0074-4836-89c3-125256398db9" providerId="AD" clId="Web-{151DE70C-FF52-C1C4-09EB-EE32EA9C5627}" dt="2021-08-19T13:47:07.811" v="19"/>
        <pc:sldMkLst>
          <pc:docMk/>
          <pc:sldMk cId="2493927669" sldId="259"/>
        </pc:sldMkLst>
      </pc:sldChg>
    </pc:docChg>
  </pc:docChgLst>
  <pc:docChgLst>
    <pc:chgData name="Pontus Sandh" userId="S::pontus.sandh@consid.se::15960f18-30b8-4d86-97c0-ce2d18b18926" providerId="AD" clId="Web-{D2DAC3B5-9FC9-4B4B-8D08-56A46A327CB6}"/>
    <pc:docChg chg="addSld delSld modSld addMainMaster modMainMaster">
      <pc:chgData name="Pontus Sandh" userId="S::pontus.sandh@consid.se::15960f18-30b8-4d86-97c0-ce2d18b18926" providerId="AD" clId="Web-{D2DAC3B5-9FC9-4B4B-8D08-56A46A327CB6}" dt="2021-06-14T09:30:15.400" v="71" actId="20577"/>
      <pc:docMkLst>
        <pc:docMk/>
      </pc:docMkLst>
      <pc:sldChg chg="del">
        <pc:chgData name="Pontus Sandh" userId="S::pontus.sandh@consid.se::15960f18-30b8-4d86-97c0-ce2d18b18926" providerId="AD" clId="Web-{D2DAC3B5-9FC9-4B4B-8D08-56A46A327CB6}" dt="2021-06-14T09:27:43.438" v="1"/>
        <pc:sldMkLst>
          <pc:docMk/>
          <pc:sldMk cId="3194377694" sldId="256"/>
        </pc:sldMkLst>
      </pc:sldChg>
      <pc:sldChg chg="modSp add">
        <pc:chgData name="Pontus Sandh" userId="S::pontus.sandh@consid.se::15960f18-30b8-4d86-97c0-ce2d18b18926" providerId="AD" clId="Web-{D2DAC3B5-9FC9-4B4B-8D08-56A46A327CB6}" dt="2021-06-14T09:30:15.400" v="71" actId="20577"/>
        <pc:sldMkLst>
          <pc:docMk/>
          <pc:sldMk cId="1905089574" sldId="257"/>
        </pc:sldMkLst>
        <pc:spChg chg="mod">
          <ac:chgData name="Pontus Sandh" userId="S::pontus.sandh@consid.se::15960f18-30b8-4d86-97c0-ce2d18b18926" providerId="AD" clId="Web-{D2DAC3B5-9FC9-4B4B-8D08-56A46A327CB6}" dt="2021-06-14T09:30:15.400" v="71" actId="20577"/>
          <ac:spMkLst>
            <pc:docMk/>
            <pc:sldMk cId="1905089574" sldId="257"/>
            <ac:spMk id="3" creationId="{00000000-0000-0000-0000-000000000000}"/>
          </ac:spMkLst>
        </pc:spChg>
        <pc:spChg chg="mod">
          <ac:chgData name="Pontus Sandh" userId="S::pontus.sandh@consid.se::15960f18-30b8-4d86-97c0-ce2d18b18926" providerId="AD" clId="Web-{D2DAC3B5-9FC9-4B4B-8D08-56A46A327CB6}" dt="2021-06-14T09:29:29.678" v="67" actId="20577"/>
          <ac:spMkLst>
            <pc:docMk/>
            <pc:sldMk cId="1905089574" sldId="257"/>
            <ac:spMk id="5" creationId="{7EC0859A-AF6D-49A7-9BD5-047E35CF52DA}"/>
          </ac:spMkLst>
        </pc:spChg>
        <pc:spChg chg="mod">
          <ac:chgData name="Pontus Sandh" userId="S::pontus.sandh@consid.se::15960f18-30b8-4d86-97c0-ce2d18b18926" providerId="AD" clId="Web-{D2DAC3B5-9FC9-4B4B-8D08-56A46A327CB6}" dt="2021-06-14T09:29:38.116" v="69" actId="1076"/>
          <ac:spMkLst>
            <pc:docMk/>
            <pc:sldMk cId="1905089574" sldId="257"/>
            <ac:spMk id="6" creationId="{79BCC8AE-649C-41FA-91A1-E6AADF540754}"/>
          </ac:spMkLst>
        </pc:spChg>
      </pc:sldChg>
      <pc:sldMasterChg chg="add addSldLayout">
        <pc:chgData name="Pontus Sandh" userId="S::pontus.sandh@consid.se::15960f18-30b8-4d86-97c0-ce2d18b18926" providerId="AD" clId="Web-{D2DAC3B5-9FC9-4B4B-8D08-56A46A327CB6}" dt="2021-06-14T09:27:39.063" v="0"/>
        <pc:sldMasterMkLst>
          <pc:docMk/>
          <pc:sldMasterMk cId="2168457563" sldId="2147483648"/>
        </pc:sldMasterMkLst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2534321061" sldId="2147483649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3317686968" sldId="2147483650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3108502307" sldId="2147483651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3113137889" sldId="2147483652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1874660162" sldId="2147483653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2431491682" sldId="2147483654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674272936" sldId="2147483655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1625998764" sldId="2147483656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2775383908" sldId="2147483657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4292797717" sldId="2147483658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3211067927" sldId="2147483659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3835034287" sldId="2147483660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1605667494" sldId="2147483661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2580477222" sldId="2147483662"/>
          </pc:sldLayoutMkLst>
        </pc:sldLayoutChg>
        <pc:sldLayoutChg chg="ad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2168457563" sldId="2147483648"/>
            <pc:sldLayoutMk cId="918200943" sldId="2147483663"/>
          </pc:sldLayoutMkLst>
        </pc:sldLayoutChg>
      </pc:sldMasterChg>
      <pc:sldMasterChg chg="replId modSldLayout">
        <pc:chgData name="Pontus Sandh" userId="S::pontus.sandh@consid.se::15960f18-30b8-4d86-97c0-ce2d18b18926" providerId="AD" clId="Web-{D2DAC3B5-9FC9-4B4B-8D08-56A46A327CB6}" dt="2021-06-14T09:27:39.063" v="0"/>
        <pc:sldMasterMkLst>
          <pc:docMk/>
          <pc:sldMasterMk cId="3707285536" sldId="2147483664"/>
        </pc:sldMasterMkLst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3784422522" sldId="2147483665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1322720541" sldId="2147483666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4186728252" sldId="2147483667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3592360552" sldId="2147483668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3277650727" sldId="2147483669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3256609619" sldId="2147483670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3311076576" sldId="2147483671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1548965504" sldId="2147483672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4171453819" sldId="2147483673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2623719344" sldId="2147483674"/>
          </pc:sldLayoutMkLst>
        </pc:sldLayoutChg>
        <pc:sldLayoutChg chg="replId">
          <pc:chgData name="Pontus Sandh" userId="S::pontus.sandh@consid.se::15960f18-30b8-4d86-97c0-ce2d18b18926" providerId="AD" clId="Web-{D2DAC3B5-9FC9-4B4B-8D08-56A46A327CB6}" dt="2021-06-14T09:27:39.063" v="0"/>
          <pc:sldLayoutMkLst>
            <pc:docMk/>
            <pc:sldMasterMk cId="3707285536" sldId="2147483664"/>
            <pc:sldLayoutMk cId="371644130" sldId="2147483675"/>
          </pc:sldLayoutMkLst>
        </pc:sldLayoutChg>
      </pc:sldMasterChg>
    </pc:docChg>
  </pc:docChgLst>
  <pc:docChgLst>
    <pc:chgData name="Jonas Jons" userId="edc1d49b-0074-4836-89c3-125256398db9" providerId="ADAL" clId="{D7C85DE0-1D8E-407D-89E5-A99603CA15F1}"/>
    <pc:docChg chg="undo custSel addSld delSld modSld sldOrd">
      <pc:chgData name="Jonas Jons" userId="edc1d49b-0074-4836-89c3-125256398db9" providerId="ADAL" clId="{D7C85DE0-1D8E-407D-89E5-A99603CA15F1}" dt="2021-10-01T11:59:23.691" v="1557" actId="20577"/>
      <pc:docMkLst>
        <pc:docMk/>
      </pc:docMkLst>
      <pc:sldChg chg="modSp mod ord modAnim">
        <pc:chgData name="Jonas Jons" userId="edc1d49b-0074-4836-89c3-125256398db9" providerId="ADAL" clId="{D7C85DE0-1D8E-407D-89E5-A99603CA15F1}" dt="2021-10-01T11:59:23.691" v="1557" actId="20577"/>
        <pc:sldMkLst>
          <pc:docMk/>
          <pc:sldMk cId="2493927669" sldId="259"/>
        </pc:sldMkLst>
        <pc:spChg chg="mod">
          <ac:chgData name="Jonas Jons" userId="edc1d49b-0074-4836-89c3-125256398db9" providerId="ADAL" clId="{D7C85DE0-1D8E-407D-89E5-A99603CA15F1}" dt="2021-10-01T09:18:27.572" v="145" actId="1076"/>
          <ac:spMkLst>
            <pc:docMk/>
            <pc:sldMk cId="2493927669" sldId="259"/>
            <ac:spMk id="2" creationId="{00000000-0000-0000-0000-000000000000}"/>
          </ac:spMkLst>
        </pc:spChg>
        <pc:spChg chg="mod">
          <ac:chgData name="Jonas Jons" userId="edc1d49b-0074-4836-89c3-125256398db9" providerId="ADAL" clId="{D7C85DE0-1D8E-407D-89E5-A99603CA15F1}" dt="2021-10-01T11:59:23.691" v="1557" actId="20577"/>
          <ac:spMkLst>
            <pc:docMk/>
            <pc:sldMk cId="2493927669" sldId="259"/>
            <ac:spMk id="3" creationId="{00000000-0000-0000-0000-000000000000}"/>
          </ac:spMkLst>
        </pc:spChg>
        <pc:spChg chg="mod">
          <ac:chgData name="Jonas Jons" userId="edc1d49b-0074-4836-89c3-125256398db9" providerId="ADAL" clId="{D7C85DE0-1D8E-407D-89E5-A99603CA15F1}" dt="2021-10-01T11:54:59.630" v="1513" actId="2711"/>
          <ac:spMkLst>
            <pc:docMk/>
            <pc:sldMk cId="2493927669" sldId="259"/>
            <ac:spMk id="5" creationId="{7EC0859A-AF6D-49A7-9BD5-047E35CF52DA}"/>
          </ac:spMkLst>
        </pc:spChg>
        <pc:spChg chg="mod">
          <ac:chgData name="Jonas Jons" userId="edc1d49b-0074-4836-89c3-125256398db9" providerId="ADAL" clId="{D7C85DE0-1D8E-407D-89E5-A99603CA15F1}" dt="2021-10-01T11:52:55.752" v="1511" actId="14100"/>
          <ac:spMkLst>
            <pc:docMk/>
            <pc:sldMk cId="2493927669" sldId="259"/>
            <ac:spMk id="6" creationId="{79BCC8AE-649C-41FA-91A1-E6AADF540754}"/>
          </ac:spMkLst>
        </pc:spChg>
      </pc:sldChg>
      <pc:sldChg chg="addSp delSp modSp add del mod ord">
        <pc:chgData name="Jonas Jons" userId="edc1d49b-0074-4836-89c3-125256398db9" providerId="ADAL" clId="{D7C85DE0-1D8E-407D-89E5-A99603CA15F1}" dt="2021-10-01T09:16:08.396" v="31" actId="47"/>
        <pc:sldMkLst>
          <pc:docMk/>
          <pc:sldMk cId="3133925221" sldId="286"/>
        </pc:sldMkLst>
        <pc:spChg chg="del mod">
          <ac:chgData name="Jonas Jons" userId="edc1d49b-0074-4836-89c3-125256398db9" providerId="ADAL" clId="{D7C85DE0-1D8E-407D-89E5-A99603CA15F1}" dt="2021-10-01T09:15:41.860" v="27" actId="478"/>
          <ac:spMkLst>
            <pc:docMk/>
            <pc:sldMk cId="3133925221" sldId="286"/>
            <ac:spMk id="7" creationId="{F43C8417-1734-4057-972B-7EBA0DA09382}"/>
          </ac:spMkLst>
        </pc:spChg>
        <pc:spChg chg="del mod">
          <ac:chgData name="Jonas Jons" userId="edc1d49b-0074-4836-89c3-125256398db9" providerId="ADAL" clId="{D7C85DE0-1D8E-407D-89E5-A99603CA15F1}" dt="2021-10-01T09:15:48.811" v="29" actId="478"/>
          <ac:spMkLst>
            <pc:docMk/>
            <pc:sldMk cId="3133925221" sldId="286"/>
            <ac:spMk id="8" creationId="{B79B30A8-7F0C-42FF-81EB-66C2B2052FE9}"/>
          </ac:spMkLst>
        </pc:spChg>
        <pc:picChg chg="add del mod">
          <ac:chgData name="Jonas Jons" userId="edc1d49b-0074-4836-89c3-125256398db9" providerId="ADAL" clId="{D7C85DE0-1D8E-407D-89E5-A99603CA15F1}" dt="2021-10-01T09:15:37.487" v="26" actId="478"/>
          <ac:picMkLst>
            <pc:docMk/>
            <pc:sldMk cId="3133925221" sldId="286"/>
            <ac:picMk id="4" creationId="{565B2669-EE75-4D56-B35C-B45AD7980B2D}"/>
          </ac:picMkLst>
        </pc:picChg>
        <pc:picChg chg="add del mod">
          <ac:chgData name="Jonas Jons" userId="edc1d49b-0074-4836-89c3-125256398db9" providerId="ADAL" clId="{D7C85DE0-1D8E-407D-89E5-A99603CA15F1}" dt="2021-10-01T09:15:08.488" v="21"/>
          <ac:picMkLst>
            <pc:docMk/>
            <pc:sldMk cId="3133925221" sldId="286"/>
            <ac:picMk id="9" creationId="{586E992C-466E-4446-A103-E576FF289E25}"/>
          </ac:picMkLst>
        </pc:picChg>
      </pc:sldChg>
      <pc:sldChg chg="add ord">
        <pc:chgData name="Jonas Jons" userId="edc1d49b-0074-4836-89c3-125256398db9" providerId="ADAL" clId="{D7C85DE0-1D8E-407D-89E5-A99603CA15F1}" dt="2021-10-01T09:13:09.412" v="2"/>
        <pc:sldMkLst>
          <pc:docMk/>
          <pc:sldMk cId="3074796644" sldId="287"/>
        </pc:sldMkLst>
      </pc:sldChg>
      <pc:sldChg chg="add ord">
        <pc:chgData name="Jonas Jons" userId="edc1d49b-0074-4836-89c3-125256398db9" providerId="ADAL" clId="{D7C85DE0-1D8E-407D-89E5-A99603CA15F1}" dt="2021-10-01T09:16:55.910" v="38"/>
        <pc:sldMkLst>
          <pc:docMk/>
          <pc:sldMk cId="2325286842" sldId="348"/>
        </pc:sldMkLst>
      </pc:sldChg>
      <pc:sldChg chg="modSp add mod">
        <pc:chgData name="Jonas Jons" userId="edc1d49b-0074-4836-89c3-125256398db9" providerId="ADAL" clId="{D7C85DE0-1D8E-407D-89E5-A99603CA15F1}" dt="2021-10-01T09:16:36.676" v="36" actId="1076"/>
        <pc:sldMkLst>
          <pc:docMk/>
          <pc:sldMk cId="2382765148" sldId="349"/>
        </pc:sldMkLst>
        <pc:spChg chg="mod">
          <ac:chgData name="Jonas Jons" userId="edc1d49b-0074-4836-89c3-125256398db9" providerId="ADAL" clId="{D7C85DE0-1D8E-407D-89E5-A99603CA15F1}" dt="2021-10-01T09:16:32.418" v="35" actId="1076"/>
          <ac:spMkLst>
            <pc:docMk/>
            <pc:sldMk cId="2382765148" sldId="349"/>
            <ac:spMk id="7" creationId="{F43C8417-1734-4057-972B-7EBA0DA09382}"/>
          </ac:spMkLst>
        </pc:spChg>
        <pc:spChg chg="mod">
          <ac:chgData name="Jonas Jons" userId="edc1d49b-0074-4836-89c3-125256398db9" providerId="ADAL" clId="{D7C85DE0-1D8E-407D-89E5-A99603CA15F1}" dt="2021-10-01T09:16:36.676" v="36" actId="1076"/>
          <ac:spMkLst>
            <pc:docMk/>
            <pc:sldMk cId="2382765148" sldId="349"/>
            <ac:spMk id="8" creationId="{B79B30A8-7F0C-42FF-81EB-66C2B2052FE9}"/>
          </ac:spMkLst>
        </pc:spChg>
        <pc:picChg chg="mod">
          <ac:chgData name="Jonas Jons" userId="edc1d49b-0074-4836-89c3-125256398db9" providerId="ADAL" clId="{D7C85DE0-1D8E-407D-89E5-A99603CA15F1}" dt="2021-10-01T09:16:27.363" v="34" actId="14100"/>
          <ac:picMkLst>
            <pc:docMk/>
            <pc:sldMk cId="2382765148" sldId="349"/>
            <ac:picMk id="4" creationId="{565B2669-EE75-4D56-B35C-B45AD7980B2D}"/>
          </ac:picMkLst>
        </pc:picChg>
      </pc:sldChg>
    </pc:docChg>
  </pc:docChgLst>
  <pc:docChgLst>
    <pc:chgData name="Pontus Sandh" userId="S::pontus.sandh@consid.se::15960f18-30b8-4d86-97c0-ce2d18b18926" providerId="AD" clId="Web-{EEB89E59-F541-926D-3315-452B88016E56}"/>
    <pc:docChg chg="modSld">
      <pc:chgData name="Pontus Sandh" userId="S::pontus.sandh@consid.se::15960f18-30b8-4d86-97c0-ce2d18b18926" providerId="AD" clId="Web-{EEB89E59-F541-926D-3315-452B88016E56}" dt="2021-08-16T07:11:06.952" v="6" actId="20577"/>
      <pc:docMkLst>
        <pc:docMk/>
      </pc:docMkLst>
      <pc:sldChg chg="modSp">
        <pc:chgData name="Pontus Sandh" userId="S::pontus.sandh@consid.se::15960f18-30b8-4d86-97c0-ce2d18b18926" providerId="AD" clId="Web-{EEB89E59-F541-926D-3315-452B88016E56}" dt="2021-08-16T07:11:06.952" v="6" actId="20577"/>
        <pc:sldMkLst>
          <pc:docMk/>
          <pc:sldMk cId="1905089574" sldId="257"/>
        </pc:sldMkLst>
        <pc:spChg chg="mod">
          <ac:chgData name="Pontus Sandh" userId="S::pontus.sandh@consid.se::15960f18-30b8-4d86-97c0-ce2d18b18926" providerId="AD" clId="Web-{EEB89E59-F541-926D-3315-452B88016E56}" dt="2021-08-16T07:11:06.952" v="6" actId="20577"/>
          <ac:spMkLst>
            <pc:docMk/>
            <pc:sldMk cId="1905089574" sldId="257"/>
            <ac:spMk id="3" creationId="{00000000-0000-0000-0000-000000000000}"/>
          </ac:spMkLst>
        </pc:spChg>
        <pc:spChg chg="mod">
          <ac:chgData name="Pontus Sandh" userId="S::pontus.sandh@consid.se::15960f18-30b8-4d86-97c0-ce2d18b18926" providerId="AD" clId="Web-{EEB89E59-F541-926D-3315-452B88016E56}" dt="2021-08-16T07:11:02.733" v="5" actId="1076"/>
          <ac:spMkLst>
            <pc:docMk/>
            <pc:sldMk cId="1905089574" sldId="257"/>
            <ac:spMk id="6" creationId="{79BCC8AE-649C-41FA-91A1-E6AADF540754}"/>
          </ac:spMkLst>
        </pc:spChg>
      </pc:sldChg>
    </pc:docChg>
  </pc:docChgLst>
  <pc:docChgLst>
    <pc:chgData name="Jonas Jons" userId="edc1d49b-0074-4836-89c3-125256398db9" providerId="ADAL" clId="{B642D714-F4DC-4A68-8C98-29247C0BA700}"/>
    <pc:docChg chg="custSel addSld delSld modSld sldOrd">
      <pc:chgData name="Jonas Jons" userId="edc1d49b-0074-4836-89c3-125256398db9" providerId="ADAL" clId="{B642D714-F4DC-4A68-8C98-29247C0BA700}" dt="2021-12-03T14:45:03.212" v="12201" actId="20577"/>
      <pc:docMkLst>
        <pc:docMk/>
      </pc:docMkLst>
      <pc:sldChg chg="del">
        <pc:chgData name="Jonas Jons" userId="edc1d49b-0074-4836-89c3-125256398db9" providerId="ADAL" clId="{B642D714-F4DC-4A68-8C98-29247C0BA700}" dt="2021-11-26T15:16:17.771" v="1211" actId="47"/>
        <pc:sldMkLst>
          <pc:docMk/>
          <pc:sldMk cId="2493927669" sldId="259"/>
        </pc:sldMkLst>
      </pc:sldChg>
      <pc:sldChg chg="modSp add mod modAnim">
        <pc:chgData name="Jonas Jons" userId="edc1d49b-0074-4836-89c3-125256398db9" providerId="ADAL" clId="{B642D714-F4DC-4A68-8C98-29247C0BA700}" dt="2021-11-26T15:26:48.783" v="2129" actId="20577"/>
        <pc:sldMkLst>
          <pc:docMk/>
          <pc:sldMk cId="2171458100" sldId="325"/>
        </pc:sldMkLst>
        <pc:spChg chg="mod">
          <ac:chgData name="Jonas Jons" userId="edc1d49b-0074-4836-89c3-125256398db9" providerId="ADAL" clId="{B642D714-F4DC-4A68-8C98-29247C0BA700}" dt="2021-11-26T15:23:36.840" v="1382" actId="20577"/>
          <ac:spMkLst>
            <pc:docMk/>
            <pc:sldMk cId="2171458100" sldId="325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1-26T15:26:48.783" v="2129" actId="20577"/>
          <ac:spMkLst>
            <pc:docMk/>
            <pc:sldMk cId="2171458100" sldId="325"/>
            <ac:spMk id="3" creationId="{00000000-0000-0000-0000-000000000000}"/>
          </ac:spMkLst>
        </pc:spChg>
      </pc:sldChg>
      <pc:sldChg chg="modSp mod">
        <pc:chgData name="Jonas Jons" userId="edc1d49b-0074-4836-89c3-125256398db9" providerId="ADAL" clId="{B642D714-F4DC-4A68-8C98-29247C0BA700}" dt="2021-11-26T15:17:31.850" v="1290" actId="20577"/>
        <pc:sldMkLst>
          <pc:docMk/>
          <pc:sldMk cId="2325286842" sldId="348"/>
        </pc:sldMkLst>
        <pc:spChg chg="mod">
          <ac:chgData name="Jonas Jons" userId="edc1d49b-0074-4836-89c3-125256398db9" providerId="ADAL" clId="{B642D714-F4DC-4A68-8C98-29247C0BA700}" dt="2021-11-26T15:17:31.850" v="1290" actId="20577"/>
          <ac:spMkLst>
            <pc:docMk/>
            <pc:sldMk cId="2325286842" sldId="348"/>
            <ac:spMk id="2" creationId="{00000000-0000-0000-0000-000000000000}"/>
          </ac:spMkLst>
        </pc:spChg>
      </pc:sldChg>
      <pc:sldChg chg="modSp add mod">
        <pc:chgData name="Jonas Jons" userId="edc1d49b-0074-4836-89c3-125256398db9" providerId="ADAL" clId="{B642D714-F4DC-4A68-8C98-29247C0BA700}" dt="2021-11-26T15:16:31.154" v="1212" actId="1076"/>
        <pc:sldMkLst>
          <pc:docMk/>
          <pc:sldMk cId="1489401463" sldId="392"/>
        </pc:sldMkLst>
        <pc:spChg chg="mod">
          <ac:chgData name="Jonas Jons" userId="edc1d49b-0074-4836-89c3-125256398db9" providerId="ADAL" clId="{B642D714-F4DC-4A68-8C98-29247C0BA700}" dt="2021-11-26T15:16:31.154" v="1212" actId="1076"/>
          <ac:spMkLst>
            <pc:docMk/>
            <pc:sldMk cId="1489401463" sldId="392"/>
            <ac:spMk id="6" creationId="{79BCC8AE-649C-41FA-91A1-E6AADF540754}"/>
          </ac:spMkLst>
        </pc:spChg>
      </pc:sldChg>
      <pc:sldChg chg="modSp add mod">
        <pc:chgData name="Jonas Jons" userId="edc1d49b-0074-4836-89c3-125256398db9" providerId="ADAL" clId="{B642D714-F4DC-4A68-8C98-29247C0BA700}" dt="2021-12-03T14:45:03.212" v="12201" actId="20577"/>
        <pc:sldMkLst>
          <pc:docMk/>
          <pc:sldMk cId="2941293885" sldId="418"/>
        </pc:sldMkLst>
        <pc:spChg chg="mod">
          <ac:chgData name="Jonas Jons" userId="edc1d49b-0074-4836-89c3-125256398db9" providerId="ADAL" clId="{B642D714-F4DC-4A68-8C98-29247C0BA700}" dt="2021-12-03T14:45:03.212" v="12201" actId="20577"/>
          <ac:spMkLst>
            <pc:docMk/>
            <pc:sldMk cId="2941293885" sldId="418"/>
            <ac:spMk id="2" creationId="{00000000-0000-0000-0000-000000000000}"/>
          </ac:spMkLst>
        </pc:spChg>
      </pc:sldChg>
      <pc:sldChg chg="modSp add modAnim">
        <pc:chgData name="Jonas Jons" userId="edc1d49b-0074-4836-89c3-125256398db9" providerId="ADAL" clId="{B642D714-F4DC-4A68-8C98-29247C0BA700}" dt="2021-12-03T14:42:29.367" v="12011" actId="20577"/>
        <pc:sldMkLst>
          <pc:docMk/>
          <pc:sldMk cId="1049359277" sldId="419"/>
        </pc:sldMkLst>
        <pc:spChg chg="mod">
          <ac:chgData name="Jonas Jons" userId="edc1d49b-0074-4836-89c3-125256398db9" providerId="ADAL" clId="{B642D714-F4DC-4A68-8C98-29247C0BA700}" dt="2021-12-03T14:42:29.367" v="12011" actId="20577"/>
          <ac:spMkLst>
            <pc:docMk/>
            <pc:sldMk cId="1049359277" sldId="419"/>
            <ac:spMk id="3" creationId="{00000000-0000-0000-0000-000000000000}"/>
          </ac:spMkLst>
        </pc:spChg>
      </pc:sldChg>
      <pc:sldChg chg="modSp add modAnim">
        <pc:chgData name="Jonas Jons" userId="edc1d49b-0074-4836-89c3-125256398db9" providerId="ADAL" clId="{B642D714-F4DC-4A68-8C98-29247C0BA700}" dt="2021-12-03T14:43:26.311" v="12171" actId="20577"/>
        <pc:sldMkLst>
          <pc:docMk/>
          <pc:sldMk cId="3872237664" sldId="420"/>
        </pc:sldMkLst>
        <pc:spChg chg="mod">
          <ac:chgData name="Jonas Jons" userId="edc1d49b-0074-4836-89c3-125256398db9" providerId="ADAL" clId="{B642D714-F4DC-4A68-8C98-29247C0BA700}" dt="2021-12-03T14:43:26.311" v="12171" actId="20577"/>
          <ac:spMkLst>
            <pc:docMk/>
            <pc:sldMk cId="3872237664" sldId="420"/>
            <ac:spMk id="3" creationId="{00000000-0000-0000-0000-000000000000}"/>
          </ac:spMkLst>
        </pc:spChg>
      </pc:sldChg>
      <pc:sldChg chg="modSp add modAnim">
        <pc:chgData name="Jonas Jons" userId="edc1d49b-0074-4836-89c3-125256398db9" providerId="ADAL" clId="{B642D714-F4DC-4A68-8C98-29247C0BA700}" dt="2021-12-03T14:43:48.937" v="12173" actId="33524"/>
        <pc:sldMkLst>
          <pc:docMk/>
          <pc:sldMk cId="1515318310" sldId="428"/>
        </pc:sldMkLst>
        <pc:spChg chg="mod">
          <ac:chgData name="Jonas Jons" userId="edc1d49b-0074-4836-89c3-125256398db9" providerId="ADAL" clId="{B642D714-F4DC-4A68-8C98-29247C0BA700}" dt="2021-12-03T14:43:48.937" v="12173" actId="33524"/>
          <ac:spMkLst>
            <pc:docMk/>
            <pc:sldMk cId="1515318310" sldId="428"/>
            <ac:spMk id="3" creationId="{00000000-0000-0000-0000-000000000000}"/>
          </ac:spMkLst>
        </pc:spChg>
      </pc:sldChg>
      <pc:sldChg chg="modSp add del mod ord modAnim">
        <pc:chgData name="Jonas Jons" userId="edc1d49b-0074-4836-89c3-125256398db9" providerId="ADAL" clId="{B642D714-F4DC-4A68-8C98-29247C0BA700}" dt="2021-12-03T14:09:21.760" v="5768" actId="47"/>
        <pc:sldMkLst>
          <pc:docMk/>
          <pc:sldMk cId="1908574980" sldId="429"/>
        </pc:sldMkLst>
        <pc:spChg chg="mod">
          <ac:chgData name="Jonas Jons" userId="edc1d49b-0074-4836-89c3-125256398db9" providerId="ADAL" clId="{B642D714-F4DC-4A68-8C98-29247C0BA700}" dt="2021-11-26T15:23:00.729" v="1351" actId="33524"/>
          <ac:spMkLst>
            <pc:docMk/>
            <pc:sldMk cId="1908574980" sldId="429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1-26T15:22:46.887" v="1349" actId="20577"/>
          <ac:spMkLst>
            <pc:docMk/>
            <pc:sldMk cId="1908574980" sldId="429"/>
            <ac:spMk id="3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1-26T15:29:56.631" v="2388" actId="20577"/>
        <pc:sldMkLst>
          <pc:docMk/>
          <pc:sldMk cId="52509945" sldId="430"/>
        </pc:sldMkLst>
        <pc:spChg chg="mod">
          <ac:chgData name="Jonas Jons" userId="edc1d49b-0074-4836-89c3-125256398db9" providerId="ADAL" clId="{B642D714-F4DC-4A68-8C98-29247C0BA700}" dt="2021-11-26T15:27:39.455" v="2142" actId="20577"/>
          <ac:spMkLst>
            <pc:docMk/>
            <pc:sldMk cId="52509945" sldId="430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1-26T15:29:56.631" v="2388" actId="20577"/>
          <ac:spMkLst>
            <pc:docMk/>
            <pc:sldMk cId="52509945" sldId="430"/>
            <ac:spMk id="3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1-26T15:32:12.568" v="3005" actId="20577"/>
        <pc:sldMkLst>
          <pc:docMk/>
          <pc:sldMk cId="2513450967" sldId="431"/>
        </pc:sldMkLst>
        <pc:spChg chg="mod">
          <ac:chgData name="Jonas Jons" userId="edc1d49b-0074-4836-89c3-125256398db9" providerId="ADAL" clId="{B642D714-F4DC-4A68-8C98-29247C0BA700}" dt="2021-11-26T15:30:32.739" v="2433" actId="20577"/>
          <ac:spMkLst>
            <pc:docMk/>
            <pc:sldMk cId="2513450967" sldId="431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1-26T15:32:12.568" v="3005" actId="20577"/>
          <ac:spMkLst>
            <pc:docMk/>
            <pc:sldMk cId="2513450967" sldId="431"/>
            <ac:spMk id="3" creationId="{00000000-0000-0000-0000-000000000000}"/>
          </ac:spMkLst>
        </pc:spChg>
      </pc:sldChg>
      <pc:sldChg chg="modSp add mod">
        <pc:chgData name="Jonas Jons" userId="edc1d49b-0074-4836-89c3-125256398db9" providerId="ADAL" clId="{B642D714-F4DC-4A68-8C98-29247C0BA700}" dt="2021-11-26T15:35:09.450" v="3046" actId="20577"/>
        <pc:sldMkLst>
          <pc:docMk/>
          <pc:sldMk cId="1769462260" sldId="432"/>
        </pc:sldMkLst>
        <pc:spChg chg="mod">
          <ac:chgData name="Jonas Jons" userId="edc1d49b-0074-4836-89c3-125256398db9" providerId="ADAL" clId="{B642D714-F4DC-4A68-8C98-29247C0BA700}" dt="2021-11-26T15:35:09.450" v="3046" actId="20577"/>
          <ac:spMkLst>
            <pc:docMk/>
            <pc:sldMk cId="1769462260" sldId="432"/>
            <ac:spMk id="2" creationId="{00000000-0000-0000-0000-000000000000}"/>
          </ac:spMkLst>
        </pc:spChg>
      </pc:sldChg>
      <pc:sldChg chg="modSp add del modAnim">
        <pc:chgData name="Jonas Jons" userId="edc1d49b-0074-4836-89c3-125256398db9" providerId="ADAL" clId="{B642D714-F4DC-4A68-8C98-29247C0BA700}" dt="2021-11-26T15:34:27.430" v="3008" actId="2696"/>
        <pc:sldMkLst>
          <pc:docMk/>
          <pc:sldMk cId="2218307871" sldId="432"/>
        </pc:sldMkLst>
        <pc:spChg chg="mod">
          <ac:chgData name="Jonas Jons" userId="edc1d49b-0074-4836-89c3-125256398db9" providerId="ADAL" clId="{B642D714-F4DC-4A68-8C98-29247C0BA700}" dt="2021-11-26T15:34:20.101" v="3007" actId="20577"/>
          <ac:spMkLst>
            <pc:docMk/>
            <pc:sldMk cId="2218307871" sldId="432"/>
            <ac:spMk id="3" creationId="{00000000-0000-0000-0000-000000000000}"/>
          </ac:spMkLst>
        </pc:spChg>
      </pc:sldChg>
      <pc:sldChg chg="modSp add mod">
        <pc:chgData name="Jonas Jons" userId="edc1d49b-0074-4836-89c3-125256398db9" providerId="ADAL" clId="{B642D714-F4DC-4A68-8C98-29247C0BA700}" dt="2021-11-26T15:35:22.801" v="3070" actId="20577"/>
        <pc:sldMkLst>
          <pc:docMk/>
          <pc:sldMk cId="1611741375" sldId="433"/>
        </pc:sldMkLst>
        <pc:spChg chg="mod">
          <ac:chgData name="Jonas Jons" userId="edc1d49b-0074-4836-89c3-125256398db9" providerId="ADAL" clId="{B642D714-F4DC-4A68-8C98-29247C0BA700}" dt="2021-11-26T15:35:22.801" v="3070" actId="20577"/>
          <ac:spMkLst>
            <pc:docMk/>
            <pc:sldMk cId="1611741375" sldId="433"/>
            <ac:spMk id="2" creationId="{00000000-0000-0000-0000-000000000000}"/>
          </ac:spMkLst>
        </pc:spChg>
      </pc:sldChg>
      <pc:sldChg chg="modSp add mod">
        <pc:chgData name="Jonas Jons" userId="edc1d49b-0074-4836-89c3-125256398db9" providerId="ADAL" clId="{B642D714-F4DC-4A68-8C98-29247C0BA700}" dt="2021-11-26T15:36:04.039" v="3148" actId="20577"/>
        <pc:sldMkLst>
          <pc:docMk/>
          <pc:sldMk cId="1071185454" sldId="434"/>
        </pc:sldMkLst>
        <pc:spChg chg="mod">
          <ac:chgData name="Jonas Jons" userId="edc1d49b-0074-4836-89c3-125256398db9" providerId="ADAL" clId="{B642D714-F4DC-4A68-8C98-29247C0BA700}" dt="2021-11-26T15:36:04.039" v="3148" actId="20577"/>
          <ac:spMkLst>
            <pc:docMk/>
            <pc:sldMk cId="1071185454" sldId="434"/>
            <ac:spMk id="2" creationId="{00000000-0000-0000-0000-000000000000}"/>
          </ac:spMkLst>
        </pc:spChg>
      </pc:sldChg>
      <pc:sldChg chg="modSp add del mod">
        <pc:chgData name="Jonas Jons" userId="edc1d49b-0074-4836-89c3-125256398db9" providerId="ADAL" clId="{B642D714-F4DC-4A68-8C98-29247C0BA700}" dt="2021-12-03T14:30:10.081" v="9541" actId="47"/>
        <pc:sldMkLst>
          <pc:docMk/>
          <pc:sldMk cId="2647097712" sldId="435"/>
        </pc:sldMkLst>
        <pc:spChg chg="mod">
          <ac:chgData name="Jonas Jons" userId="edc1d49b-0074-4836-89c3-125256398db9" providerId="ADAL" clId="{B642D714-F4DC-4A68-8C98-29247C0BA700}" dt="2021-11-29T13:49:59.856" v="3233" actId="20577"/>
          <ac:spMkLst>
            <pc:docMk/>
            <pc:sldMk cId="2647097712" sldId="435"/>
            <ac:spMk id="2" creationId="{00000000-0000-0000-0000-000000000000}"/>
          </ac:spMkLst>
        </pc:spChg>
      </pc:sldChg>
      <pc:sldChg chg="addSp modSp add del mod modAnim">
        <pc:chgData name="Jonas Jons" userId="edc1d49b-0074-4836-89c3-125256398db9" providerId="ADAL" clId="{B642D714-F4DC-4A68-8C98-29247C0BA700}" dt="2021-12-03T14:30:15.240" v="9542" actId="47"/>
        <pc:sldMkLst>
          <pc:docMk/>
          <pc:sldMk cId="304911454" sldId="436"/>
        </pc:sldMkLst>
        <pc:spChg chg="mod">
          <ac:chgData name="Jonas Jons" userId="edc1d49b-0074-4836-89c3-125256398db9" providerId="ADAL" clId="{B642D714-F4DC-4A68-8C98-29247C0BA700}" dt="2021-11-29T13:51:38.529" v="3332" actId="20577"/>
          <ac:spMkLst>
            <pc:docMk/>
            <pc:sldMk cId="304911454" sldId="436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1-29T13:50:27.368" v="3298" actId="20577"/>
          <ac:spMkLst>
            <pc:docMk/>
            <pc:sldMk cId="304911454" sldId="436"/>
            <ac:spMk id="3" creationId="{00000000-0000-0000-0000-000000000000}"/>
          </ac:spMkLst>
        </pc:spChg>
        <pc:picChg chg="add mod">
          <ac:chgData name="Jonas Jons" userId="edc1d49b-0074-4836-89c3-125256398db9" providerId="ADAL" clId="{B642D714-F4DC-4A68-8C98-29247C0BA700}" dt="2021-11-29T13:51:25.611" v="3307" actId="1076"/>
          <ac:picMkLst>
            <pc:docMk/>
            <pc:sldMk cId="304911454" sldId="436"/>
            <ac:picMk id="5" creationId="{C98D1340-990F-4F3B-A36B-CB602E10B163}"/>
          </ac:picMkLst>
        </pc:picChg>
        <pc:picChg chg="add mod">
          <ac:chgData name="Jonas Jons" userId="edc1d49b-0074-4836-89c3-125256398db9" providerId="ADAL" clId="{B642D714-F4DC-4A68-8C98-29247C0BA700}" dt="2021-11-29T13:51:20.341" v="3306" actId="1076"/>
          <ac:picMkLst>
            <pc:docMk/>
            <pc:sldMk cId="304911454" sldId="436"/>
            <ac:picMk id="7" creationId="{D21FFEB2-BE05-4B2F-B716-1830E7FDC2ED}"/>
          </ac:picMkLst>
        </pc:picChg>
      </pc:sldChg>
      <pc:sldChg chg="modSp add mod modAnim">
        <pc:chgData name="Jonas Jons" userId="edc1d49b-0074-4836-89c3-125256398db9" providerId="ADAL" clId="{B642D714-F4DC-4A68-8C98-29247C0BA700}" dt="2021-12-03T14:01:38.567" v="4179" actId="20577"/>
        <pc:sldMkLst>
          <pc:docMk/>
          <pc:sldMk cId="1953379109" sldId="437"/>
        </pc:sldMkLst>
        <pc:spChg chg="mod">
          <ac:chgData name="Jonas Jons" userId="edc1d49b-0074-4836-89c3-125256398db9" providerId="ADAL" clId="{B642D714-F4DC-4A68-8C98-29247C0BA700}" dt="2021-12-03T13:58:47.712" v="3427" actId="20577"/>
          <ac:spMkLst>
            <pc:docMk/>
            <pc:sldMk cId="1953379109" sldId="437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01:38.567" v="4179" actId="20577"/>
          <ac:spMkLst>
            <pc:docMk/>
            <pc:sldMk cId="1953379109" sldId="437"/>
            <ac:spMk id="3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2-03T14:06:32.784" v="5219" actId="20577"/>
        <pc:sldMkLst>
          <pc:docMk/>
          <pc:sldMk cId="1415598054" sldId="438"/>
        </pc:sldMkLst>
        <pc:spChg chg="mod">
          <ac:chgData name="Jonas Jons" userId="edc1d49b-0074-4836-89c3-125256398db9" providerId="ADAL" clId="{B642D714-F4DC-4A68-8C98-29247C0BA700}" dt="2021-12-03T14:02:13.314" v="4301" actId="20577"/>
          <ac:spMkLst>
            <pc:docMk/>
            <pc:sldMk cId="1415598054" sldId="438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06:32.784" v="5219" actId="20577"/>
          <ac:spMkLst>
            <pc:docMk/>
            <pc:sldMk cId="1415598054" sldId="438"/>
            <ac:spMk id="3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2-03T14:09:03.562" v="5767" actId="20577"/>
        <pc:sldMkLst>
          <pc:docMk/>
          <pc:sldMk cId="1216255732" sldId="439"/>
        </pc:sldMkLst>
        <pc:spChg chg="mod">
          <ac:chgData name="Jonas Jons" userId="edc1d49b-0074-4836-89c3-125256398db9" providerId="ADAL" clId="{B642D714-F4DC-4A68-8C98-29247C0BA700}" dt="2021-12-03T14:06:44.723" v="5233" actId="20577"/>
          <ac:spMkLst>
            <pc:docMk/>
            <pc:sldMk cId="1216255732" sldId="439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09:03.562" v="5767" actId="20577"/>
          <ac:spMkLst>
            <pc:docMk/>
            <pc:sldMk cId="1216255732" sldId="439"/>
            <ac:spMk id="3" creationId="{00000000-0000-0000-0000-000000000000}"/>
          </ac:spMkLst>
        </pc:spChg>
      </pc:sldChg>
      <pc:sldChg chg="modSp add mod">
        <pc:chgData name="Jonas Jons" userId="edc1d49b-0074-4836-89c3-125256398db9" providerId="ADAL" clId="{B642D714-F4DC-4A68-8C98-29247C0BA700}" dt="2021-12-03T14:32:33.458" v="9646" actId="20577"/>
        <pc:sldMkLst>
          <pc:docMk/>
          <pc:sldMk cId="369992151" sldId="440"/>
        </pc:sldMkLst>
        <pc:spChg chg="mod">
          <ac:chgData name="Jonas Jons" userId="edc1d49b-0074-4836-89c3-125256398db9" providerId="ADAL" clId="{B642D714-F4DC-4A68-8C98-29247C0BA700}" dt="2021-12-03T14:32:33.458" v="9646" actId="20577"/>
          <ac:spMkLst>
            <pc:docMk/>
            <pc:sldMk cId="369992151" sldId="440"/>
            <ac:spMk id="2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2-03T14:12:39.776" v="6558" actId="20577"/>
        <pc:sldMkLst>
          <pc:docMk/>
          <pc:sldMk cId="1885860610" sldId="441"/>
        </pc:sldMkLst>
        <pc:spChg chg="mod">
          <ac:chgData name="Jonas Jons" userId="edc1d49b-0074-4836-89c3-125256398db9" providerId="ADAL" clId="{B642D714-F4DC-4A68-8C98-29247C0BA700}" dt="2021-12-03T14:10:30.988" v="5876" actId="20577"/>
          <ac:spMkLst>
            <pc:docMk/>
            <pc:sldMk cId="1885860610" sldId="441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12:39.776" v="6558" actId="20577"/>
          <ac:spMkLst>
            <pc:docMk/>
            <pc:sldMk cId="1885860610" sldId="441"/>
            <ac:spMk id="3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2-03T14:16:31.501" v="7616" actId="20577"/>
        <pc:sldMkLst>
          <pc:docMk/>
          <pc:sldMk cId="95756447" sldId="442"/>
        </pc:sldMkLst>
        <pc:spChg chg="mod">
          <ac:chgData name="Jonas Jons" userId="edc1d49b-0074-4836-89c3-125256398db9" providerId="ADAL" clId="{B642D714-F4DC-4A68-8C98-29247C0BA700}" dt="2021-12-03T14:16:31.501" v="7616" actId="20577"/>
          <ac:spMkLst>
            <pc:docMk/>
            <pc:sldMk cId="95756447" sldId="442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16:17.944" v="7594" actId="20577"/>
          <ac:spMkLst>
            <pc:docMk/>
            <pc:sldMk cId="95756447" sldId="442"/>
            <ac:spMk id="3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2-03T14:20:07.874" v="8347" actId="20577"/>
        <pc:sldMkLst>
          <pc:docMk/>
          <pc:sldMk cId="2046945996" sldId="443"/>
        </pc:sldMkLst>
        <pc:spChg chg="mod">
          <ac:chgData name="Jonas Jons" userId="edc1d49b-0074-4836-89c3-125256398db9" providerId="ADAL" clId="{B642D714-F4DC-4A68-8C98-29247C0BA700}" dt="2021-12-03T14:20:07.874" v="8347" actId="20577"/>
          <ac:spMkLst>
            <pc:docMk/>
            <pc:sldMk cId="2046945996" sldId="443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19:26.841" v="8306" actId="20577"/>
          <ac:spMkLst>
            <pc:docMk/>
            <pc:sldMk cId="2046945996" sldId="443"/>
            <ac:spMk id="3" creationId="{00000000-0000-0000-0000-000000000000}"/>
          </ac:spMkLst>
        </pc:spChg>
      </pc:sldChg>
      <pc:sldChg chg="addSp modSp add mod modAnim">
        <pc:chgData name="Jonas Jons" userId="edc1d49b-0074-4836-89c3-125256398db9" providerId="ADAL" clId="{B642D714-F4DC-4A68-8C98-29247C0BA700}" dt="2021-12-03T14:22:18.139" v="8799" actId="1076"/>
        <pc:sldMkLst>
          <pc:docMk/>
          <pc:sldMk cId="225994242" sldId="444"/>
        </pc:sldMkLst>
        <pc:spChg chg="mod">
          <ac:chgData name="Jonas Jons" userId="edc1d49b-0074-4836-89c3-125256398db9" providerId="ADAL" clId="{B642D714-F4DC-4A68-8C98-29247C0BA700}" dt="2021-12-03T14:20:17.959" v="8381" actId="20577"/>
          <ac:spMkLst>
            <pc:docMk/>
            <pc:sldMk cId="225994242" sldId="444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22:14.322" v="8798" actId="20577"/>
          <ac:spMkLst>
            <pc:docMk/>
            <pc:sldMk cId="225994242" sldId="444"/>
            <ac:spMk id="3" creationId="{00000000-0000-0000-0000-000000000000}"/>
          </ac:spMkLst>
        </pc:spChg>
        <pc:picChg chg="add mod">
          <ac:chgData name="Jonas Jons" userId="edc1d49b-0074-4836-89c3-125256398db9" providerId="ADAL" clId="{B642D714-F4DC-4A68-8C98-29247C0BA700}" dt="2021-12-03T14:22:18.139" v="8799" actId="1076"/>
          <ac:picMkLst>
            <pc:docMk/>
            <pc:sldMk cId="225994242" sldId="444"/>
            <ac:picMk id="5" creationId="{CF9D0D1D-B4A9-48C7-9EF2-C0041D22259D}"/>
          </ac:picMkLst>
        </pc:picChg>
      </pc:sldChg>
      <pc:sldChg chg="modSp add mod modAnim">
        <pc:chgData name="Jonas Jons" userId="edc1d49b-0074-4836-89c3-125256398db9" providerId="ADAL" clId="{B642D714-F4DC-4A68-8C98-29247C0BA700}" dt="2021-12-03T14:27:39.753" v="9455" actId="20577"/>
        <pc:sldMkLst>
          <pc:docMk/>
          <pc:sldMk cId="3651856440" sldId="445"/>
        </pc:sldMkLst>
        <pc:spChg chg="mod">
          <ac:chgData name="Jonas Jons" userId="edc1d49b-0074-4836-89c3-125256398db9" providerId="ADAL" clId="{B642D714-F4DC-4A68-8C98-29247C0BA700}" dt="2021-12-03T14:25:07.357" v="8922" actId="20577"/>
          <ac:spMkLst>
            <pc:docMk/>
            <pc:sldMk cId="3651856440" sldId="445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27:39.753" v="9455" actId="20577"/>
          <ac:spMkLst>
            <pc:docMk/>
            <pc:sldMk cId="3651856440" sldId="445"/>
            <ac:spMk id="3" creationId="{00000000-0000-0000-0000-000000000000}"/>
          </ac:spMkLst>
        </pc:spChg>
      </pc:sldChg>
      <pc:sldChg chg="add del">
        <pc:chgData name="Jonas Jons" userId="edc1d49b-0074-4836-89c3-125256398db9" providerId="ADAL" clId="{B642D714-F4DC-4A68-8C98-29247C0BA700}" dt="2021-12-03T14:27:55.036" v="9457"/>
        <pc:sldMkLst>
          <pc:docMk/>
          <pc:sldMk cId="21960863" sldId="446"/>
        </pc:sldMkLst>
      </pc:sldChg>
      <pc:sldChg chg="modSp add mod">
        <pc:chgData name="Jonas Jons" userId="edc1d49b-0074-4836-89c3-125256398db9" providerId="ADAL" clId="{B642D714-F4DC-4A68-8C98-29247C0BA700}" dt="2021-12-03T14:32:39.194" v="9647" actId="20577"/>
        <pc:sldMkLst>
          <pc:docMk/>
          <pc:sldMk cId="1252505451" sldId="446"/>
        </pc:sldMkLst>
        <pc:spChg chg="mod">
          <ac:chgData name="Jonas Jons" userId="edc1d49b-0074-4836-89c3-125256398db9" providerId="ADAL" clId="{B642D714-F4DC-4A68-8C98-29247C0BA700}" dt="2021-12-03T14:32:39.194" v="9647" actId="20577"/>
          <ac:spMkLst>
            <pc:docMk/>
            <pc:sldMk cId="1252505451" sldId="446"/>
            <ac:spMk id="2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2-03T14:35:52.618" v="10309" actId="20577"/>
        <pc:sldMkLst>
          <pc:docMk/>
          <pc:sldMk cId="234636794" sldId="447"/>
        </pc:sldMkLst>
        <pc:spChg chg="mod">
          <ac:chgData name="Jonas Jons" userId="edc1d49b-0074-4836-89c3-125256398db9" providerId="ADAL" clId="{B642D714-F4DC-4A68-8C98-29247C0BA700}" dt="2021-12-03T14:34:23.777" v="9939" actId="20577"/>
          <ac:spMkLst>
            <pc:docMk/>
            <pc:sldMk cId="234636794" sldId="447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35:52.618" v="10309" actId="20577"/>
          <ac:spMkLst>
            <pc:docMk/>
            <pc:sldMk cId="234636794" sldId="447"/>
            <ac:spMk id="3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2-03T14:38:06.635" v="10947" actId="14100"/>
        <pc:sldMkLst>
          <pc:docMk/>
          <pc:sldMk cId="4278077378" sldId="448"/>
        </pc:sldMkLst>
        <pc:spChg chg="mod">
          <ac:chgData name="Jonas Jons" userId="edc1d49b-0074-4836-89c3-125256398db9" providerId="ADAL" clId="{B642D714-F4DC-4A68-8C98-29247C0BA700}" dt="2021-12-03T14:36:13.715" v="10346" actId="20577"/>
          <ac:spMkLst>
            <pc:docMk/>
            <pc:sldMk cId="4278077378" sldId="448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38:06.635" v="10947" actId="14100"/>
          <ac:spMkLst>
            <pc:docMk/>
            <pc:sldMk cId="4278077378" sldId="448"/>
            <ac:spMk id="3" creationId="{00000000-0000-0000-0000-000000000000}"/>
          </ac:spMkLst>
        </pc:spChg>
      </pc:sldChg>
      <pc:sldChg chg="modSp add mod modAnim">
        <pc:chgData name="Jonas Jons" userId="edc1d49b-0074-4836-89c3-125256398db9" providerId="ADAL" clId="{B642D714-F4DC-4A68-8C98-29247C0BA700}" dt="2021-12-03T14:40:06.628" v="11492" actId="20577"/>
        <pc:sldMkLst>
          <pc:docMk/>
          <pc:sldMk cId="2214438366" sldId="449"/>
        </pc:sldMkLst>
        <pc:spChg chg="mod">
          <ac:chgData name="Jonas Jons" userId="edc1d49b-0074-4836-89c3-125256398db9" providerId="ADAL" clId="{B642D714-F4DC-4A68-8C98-29247C0BA700}" dt="2021-12-03T14:39:00.695" v="11020" actId="14100"/>
          <ac:spMkLst>
            <pc:docMk/>
            <pc:sldMk cId="2214438366" sldId="449"/>
            <ac:spMk id="2" creationId="{00000000-0000-0000-0000-000000000000}"/>
          </ac:spMkLst>
        </pc:spChg>
        <pc:spChg chg="mod">
          <ac:chgData name="Jonas Jons" userId="edc1d49b-0074-4836-89c3-125256398db9" providerId="ADAL" clId="{B642D714-F4DC-4A68-8C98-29247C0BA700}" dt="2021-12-03T14:40:06.628" v="11492" actId="20577"/>
          <ac:spMkLst>
            <pc:docMk/>
            <pc:sldMk cId="2214438366" sldId="449"/>
            <ac:spMk id="3" creationId="{00000000-0000-0000-0000-000000000000}"/>
          </ac:spMkLst>
        </pc:spChg>
      </pc:sldChg>
      <pc:sldChg chg="modSp add mod">
        <pc:chgData name="Jonas Jons" userId="edc1d49b-0074-4836-89c3-125256398db9" providerId="ADAL" clId="{B642D714-F4DC-4A68-8C98-29247C0BA700}" dt="2021-12-03T14:44:47.192" v="12195" actId="20577"/>
        <pc:sldMkLst>
          <pc:docMk/>
          <pc:sldMk cId="619669551" sldId="450"/>
        </pc:sldMkLst>
        <pc:spChg chg="mod">
          <ac:chgData name="Jonas Jons" userId="edc1d49b-0074-4836-89c3-125256398db9" providerId="ADAL" clId="{B642D714-F4DC-4A68-8C98-29247C0BA700}" dt="2021-12-03T14:44:47.192" v="12195" actId="20577"/>
          <ac:spMkLst>
            <pc:docMk/>
            <pc:sldMk cId="619669551" sldId="450"/>
            <ac:spMk id="2" creationId="{00000000-0000-0000-0000-000000000000}"/>
          </ac:spMkLst>
        </pc:spChg>
      </pc:sldChg>
      <pc:sldChg chg="add del">
        <pc:chgData name="Jonas Jons" userId="edc1d49b-0074-4836-89c3-125256398db9" providerId="ADAL" clId="{B642D714-F4DC-4A68-8C98-29247C0BA700}" dt="2021-12-03T14:40:31.604" v="11494" actId="47"/>
        <pc:sldMkLst>
          <pc:docMk/>
          <pc:sldMk cId="4126281563" sldId="450"/>
        </pc:sldMkLst>
      </pc:sldChg>
    </pc:docChg>
  </pc:docChgLst>
  <pc:docChgLst>
    <pc:chgData name="Emil Wall" userId="bf7fb65c-5bf5-4e1a-a4b3-e68b6a01cc25" providerId="ADAL" clId="{431D1C13-6346-473D-9F08-B99EB86B2908}"/>
    <pc:docChg chg="modSld">
      <pc:chgData name="Emil Wall" userId="bf7fb65c-5bf5-4e1a-a4b3-e68b6a01cc25" providerId="ADAL" clId="{431D1C13-6346-473D-9F08-B99EB86B2908}" dt="2021-07-08T08:21:08.937" v="1"/>
      <pc:docMkLst>
        <pc:docMk/>
      </pc:docMkLst>
      <pc:sldChg chg="modSp mod modAnim">
        <pc:chgData name="Emil Wall" userId="bf7fb65c-5bf5-4e1a-a4b3-e68b6a01cc25" providerId="ADAL" clId="{431D1C13-6346-473D-9F08-B99EB86B2908}" dt="2021-07-08T08:21:08.937" v="1"/>
        <pc:sldMkLst>
          <pc:docMk/>
          <pc:sldMk cId="1905089574" sldId="257"/>
        </pc:sldMkLst>
        <pc:spChg chg="mod">
          <ac:chgData name="Emil Wall" userId="bf7fb65c-5bf5-4e1a-a4b3-e68b6a01cc25" providerId="ADAL" clId="{431D1C13-6346-473D-9F08-B99EB86B2908}" dt="2021-07-08T08:20:50.057" v="0" actId="1076"/>
          <ac:spMkLst>
            <pc:docMk/>
            <pc:sldMk cId="1905089574" sldId="257"/>
            <ac:spMk id="6" creationId="{79BCC8AE-649C-41FA-91A1-E6AADF540754}"/>
          </ac:spMkLst>
        </pc:spChg>
      </pc:sldChg>
    </pc:docChg>
  </pc:docChgLst>
  <pc:docChgLst>
    <pc:chgData name="Emil Wall" userId="bf7fb65c-5bf5-4e1a-a4b3-e68b6a01cc25" providerId="ADAL" clId="{0ED83B6D-C67F-4DCC-B3F0-AE87AE588C11}"/>
    <pc:docChg chg="modSld">
      <pc:chgData name="Emil Wall" userId="bf7fb65c-5bf5-4e1a-a4b3-e68b6a01cc25" providerId="ADAL" clId="{0ED83B6D-C67F-4DCC-B3F0-AE87AE588C11}" dt="2021-09-02T12:01:41.254" v="3" actId="2711"/>
      <pc:docMkLst>
        <pc:docMk/>
      </pc:docMkLst>
      <pc:sldChg chg="modSp">
        <pc:chgData name="Emil Wall" userId="bf7fb65c-5bf5-4e1a-a4b3-e68b6a01cc25" providerId="ADAL" clId="{0ED83B6D-C67F-4DCC-B3F0-AE87AE588C11}" dt="2021-09-02T12:01:41.254" v="3" actId="2711"/>
        <pc:sldMkLst>
          <pc:docMk/>
          <pc:sldMk cId="2493927669" sldId="259"/>
        </pc:sldMkLst>
        <pc:spChg chg="mod">
          <ac:chgData name="Emil Wall" userId="bf7fb65c-5bf5-4e1a-a4b3-e68b6a01cc25" providerId="ADAL" clId="{0ED83B6D-C67F-4DCC-B3F0-AE87AE588C11}" dt="2021-09-02T12:01:41.254" v="3" actId="2711"/>
          <ac:spMkLst>
            <pc:docMk/>
            <pc:sldMk cId="2493927669" sldId="25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DB352-6B2F-430A-BBA5-3354E3AD6FF3}" type="datetimeFigureOut">
              <a:rPr lang="sv-SE"/>
              <a:t>2022-10-21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B3DAE-F82E-407B-A0B8-CB2BFA367D80}" type="slidenum">
              <a:rPr lang="sv-SE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45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0688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48789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7245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1516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1275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23564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23108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3495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10185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57831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927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1077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49313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18637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82668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37343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5101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82241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24559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88095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0238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2191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65054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289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241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32778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92231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9823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4321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7686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8502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3137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4660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1491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4272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599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5383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797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067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 descr="Veldi-0025-20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973" y="0"/>
            <a:ext cx="13886856" cy="6946900"/>
          </a:xfrm>
          <a:prstGeom prst="rect">
            <a:avLst/>
          </a:prstGeom>
        </p:spPr>
      </p:pic>
      <p:sp>
        <p:nvSpPr>
          <p:cNvPr id="7" name="Rektangel 6"/>
          <p:cNvSpPr/>
          <p:nvPr userDrawn="1"/>
        </p:nvSpPr>
        <p:spPr>
          <a:xfrm>
            <a:off x="-17973" y="0"/>
            <a:ext cx="13886856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Bildobjekt 7" descr="veldi_logo_ne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5666" y="2956956"/>
            <a:ext cx="7304767" cy="11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342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Bildobjekt 8" descr="veldi_logo_neg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5467" y="6307592"/>
            <a:ext cx="1420432" cy="220206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1900" y="-1638300"/>
            <a:ext cx="2605093" cy="2286000"/>
          </a:xfrm>
          <a:prstGeom prst="rect">
            <a:avLst/>
          </a:prstGeom>
        </p:spPr>
      </p:pic>
      <p:pic>
        <p:nvPicPr>
          <p:cNvPr id="8" name="Bildobjekt 7" descr="Veldi_dotts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64157" y="6307593"/>
            <a:ext cx="7778760" cy="1845808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456266" y="5817824"/>
            <a:ext cx="2370667" cy="2080353"/>
          </a:xfrm>
          <a:prstGeom prst="rect">
            <a:avLst/>
          </a:prstGeom>
        </p:spPr>
      </p:pic>
      <p:sp>
        <p:nvSpPr>
          <p:cNvPr id="12" name="textruta 11"/>
          <p:cNvSpPr txBox="1"/>
          <p:nvPr userDrawn="1"/>
        </p:nvSpPr>
        <p:spPr>
          <a:xfrm>
            <a:off x="16306800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5667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Bildobjekt 3" descr="Veldi_bakgrundsbild_PPT.jpg"/>
          <p:cNvPicPr>
            <a:picLocks noChangeAspect="1"/>
          </p:cNvPicPr>
          <p:nvPr userDrawn="1"/>
        </p:nvPicPr>
        <p:blipFill>
          <a:blip r:embed="rId3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95868" y="0"/>
            <a:ext cx="13783735" cy="6899864"/>
          </a:xfrm>
          <a:prstGeom prst="rect">
            <a:avLst/>
          </a:prstGeom>
        </p:spPr>
      </p:pic>
      <p:pic>
        <p:nvPicPr>
          <p:cNvPr id="9" name="Bildobjekt 8" descr="veldi_logo_neg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5467" y="6307592"/>
            <a:ext cx="1420432" cy="220206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1900" y="-1638300"/>
            <a:ext cx="2605093" cy="2286000"/>
          </a:xfrm>
          <a:prstGeom prst="rect">
            <a:avLst/>
          </a:prstGeom>
        </p:spPr>
      </p:pic>
      <p:pic>
        <p:nvPicPr>
          <p:cNvPr id="7" name="Bildobjekt 6" descr="Veldi_dotts.ai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64157" y="6307593"/>
            <a:ext cx="7778760" cy="1845808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456266" y="5817824"/>
            <a:ext cx="2370667" cy="208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00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Veldi-0071-20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4533" y="-22314"/>
            <a:ext cx="12502000" cy="7022998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1900" y="-1638300"/>
            <a:ext cx="2605093" cy="2286000"/>
          </a:xfrm>
          <a:prstGeom prst="rect">
            <a:avLst/>
          </a:prstGeom>
        </p:spPr>
      </p:pic>
      <p:pic>
        <p:nvPicPr>
          <p:cNvPr id="7" name="Bildobjekt 6" descr="veldi_logo_neg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5467" y="6307592"/>
            <a:ext cx="1420432" cy="220206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294024" y="-1555053"/>
            <a:ext cx="1879597" cy="2932303"/>
          </a:xfrm>
          <a:prstGeom prst="rect">
            <a:avLst/>
          </a:prstGeom>
        </p:spPr>
      </p:pic>
      <p:sp>
        <p:nvSpPr>
          <p:cNvPr id="10" name="Underrubrik 2"/>
          <p:cNvSpPr txBox="1">
            <a:spLocks/>
          </p:cNvSpPr>
          <p:nvPr userDrawn="1"/>
        </p:nvSpPr>
        <p:spPr>
          <a:xfrm>
            <a:off x="1023582" y="330026"/>
            <a:ext cx="2228181" cy="368952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ts val="2000"/>
              </a:lnSpc>
            </a:pPr>
            <a:r>
              <a:rPr lang="sv-SE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veldikompetens.se</a:t>
            </a:r>
            <a:endParaRPr lang="sv-SE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ruta 14"/>
          <p:cNvSpPr txBox="1"/>
          <p:nvPr userDrawn="1"/>
        </p:nvSpPr>
        <p:spPr>
          <a:xfrm>
            <a:off x="5046134" y="-1028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/>
          </a:p>
        </p:txBody>
      </p:sp>
      <p:sp>
        <p:nvSpPr>
          <p:cNvPr id="16" name="textruta 15"/>
          <p:cNvSpPr txBox="1"/>
          <p:nvPr userDrawn="1"/>
        </p:nvSpPr>
        <p:spPr>
          <a:xfrm>
            <a:off x="6908800" y="-1943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047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A13A-DB3F-4AD5-B6AF-BDA0278A0A39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1D8B-C5C2-5444-80BD-7918809BC607}" type="datetimeFigureOut">
              <a:rPr lang="sv-SE" smtClean="0"/>
              <a:t>2022-10-21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845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2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Stag Sans Book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tag Sans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tag Sans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tag Sans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tag Sans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tag Sans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 descr="En bild som visar inomhus, bärbar dator, sitter, dator&#10;&#10;Automatiskt genererad beskrivning">
            <a:extLst>
              <a:ext uri="{FF2B5EF4-FFF2-40B4-BE49-F238E27FC236}">
                <a16:creationId xmlns:a16="http://schemas.microsoft.com/office/drawing/2014/main" id="{ECE7D98C-7C29-47EB-960A-56638D21E0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0"/>
            <a:ext cx="10398642" cy="7798982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02F6E297-A252-4785-B449-EBCE30FF6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910" y="2238873"/>
            <a:ext cx="5980010" cy="817268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D18474AD-03DD-4914-97CB-752008E60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747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Introducing the class: Village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The second class we will be using is called Village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Village represents the town in where a small population of Persons live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A Person is just a Person but a village consists of hundreds of Persons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For the assignment we will just be working with one village, but if you want to you can create more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The Village class is the main component in the simulation, driving the days forward and keeping track on the community</a:t>
            </a:r>
          </a:p>
          <a:p>
            <a:pPr marL="755650" lvl="1" indent="-298450" algn="l">
              <a:lnSpc>
                <a:spcPct val="150000"/>
              </a:lnSpc>
              <a:buFont typeface="Calibri"/>
              <a:buAutoNum type="arabicPeriod"/>
            </a:pPr>
            <a:endParaRPr lang="en-US" sz="1600" b="1" spc="50" dirty="0">
              <a:solidFill>
                <a:srgbClr val="898989"/>
              </a:solidFill>
              <a:latin typeface="Roboto" pitchFamily="2" charset="0"/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A quick tip before we proceed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As mentioned this week will be quite a bit of coding and you will already be handed a pre-written script with the basics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Often when coding in real life you wont do things from scratch yourself. It is important to have a efficient way of approaching foreign code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Start with reading comments, class names and function names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Afterwards start at the main method and follow the calls being made. You can always make use of print statements to validate theories</a:t>
            </a: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5650" lvl="1" indent="-298450" algn="l">
              <a:lnSpc>
                <a:spcPct val="150000"/>
              </a:lnSpc>
              <a:buFont typeface="Calibri"/>
              <a:buAutoNum type="arabicPeriod"/>
            </a:pPr>
            <a:endParaRPr lang="en-US" sz="1600" b="1" spc="50" dirty="0">
              <a:solidFill>
                <a:srgbClr val="898989"/>
              </a:solidFill>
              <a:latin typeface="Roboto" pitchFamily="2" charset="0"/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6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799" y="2130426"/>
            <a:ext cx="8314113" cy="174307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Python 2B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Week 4, Showcase 1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Assignment 4: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-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Overview of the structure and OOP</a:t>
            </a:r>
            <a:endParaRPr lang="en-US" sz="50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2130426"/>
            <a:ext cx="7772400" cy="174307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Python 2B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Week 4, Part 3</a:t>
            </a:r>
            <a:endParaRPr lang="en-US" sz="50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-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Simulating a Pandemic: The interactions</a:t>
            </a:r>
          </a:p>
        </p:txBody>
      </p:sp>
    </p:spTree>
    <p:extLst>
      <p:ext uri="{BB962C8B-B14F-4D97-AF65-F5344CB8AC3E}">
        <p14:creationId xmlns:p14="http://schemas.microsoft.com/office/powerpoint/2010/main" val="161174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Simulating interactions: Introduction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What you just saw in the showcase was a light walkthrough of how the code works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We did not go into the nitty and gritty of things as it might be good to give some explanation beforehand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It is quite common to make use of probabilities to represent real observations. Statistical analysis is very common and can be applied to nearly everything. 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In this weeks assignment we will be using probabilities to represent interactions between individuals, chance of being infected and more!</a:t>
            </a: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5650" lvl="1" indent="-298450" algn="l">
              <a:lnSpc>
                <a:spcPct val="150000"/>
              </a:lnSpc>
              <a:buFont typeface="Calibri"/>
              <a:buAutoNum type="arabicPeriod"/>
            </a:pPr>
            <a:endParaRPr lang="en-US" sz="1600" b="1" spc="50" dirty="0">
              <a:solidFill>
                <a:srgbClr val="898989"/>
              </a:solidFill>
              <a:latin typeface="Roboto" pitchFamily="2" charset="0"/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Simulating interactions: Example 1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Example; In a group of 20 people one person sick. Apparently there is about 20-30% chance of the sickness spreading. How many individuals will get sick?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To simplify this for coding and not having to work with distributions we can say average chance is 25%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The amount of people becoming sick should therefore be 0.25 * 20, </a:t>
            </a: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i.e</a:t>
            </a: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 5. 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Converting percentages into decimals are very common and we will be using it quite a lot</a:t>
            </a:r>
            <a:endParaRPr lang="en-US" sz="1600" b="1" spc="50" dirty="0">
              <a:solidFill>
                <a:srgbClr val="898989"/>
              </a:solidFill>
              <a:latin typeface="Roboto" pitchFamily="2" charset="0"/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4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Simulating Interactions: Example 2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Below we have a method that can be found in the Person class. When creating a new person that person is set to sick or false depending on how the coin flips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Self.init_sick_prob</a:t>
            </a: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 here represents 0.1 or 10%, meaning a randomized number such as prob should be &lt;= 0.1 in 1/10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D0D1D-B4A9-48C7-9EF2-C0041D22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92215"/>
            <a:ext cx="7711714" cy="15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Things not included currently; but fun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There is not a whole lot of special interactions apart from virus spread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If you want to continue building on the assignment which I highly encourage you could create a map using a two dimensional </a:t>
            </a: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numpy</a:t>
            </a: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 array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Here for example you can implement distance between individuals which decides how the virus spreads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Other ideas is to make things more realistic by adding things like isolation, tracking of the virus </a:t>
            </a: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etc</a:t>
            </a:r>
            <a:endParaRPr lang="en-US" sz="2000" b="1" spc="50" dirty="0">
              <a:solidFill>
                <a:schemeClr val="bg1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518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1778924" y="2130426"/>
            <a:ext cx="8203276" cy="174307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Python 2B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Week 4, Showcase 2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Assignment 4: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-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Probabilities and deep dive </a:t>
            </a:r>
            <a:endParaRPr lang="en-US" sz="50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2130426"/>
            <a:ext cx="7772400" cy="174307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Python 2B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Week 4, Part 4</a:t>
            </a:r>
            <a:endParaRPr lang="en-US" sz="50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-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Simulating a Pandemic: </a:t>
            </a:r>
            <a:r>
              <a:rPr lang="en-US" sz="500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The simplifications</a:t>
            </a:r>
            <a:endParaRPr lang="en-US" sz="50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1159743" y="365124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Course outline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731520" y="977899"/>
            <a:ext cx="9212191" cy="5300851"/>
          </a:xfrm>
          <a:prstGeom prst="rect">
            <a:avLst/>
          </a:prstGeom>
        </p:spPr>
        <p:txBody>
          <a:bodyPr lIns="91440" tIns="45720" rIns="91440" bIns="45720" numCol="2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buFont typeface="Arial" panose="020B0604020202020204" pitchFamily="34" charset="0"/>
              <a:buChar char="•"/>
            </a:pPr>
            <a:r>
              <a:rPr lang="en-US" sz="2400" b="1" spc="50" dirty="0">
                <a:solidFill>
                  <a:schemeClr val="bg1"/>
                </a:solidFill>
                <a:ea typeface="Roboto"/>
              </a:rPr>
              <a:t>Week 1</a:t>
            </a:r>
            <a:endParaRPr lang="sv-SE" sz="3200" dirty="0">
              <a:solidFill>
                <a:schemeClr val="bg1"/>
              </a:solidFill>
              <a:ea typeface="Roboto"/>
            </a:endParaRPr>
          </a:p>
          <a:p>
            <a:pPr marL="1212850" lvl="2" indent="-298450" algn="l">
              <a:buFont typeface="Arial,Sans-Serif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/>
              </a:rPr>
              <a:t>Anaconda</a:t>
            </a:r>
            <a:endParaRPr lang="en-US" sz="1800" spc="50" dirty="0">
              <a:solidFill>
                <a:schemeClr val="bg1"/>
              </a:solidFill>
              <a:ea typeface="Roboto"/>
            </a:endParaRPr>
          </a:p>
          <a:p>
            <a:pPr marL="1212850" lvl="2" indent="-298450" algn="l">
              <a:buFont typeface="Arial,Sans-Serif" panose="020B0604020202020204" pitchFamily="34" charset="0"/>
              <a:buChar char="•"/>
            </a:pPr>
            <a:r>
              <a:rPr lang="en-US" sz="1800" b="1" spc="50" dirty="0" err="1">
                <a:solidFill>
                  <a:schemeClr val="bg1"/>
                </a:solidFill>
                <a:ea typeface="Roboto"/>
              </a:rPr>
              <a:t>Jupyter</a:t>
            </a:r>
            <a:r>
              <a:rPr lang="en-US" sz="1800" b="1" spc="50" dirty="0">
                <a:solidFill>
                  <a:schemeClr val="bg1"/>
                </a:solidFill>
                <a:ea typeface="Roboto"/>
              </a:rPr>
              <a:t> Notebook</a:t>
            </a:r>
            <a:endParaRPr lang="en-US" sz="1800" spc="50" dirty="0">
              <a:solidFill>
                <a:schemeClr val="bg1"/>
              </a:solidFill>
              <a:ea typeface="Roboto"/>
            </a:endParaRPr>
          </a:p>
          <a:p>
            <a:pPr marL="1212850" lvl="2" indent="-298450" algn="l">
              <a:buFont typeface="Arial,Sans-Serif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/>
              </a:rPr>
              <a:t>Version control with Git</a:t>
            </a:r>
            <a:endParaRPr lang="en-US" sz="1100" b="1" spc="50" dirty="0">
              <a:solidFill>
                <a:schemeClr val="bg1"/>
              </a:solidFill>
              <a:ea typeface="Roboto" pitchFamily="2" charset="0"/>
            </a:endParaRPr>
          </a:p>
          <a:p>
            <a:pPr marL="755650" lvl="1" indent="-298450" algn="l">
              <a:buFont typeface="Arial" panose="020B0604020202020204" pitchFamily="34" charset="0"/>
              <a:buChar char="•"/>
            </a:pPr>
            <a:r>
              <a:rPr lang="en-US" sz="2400" b="1" spc="50" dirty="0">
                <a:solidFill>
                  <a:schemeClr val="bg1"/>
                </a:solidFill>
                <a:ea typeface="Roboto"/>
              </a:rPr>
              <a:t>Week 2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anose="02000000000000000000" pitchFamily="2" charset="0"/>
              </a:rPr>
              <a:t>Numpy Basics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anose="02000000000000000000" pitchFamily="2" charset="0"/>
              </a:rPr>
              <a:t>Why is Numpy so powerful?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anose="02000000000000000000" pitchFamily="2" charset="0"/>
              </a:rPr>
              <a:t>Broadcasting and functionalities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anose="02000000000000000000" pitchFamily="2" charset="0"/>
              </a:rPr>
              <a:t>Images and Files</a:t>
            </a:r>
            <a:endParaRPr lang="en-US" sz="1100" b="1" spc="50" dirty="0">
              <a:solidFill>
                <a:schemeClr val="bg1"/>
              </a:solidFill>
              <a:ea typeface="Roboto" pitchFamily="2" charset="0"/>
            </a:endParaRPr>
          </a:p>
          <a:p>
            <a:pPr marL="755650" lvl="1" indent="-298450" algn="l">
              <a:buFont typeface="Arial" panose="020B0604020202020204" pitchFamily="34" charset="0"/>
              <a:buChar char="•"/>
            </a:pPr>
            <a:r>
              <a:rPr lang="en-US" sz="2400" b="1" spc="50" dirty="0">
                <a:solidFill>
                  <a:schemeClr val="bg1"/>
                </a:solidFill>
                <a:ea typeface="Roboto" pitchFamily="2" charset="0"/>
              </a:rPr>
              <a:t>Week 3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Pandas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/>
              </a:rPr>
              <a:t>Data visualization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/>
              </a:rPr>
              <a:t>Analyzing your dataset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/>
              </a:rPr>
              <a:t>Cleaning data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/>
              </a:rPr>
              <a:t>Statistical Analysis </a:t>
            </a:r>
            <a:endParaRPr lang="en-US" sz="1800" b="1" spc="50" dirty="0">
              <a:solidFill>
                <a:schemeClr val="bg1"/>
              </a:solidFill>
              <a:ea typeface="Roboto" pitchFamily="2" charset="0"/>
            </a:endParaRPr>
          </a:p>
          <a:p>
            <a:pPr lvl="2" algn="l"/>
            <a:endParaRPr lang="en-US" sz="1600" b="1" spc="50" dirty="0">
              <a:solidFill>
                <a:schemeClr val="bg1"/>
              </a:solidFill>
              <a:ea typeface="Roboto" pitchFamily="2" charset="0"/>
            </a:endParaRPr>
          </a:p>
          <a:p>
            <a:pPr lvl="2" algn="l"/>
            <a:endParaRPr lang="en-US" sz="1600" b="1" spc="50" dirty="0">
              <a:solidFill>
                <a:srgbClr val="FFFFFF"/>
              </a:solidFill>
              <a:ea typeface="Roboto" pitchFamily="2" charset="0"/>
            </a:endParaRPr>
          </a:p>
          <a:p>
            <a:pPr marL="755650" lvl="1" indent="-298450" algn="l">
              <a:lnSpc>
                <a:spcPts val="2600"/>
              </a:lnSpc>
              <a:buFont typeface="+mj-lt"/>
              <a:buAutoNum type="arabicPeriod"/>
            </a:pPr>
            <a:endParaRPr lang="en-US" sz="1600" b="1" spc="50" dirty="0">
              <a:solidFill>
                <a:srgbClr val="898989"/>
              </a:solidFill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ea typeface="Roboto" pitchFamily="2" charset="0"/>
            </a:endParaRP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7EC0859A-AF6D-49A7-9BD5-047E35CF52DA}"/>
              </a:ext>
            </a:extLst>
          </p:cNvPr>
          <p:cNvSpPr txBox="1">
            <a:spLocks/>
          </p:cNvSpPr>
          <p:nvPr/>
        </p:nvSpPr>
        <p:spPr>
          <a:xfrm>
            <a:off x="5337615" y="977899"/>
            <a:ext cx="5569169" cy="466675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buFont typeface="Arial" panose="020B0604020202020204" pitchFamily="34" charset="0"/>
              <a:buChar char="•"/>
            </a:pPr>
            <a:r>
              <a:rPr lang="en-US" sz="2400" b="1" spc="50" dirty="0">
                <a:solidFill>
                  <a:schemeClr val="bg1"/>
                </a:solidFill>
                <a:ea typeface="Roboto" pitchFamily="2" charset="0"/>
              </a:rPr>
              <a:t>Week 4</a:t>
            </a:r>
            <a:endParaRPr lang="sv-SE" sz="3200" dirty="0"/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Simulating a scenario: Pandemic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Creating the artificial scenario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/>
              </a:rPr>
              <a:t>The classes and functions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Generating a dataset</a:t>
            </a:r>
          </a:p>
          <a:p>
            <a:pPr lvl="2" algn="l"/>
            <a:endParaRPr lang="en-US" sz="1500" b="1" spc="50" dirty="0">
              <a:solidFill>
                <a:schemeClr val="bg1"/>
              </a:solidFill>
              <a:ea typeface="Roboto" pitchFamily="2" charset="0"/>
            </a:endParaRPr>
          </a:p>
          <a:p>
            <a:pPr lvl="2" algn="l"/>
            <a:endParaRPr lang="en-US" sz="1100" b="1" spc="50" dirty="0">
              <a:solidFill>
                <a:schemeClr val="bg1"/>
              </a:solidFill>
              <a:ea typeface="Roboto" pitchFamily="2" charset="0"/>
            </a:endParaRPr>
          </a:p>
          <a:p>
            <a:pPr marL="755650" lvl="1" indent="-298450" algn="l">
              <a:buFont typeface="Arial" panose="020B0604020202020204" pitchFamily="34" charset="0"/>
              <a:buChar char="•"/>
            </a:pPr>
            <a:r>
              <a:rPr lang="en-US" sz="2400" b="1" spc="50" dirty="0">
                <a:solidFill>
                  <a:schemeClr val="bg1"/>
                </a:solidFill>
                <a:ea typeface="Roboto" pitchFamily="2" charset="0"/>
              </a:rPr>
              <a:t>Week 5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Matplotlib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Different types of plots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Identifying spread patterns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Function representations in graphs</a:t>
            </a:r>
          </a:p>
          <a:p>
            <a:pPr marL="1212850" lvl="2" indent="-298450" algn="l">
              <a:buFont typeface="Arial" panose="020B0604020202020204" pitchFamily="34" charset="0"/>
              <a:buChar char="•"/>
            </a:pP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Showcase of future courses; </a:t>
            </a:r>
            <a:r>
              <a:rPr lang="en-US" sz="1800" b="1" spc="50" dirty="0" err="1">
                <a:solidFill>
                  <a:schemeClr val="bg1"/>
                </a:solidFill>
                <a:ea typeface="Roboto" pitchFamily="2" charset="0"/>
              </a:rPr>
              <a:t>Tensorflow</a:t>
            </a: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, </a:t>
            </a:r>
            <a:r>
              <a:rPr lang="en-US" sz="1800" b="1" spc="50" dirty="0" err="1">
                <a:solidFill>
                  <a:schemeClr val="bg1"/>
                </a:solidFill>
                <a:ea typeface="Roboto" pitchFamily="2" charset="0"/>
              </a:rPr>
              <a:t>PyTorch</a:t>
            </a:r>
            <a:r>
              <a:rPr lang="en-US" sz="1800" b="1" spc="50" dirty="0">
                <a:solidFill>
                  <a:schemeClr val="bg1"/>
                </a:solidFill>
                <a:ea typeface="Roboto" pitchFamily="2" charset="0"/>
              </a:rPr>
              <a:t>, Machine Learning </a:t>
            </a:r>
            <a:r>
              <a:rPr lang="en-US" sz="1800" b="1" spc="50" dirty="0" err="1">
                <a:solidFill>
                  <a:schemeClr val="bg1"/>
                </a:solidFill>
                <a:ea typeface="Roboto" pitchFamily="2" charset="0"/>
              </a:rPr>
              <a:t>etc</a:t>
            </a:r>
            <a:endParaRPr lang="en-US" sz="1800" b="1" spc="50" dirty="0">
              <a:solidFill>
                <a:schemeClr val="bg1"/>
              </a:solidFill>
              <a:ea typeface="Roboto" pitchFamily="2" charset="0"/>
            </a:endParaRPr>
          </a:p>
          <a:p>
            <a:pPr marL="755650" lvl="1" indent="-298450" algn="l">
              <a:buFont typeface="+mj-lt"/>
              <a:buAutoNum type="arabicPeriod"/>
            </a:pPr>
            <a:endParaRPr lang="en-US" sz="1600" b="1" spc="50" dirty="0">
              <a:ea typeface="Roboto" pitchFamily="2" charset="0"/>
            </a:endParaRPr>
          </a:p>
          <a:p>
            <a:pPr marL="298450" indent="-298450" algn="l">
              <a:buFont typeface="+mj-lt"/>
              <a:buAutoNum type="arabicPeriod"/>
            </a:pPr>
            <a:endParaRPr lang="en-US" sz="2000" spc="50" dirty="0">
              <a:ea typeface="Roboto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CC8AE-649C-41FA-91A1-E6AADF540754}"/>
              </a:ext>
            </a:extLst>
          </p:cNvPr>
          <p:cNvSpPr/>
          <p:nvPr/>
        </p:nvSpPr>
        <p:spPr>
          <a:xfrm>
            <a:off x="5723430" y="977899"/>
            <a:ext cx="4501224" cy="21140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0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Simplifications in terms of modelling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If you google the concept of virus spread you will most likely encounter the super popular SIR model (Susceptible Infected Recovered)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Whilst it is often the go to for describing pandemics in simplified terms it contains some troublesome mathematics if you are not used to it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Therefore we used a heavily inspired but not identical model which is made in simpler terms (Heavily recommended to read up on the model though!)</a:t>
            </a:r>
          </a:p>
        </p:txBody>
      </p:sp>
    </p:spTree>
    <p:extLst>
      <p:ext uri="{BB962C8B-B14F-4D97-AF65-F5344CB8AC3E}">
        <p14:creationId xmlns:p14="http://schemas.microsoft.com/office/powerpoint/2010/main" val="23463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Simplifications in terms of spreading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511014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As the first part of the assignment you will code the part that allows the virus to spread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In the assignment we simply say that a person encounter 10 people a day on average and it just so appears that about 5% of the people a sick individual meets gets infected, meaning about every 20</a:t>
            </a:r>
            <a:r>
              <a:rPr lang="en-US" sz="2000" b="1" spc="50" baseline="30000" dirty="0">
                <a:solidFill>
                  <a:schemeClr val="bg1"/>
                </a:solidFill>
                <a:latin typeface="Roboto"/>
                <a:ea typeface="Roboto"/>
              </a:rPr>
              <a:t>th</a:t>
            </a: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 person.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This sort of makes sense and it does not. There are a lot of things that goes into spread like distance between individuals, length of exposure and more. We simplify this a lot </a:t>
            </a:r>
          </a:p>
        </p:txBody>
      </p:sp>
    </p:spTree>
    <p:extLst>
      <p:ext uri="{BB962C8B-B14F-4D97-AF65-F5344CB8AC3E}">
        <p14:creationId xmlns:p14="http://schemas.microsoft.com/office/powerpoint/2010/main" val="427807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1978429" y="835026"/>
            <a:ext cx="8370915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Simplifications on being sick and recovered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511014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Currently being sick there is a chance of you getting better each day but the sickness itself and this process is not fully realistic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Same goes for recovering from the virus, we calculate currently that once recovered you become immune. Also not fully realistic</a:t>
            </a:r>
          </a:p>
        </p:txBody>
      </p:sp>
    </p:spTree>
    <p:extLst>
      <p:ext uri="{BB962C8B-B14F-4D97-AF65-F5344CB8AC3E}">
        <p14:creationId xmlns:p14="http://schemas.microsoft.com/office/powerpoint/2010/main" val="221443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1778924" y="2130426"/>
            <a:ext cx="8203276" cy="174307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Python 2B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Week 4, Showcase 3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Assignment 4: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-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Generating the data</a:t>
            </a:r>
            <a:endParaRPr lang="en-US" sz="50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6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799" y="2130426"/>
            <a:ext cx="7931727" cy="174307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Python 2B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Week 4, Part 5</a:t>
            </a:r>
            <a:endParaRPr lang="en-US" sz="50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-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A rundown of </a:t>
            </a:r>
            <a:r>
              <a:rPr lang="en-US" sz="500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what YOU </a:t>
            </a:r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will do in this weeks assignment</a:t>
            </a:r>
          </a:p>
        </p:txBody>
      </p:sp>
    </p:spTree>
    <p:extLst>
      <p:ext uri="{BB962C8B-B14F-4D97-AF65-F5344CB8AC3E}">
        <p14:creationId xmlns:p14="http://schemas.microsoft.com/office/powerpoint/2010/main" val="294129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083165" y="936625"/>
            <a:ext cx="8113915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You will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Modify the classes; Person and Village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Add functionalities such as spread, vaccination and tracking of how long individuals have been sick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Work with simulation mechanics such as a day passing, time flow and data generation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In the end the goal is to use our simulated data to experiment with in next week using </a:t>
            </a: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numpy</a:t>
            </a: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 and create our own data set</a:t>
            </a:r>
          </a:p>
        </p:txBody>
      </p:sp>
    </p:spTree>
    <p:extLst>
      <p:ext uri="{BB962C8B-B14F-4D97-AF65-F5344CB8AC3E}">
        <p14:creationId xmlns:p14="http://schemas.microsoft.com/office/powerpoint/2010/main" val="10493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083165" y="936625"/>
            <a:ext cx="8113915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Useful resources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959901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The Q/A:s each Wednesday/Thursday 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The course teacher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Research the SIR model for some inspiration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Read up on Object Oriented Programming if needed, a lot of resources on the web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Stackoverflow</a:t>
            </a:r>
            <a:endParaRPr lang="en-US" sz="2000" b="1" spc="50" dirty="0">
              <a:solidFill>
                <a:schemeClr val="bg1"/>
              </a:solidFill>
              <a:latin typeface="Roboto"/>
              <a:ea typeface="Roboto"/>
            </a:endParaRP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Numpy</a:t>
            </a: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 docs</a:t>
            </a:r>
          </a:p>
          <a:p>
            <a:pPr lvl="1" algn="l">
              <a:lnSpc>
                <a:spcPct val="150000"/>
              </a:lnSpc>
            </a:pPr>
            <a:endParaRPr lang="en-US" sz="2000" b="1" spc="50" dirty="0">
              <a:solidFill>
                <a:schemeClr val="bg1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7223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083165" y="936625"/>
            <a:ext cx="8113915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Finally: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Simulating scenarios are often very interesting but also difficult. Reality often encompasses thousands if not millions more datapoints than we can describe in a simulation; the importance is in measuring what is the most relevant to include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There is a lot more you can do with the assignment once you are done, and I encourage you to! It is a lot of fun and inspiring to work with your own simulated data and compare to reality</a:t>
            </a:r>
          </a:p>
        </p:txBody>
      </p:sp>
    </p:spTree>
    <p:extLst>
      <p:ext uri="{BB962C8B-B14F-4D97-AF65-F5344CB8AC3E}">
        <p14:creationId xmlns:p14="http://schemas.microsoft.com/office/powerpoint/2010/main" val="15153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Veldi%200009%202018">
            <a:extLst>
              <a:ext uri="{FF2B5EF4-FFF2-40B4-BE49-F238E27FC236}">
                <a16:creationId xmlns:a16="http://schemas.microsoft.com/office/drawing/2014/main" id="{565B2669-EE75-4D56-B35C-B45AD7980B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8549" y="-115195"/>
            <a:ext cx="12135502" cy="7088389"/>
          </a:xfrm>
          <a:prstGeom prst="rect">
            <a:avLst/>
          </a:prstGeom>
        </p:spPr>
      </p:pic>
      <p:sp>
        <p:nvSpPr>
          <p:cNvPr id="5" name="Rubrik 1">
            <a:extLst>
              <a:ext uri="{FF2B5EF4-FFF2-40B4-BE49-F238E27FC236}">
                <a16:creationId xmlns:a16="http://schemas.microsoft.com/office/drawing/2014/main" id="{47930B65-5C2B-4219-9D44-3CF6F67102FF}"/>
              </a:ext>
            </a:extLst>
          </p:cNvPr>
          <p:cNvSpPr txBox="1">
            <a:spLocks/>
          </p:cNvSpPr>
          <p:nvPr/>
        </p:nvSpPr>
        <p:spPr>
          <a:xfrm>
            <a:off x="2209800" y="2257426"/>
            <a:ext cx="7772400" cy="1743075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sv-SE" sz="1000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Thank</a:t>
            </a:r>
            <a:r>
              <a:rPr lang="sv-SE" sz="1000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sv-SE" sz="1000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you</a:t>
            </a:r>
            <a:r>
              <a:rPr lang="sv-SE" sz="1000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!</a:t>
            </a:r>
          </a:p>
        </p:txBody>
      </p:sp>
      <p:sp>
        <p:nvSpPr>
          <p:cNvPr id="7" name="Rektangel: diagonala klippta hörn 6">
            <a:extLst>
              <a:ext uri="{FF2B5EF4-FFF2-40B4-BE49-F238E27FC236}">
                <a16:creationId xmlns:a16="http://schemas.microsoft.com/office/drawing/2014/main" id="{F43C8417-1734-4057-972B-7EBA0DA09382}"/>
              </a:ext>
            </a:extLst>
          </p:cNvPr>
          <p:cNvSpPr/>
          <p:nvPr/>
        </p:nvSpPr>
        <p:spPr>
          <a:xfrm rot="16200000">
            <a:off x="826550" y="-450454"/>
            <a:ext cx="1743074" cy="2413592"/>
          </a:xfrm>
          <a:prstGeom prst="snip2DiagRect">
            <a:avLst/>
          </a:prstGeom>
          <a:solidFill>
            <a:srgbClr val="FDC62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B79B30A8-7F0C-42FF-81EB-66C2B2052FE9}"/>
              </a:ext>
            </a:extLst>
          </p:cNvPr>
          <p:cNvSpPr txBox="1"/>
          <p:nvPr/>
        </p:nvSpPr>
        <p:spPr>
          <a:xfrm>
            <a:off x="719213" y="1289326"/>
            <a:ext cx="230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Roboto" pitchFamily="2" charset="0"/>
                <a:ea typeface="Roboto" pitchFamily="2" charset="0"/>
              </a:rPr>
              <a:t>veldikompetens.se</a:t>
            </a: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A6E448CA-6833-49DD-99C7-FC01D774F6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628" y="6422682"/>
            <a:ext cx="1468622" cy="2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6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2130426"/>
            <a:ext cx="7772400" cy="174307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Python 2B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Week 4, Part 1</a:t>
            </a:r>
            <a:endParaRPr lang="en-US" sz="50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-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Simulating scenarios and generating data</a:t>
            </a:r>
          </a:p>
        </p:txBody>
      </p:sp>
    </p:spTree>
    <p:extLst>
      <p:ext uri="{BB962C8B-B14F-4D97-AF65-F5344CB8AC3E}">
        <p14:creationId xmlns:p14="http://schemas.microsoft.com/office/powerpoint/2010/main" val="232528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Why do we simulate scenarios?</a:t>
            </a:r>
            <a:b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</a:br>
            <a:endParaRPr lang="en-US" sz="32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Often obtaining large amounts of data might be hard whilst understanding the system and model behind it might be easier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Simulating a scenario is also a good way of verifying of how a model performs in comparison to reality; which variables are necessary? Why does the simulation differ?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Whilst real data is always considered better, learning to simulate scenarios can give a great educational understanding of working with real data (also really fun)</a:t>
            </a:r>
            <a:b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</a:br>
            <a:endParaRPr lang="en-US" sz="2000" b="1" spc="50" dirty="0">
              <a:solidFill>
                <a:schemeClr val="bg1"/>
              </a:solidFill>
              <a:latin typeface="Roboto"/>
              <a:ea typeface="Roboto"/>
            </a:endParaRP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5650" lvl="1" indent="-298450" algn="l">
              <a:lnSpc>
                <a:spcPct val="150000"/>
              </a:lnSpc>
              <a:buFont typeface="Calibri"/>
              <a:buAutoNum type="arabicPeriod"/>
            </a:pPr>
            <a:endParaRPr lang="en-US" sz="1600" b="1" spc="50" dirty="0">
              <a:solidFill>
                <a:srgbClr val="898989"/>
              </a:solidFill>
              <a:latin typeface="Roboto" pitchFamily="2" charset="0"/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5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Examples;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Self driving cars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Creating building complexes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Understanding </a:t>
            </a: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behaviour</a:t>
            </a:r>
            <a:endParaRPr lang="en-US" sz="2000" b="1" spc="50" dirty="0">
              <a:solidFill>
                <a:schemeClr val="bg1"/>
              </a:solidFill>
              <a:latin typeface="Roboto"/>
              <a:ea typeface="Roboto"/>
            </a:endParaRP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Astrophysics (movement of planets </a:t>
            </a: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etc</a:t>
            </a: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)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There are a lot more but these are some of the more interesting ones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5650" lvl="1" indent="-298450" algn="l">
              <a:lnSpc>
                <a:spcPct val="150000"/>
              </a:lnSpc>
              <a:buFont typeface="Calibri"/>
              <a:buAutoNum type="arabicPeriod"/>
            </a:pPr>
            <a:endParaRPr lang="en-US" sz="1600" b="1" spc="50" dirty="0">
              <a:solidFill>
                <a:srgbClr val="898989"/>
              </a:solidFill>
              <a:latin typeface="Roboto" pitchFamily="2" charset="0"/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A bit of a forewarning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This week is a bit heavier on the coding side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You will be writing quite a bit of code which is probably a lot easier than previous weeks, but more extensive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In this week and next week we will combine knowledge that we have learnt about both </a:t>
            </a:r>
            <a:r>
              <a:rPr lang="en-US" sz="2000" b="1" spc="50" dirty="0" err="1">
                <a:solidFill>
                  <a:schemeClr val="bg1"/>
                </a:solidFill>
                <a:latin typeface="Roboto"/>
                <a:ea typeface="Roboto"/>
              </a:rPr>
              <a:t>numpy</a:t>
            </a: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, pandas and matplotlib to generate the simulation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5650" lvl="1" indent="-298450" algn="l">
              <a:lnSpc>
                <a:spcPct val="150000"/>
              </a:lnSpc>
              <a:buFont typeface="Calibri"/>
              <a:buAutoNum type="arabicPeriod"/>
            </a:pPr>
            <a:endParaRPr lang="en-US" sz="1600" b="1" spc="50" dirty="0">
              <a:solidFill>
                <a:srgbClr val="898989"/>
              </a:solidFill>
              <a:latin typeface="Roboto" pitchFamily="2" charset="0"/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5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2130426"/>
            <a:ext cx="7772400" cy="174307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Python 2B</a:t>
            </a:r>
          </a:p>
          <a:p>
            <a:r>
              <a:rPr lang="en-US" sz="5000" dirty="0">
                <a:solidFill>
                  <a:srgbClr val="FDC623"/>
                </a:solidFill>
                <a:latin typeface="Roboto"/>
                <a:ea typeface="Roboto"/>
              </a:rPr>
              <a:t>Week 4, Part 2</a:t>
            </a:r>
            <a:endParaRPr lang="en-US" sz="50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-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Simulating a Pandemic: The classes</a:t>
            </a:r>
          </a:p>
        </p:txBody>
      </p:sp>
    </p:spTree>
    <p:extLst>
      <p:ext uri="{BB962C8B-B14F-4D97-AF65-F5344CB8AC3E}">
        <p14:creationId xmlns:p14="http://schemas.microsoft.com/office/powerpoint/2010/main" val="176946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Approach to simulating scenarios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When recreating reality in code the files often tend to get rather large and there is need for good structure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In many cases, including this one, we will be making use of Object Oriented Programming (OOP) which you might already be familiar with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In short; we are making use of classes to structure the code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For the assignment we will be simulating a pandemic and we will use two classes primarily; Person and Village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5650" lvl="1" indent="-298450" algn="l">
              <a:lnSpc>
                <a:spcPct val="150000"/>
              </a:lnSpc>
              <a:buFont typeface="Calibri"/>
              <a:buAutoNum type="arabicPeriod"/>
            </a:pPr>
            <a:endParaRPr lang="en-US" sz="1600" b="1" spc="50" dirty="0">
              <a:solidFill>
                <a:srgbClr val="898989"/>
              </a:solidFill>
              <a:latin typeface="Roboto" pitchFamily="2" charset="0"/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7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2209800" y="835026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Introducing the class: Person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1730266" y="1549400"/>
            <a:ext cx="8378569" cy="427249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We will create a new class called Person which represents an individual in our village 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A person will initially be able to have three states: sick, deceased or recovered (if neither we just don’t give it a name, quite often in virus models these people are referred to as Susceptible individuals)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/>
                <a:ea typeface="Roboto"/>
              </a:rPr>
              <a:t>To each person in our village things happen each day such as that they might get sick, recover or pass away. These are things we will simulate</a:t>
            </a:r>
          </a:p>
          <a:p>
            <a:pPr marL="7556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5650" lvl="1" indent="-298450" algn="l">
              <a:lnSpc>
                <a:spcPct val="150000"/>
              </a:lnSpc>
              <a:buFont typeface="Calibri"/>
              <a:buAutoNum type="arabicPeriod"/>
            </a:pPr>
            <a:endParaRPr lang="en-US" sz="1600" b="1" spc="50" dirty="0">
              <a:solidFill>
                <a:srgbClr val="898989"/>
              </a:solidFill>
              <a:latin typeface="Roboto" pitchFamily="2" charset="0"/>
              <a:ea typeface="Roboto" pitchFamily="2" charset="0"/>
            </a:endParaRPr>
          </a:p>
          <a:p>
            <a:pPr marL="298450" indent="-29845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1506</Words>
  <Application>Microsoft Office PowerPoint</Application>
  <PresentationFormat>Widescreen</PresentationFormat>
  <Paragraphs>179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Arial,Sans-Serif</vt:lpstr>
      <vt:lpstr>Stag Sans Book</vt:lpstr>
      <vt:lpstr>Stag Sans Light</vt:lpstr>
      <vt:lpstr>Arial</vt:lpstr>
      <vt:lpstr>Calibri</vt:lpstr>
      <vt:lpstr>Calibri Light</vt:lpstr>
      <vt:lpstr>Roboto</vt:lpstr>
      <vt:lpstr>Office-tema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/>
  <cp:lastModifiedBy>Landström, Christoffer (C.)</cp:lastModifiedBy>
  <cp:revision>27</cp:revision>
  <dcterms:created xsi:type="dcterms:W3CDTF">2021-06-14T09:27:29Z</dcterms:created>
  <dcterms:modified xsi:type="dcterms:W3CDTF">2022-10-21T06:56:36Z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etDate">
    <vt:lpwstr>2022-10-21T06:56:26Z</vt:lpwstr>
  </property>
  <property fmtid="{D5CDD505-2E9C-101B-9397-08002B2CF9AE}" pid="4" name="MSIP_Label_7fea2623-af8f-4fb8-b1cf-b63cc8e496aa_Method">
    <vt:lpwstr>Standard</vt:lpwstr>
  </property>
  <property fmtid="{D5CDD505-2E9C-101B-9397-08002B2CF9AE}" pid="5" name="MSIP_Label_7fea2623-af8f-4fb8-b1cf-b63cc8e496aa_Name">
    <vt:lpwstr>Internal</vt:lpwstr>
  </property>
  <property fmtid="{D5CDD505-2E9C-101B-9397-08002B2CF9AE}" pid="6" name="MSIP_Label_7fea2623-af8f-4fb8-b1cf-b63cc8e496aa_SiteId">
    <vt:lpwstr>81fa766e-a349-4867-8bf4-ab35e250a08f</vt:lpwstr>
  </property>
  <property fmtid="{D5CDD505-2E9C-101B-9397-08002B2CF9AE}" pid="7" name="MSIP_Label_7fea2623-af8f-4fb8-b1cf-b63cc8e496aa_ActionId">
    <vt:lpwstr>02e24f7b-f7ef-4cb9-b3d1-0e1bd4de4435</vt:lpwstr>
  </property>
  <property fmtid="{D5CDD505-2E9C-101B-9397-08002B2CF9AE}" pid="8" name="MSIP_Label_7fea2623-af8f-4fb8-b1cf-b63cc8e496aa_ContentBits">
    <vt:lpwstr>0</vt:lpwstr>
  </property>
</Properties>
</file>