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48" r:id="rId2"/>
  </p:sldMasterIdLst>
  <p:notesMasterIdLst>
    <p:notesMasterId r:id="rId29"/>
  </p:notesMasterIdLst>
  <p:sldIdLst>
    <p:sldId id="287" r:id="rId3"/>
    <p:sldId id="392" r:id="rId4"/>
    <p:sldId id="394" r:id="rId5"/>
    <p:sldId id="419" r:id="rId6"/>
    <p:sldId id="424" r:id="rId7"/>
    <p:sldId id="393" r:id="rId8"/>
    <p:sldId id="325" r:id="rId9"/>
    <p:sldId id="418" r:id="rId10"/>
    <p:sldId id="395" r:id="rId11"/>
    <p:sldId id="436" r:id="rId12"/>
    <p:sldId id="425" r:id="rId13"/>
    <p:sldId id="437" r:id="rId14"/>
    <p:sldId id="427" r:id="rId15"/>
    <p:sldId id="429" r:id="rId16"/>
    <p:sldId id="428" r:id="rId17"/>
    <p:sldId id="430" r:id="rId18"/>
    <p:sldId id="432" r:id="rId19"/>
    <p:sldId id="433" r:id="rId20"/>
    <p:sldId id="434" r:id="rId21"/>
    <p:sldId id="435" r:id="rId22"/>
    <p:sldId id="438" r:id="rId23"/>
    <p:sldId id="439" r:id="rId24"/>
    <p:sldId id="423" r:id="rId25"/>
    <p:sldId id="422" r:id="rId26"/>
    <p:sldId id="440" r:id="rId27"/>
    <p:sldId id="349" r:id="rId2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2749A-8DCF-4892-B8C2-D316DAB20C14}" v="9015" dt="2021-12-13T07:41:21.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2" d="100"/>
          <a:sy n="92" d="100"/>
        </p:scale>
        <p:origin x="86" y="115"/>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s Jons" userId="edc1d49b-0074-4836-89c3-125256398db9" providerId="ADAL" clId="{D7C85DE0-1D8E-407D-89E5-A99603CA15F1}"/>
    <pc:docChg chg="undo custSel addSld delSld modSld sldOrd">
      <pc:chgData name="Jonas Jons" userId="edc1d49b-0074-4836-89c3-125256398db9" providerId="ADAL" clId="{D7C85DE0-1D8E-407D-89E5-A99603CA15F1}" dt="2021-10-01T11:59:23.691" v="1557" actId="20577"/>
      <pc:docMkLst>
        <pc:docMk/>
      </pc:docMkLst>
      <pc:sldChg chg="modSp mod ord modAnim">
        <pc:chgData name="Jonas Jons" userId="edc1d49b-0074-4836-89c3-125256398db9" providerId="ADAL" clId="{D7C85DE0-1D8E-407D-89E5-A99603CA15F1}" dt="2021-10-01T11:59:23.691" v="1557" actId="20577"/>
        <pc:sldMkLst>
          <pc:docMk/>
          <pc:sldMk cId="2493927669" sldId="259"/>
        </pc:sldMkLst>
        <pc:spChg chg="mod">
          <ac:chgData name="Jonas Jons" userId="edc1d49b-0074-4836-89c3-125256398db9" providerId="ADAL" clId="{D7C85DE0-1D8E-407D-89E5-A99603CA15F1}" dt="2021-10-01T09:18:27.572" v="145" actId="1076"/>
          <ac:spMkLst>
            <pc:docMk/>
            <pc:sldMk cId="2493927669" sldId="259"/>
            <ac:spMk id="2" creationId="{00000000-0000-0000-0000-000000000000}"/>
          </ac:spMkLst>
        </pc:spChg>
        <pc:spChg chg="mod">
          <ac:chgData name="Jonas Jons" userId="edc1d49b-0074-4836-89c3-125256398db9" providerId="ADAL" clId="{D7C85DE0-1D8E-407D-89E5-A99603CA15F1}" dt="2021-10-01T11:59:23.691" v="1557" actId="20577"/>
          <ac:spMkLst>
            <pc:docMk/>
            <pc:sldMk cId="2493927669" sldId="259"/>
            <ac:spMk id="3" creationId="{00000000-0000-0000-0000-000000000000}"/>
          </ac:spMkLst>
        </pc:spChg>
        <pc:spChg chg="mod">
          <ac:chgData name="Jonas Jons" userId="edc1d49b-0074-4836-89c3-125256398db9" providerId="ADAL" clId="{D7C85DE0-1D8E-407D-89E5-A99603CA15F1}" dt="2021-10-01T11:54:59.630" v="1513" actId="2711"/>
          <ac:spMkLst>
            <pc:docMk/>
            <pc:sldMk cId="2493927669" sldId="259"/>
            <ac:spMk id="5" creationId="{7EC0859A-AF6D-49A7-9BD5-047E35CF52DA}"/>
          </ac:spMkLst>
        </pc:spChg>
        <pc:spChg chg="mod">
          <ac:chgData name="Jonas Jons" userId="edc1d49b-0074-4836-89c3-125256398db9" providerId="ADAL" clId="{D7C85DE0-1D8E-407D-89E5-A99603CA15F1}" dt="2021-10-01T11:52:55.752" v="1511" actId="14100"/>
          <ac:spMkLst>
            <pc:docMk/>
            <pc:sldMk cId="2493927669" sldId="259"/>
            <ac:spMk id="6" creationId="{79BCC8AE-649C-41FA-91A1-E6AADF540754}"/>
          </ac:spMkLst>
        </pc:spChg>
      </pc:sldChg>
      <pc:sldChg chg="addSp delSp modSp add del mod ord">
        <pc:chgData name="Jonas Jons" userId="edc1d49b-0074-4836-89c3-125256398db9" providerId="ADAL" clId="{D7C85DE0-1D8E-407D-89E5-A99603CA15F1}" dt="2021-10-01T09:16:08.396" v="31" actId="47"/>
        <pc:sldMkLst>
          <pc:docMk/>
          <pc:sldMk cId="3133925221" sldId="286"/>
        </pc:sldMkLst>
        <pc:spChg chg="del mod">
          <ac:chgData name="Jonas Jons" userId="edc1d49b-0074-4836-89c3-125256398db9" providerId="ADAL" clId="{D7C85DE0-1D8E-407D-89E5-A99603CA15F1}" dt="2021-10-01T09:15:41.860" v="27" actId="478"/>
          <ac:spMkLst>
            <pc:docMk/>
            <pc:sldMk cId="3133925221" sldId="286"/>
            <ac:spMk id="7" creationId="{F43C8417-1734-4057-972B-7EBA0DA09382}"/>
          </ac:spMkLst>
        </pc:spChg>
        <pc:spChg chg="del mod">
          <ac:chgData name="Jonas Jons" userId="edc1d49b-0074-4836-89c3-125256398db9" providerId="ADAL" clId="{D7C85DE0-1D8E-407D-89E5-A99603CA15F1}" dt="2021-10-01T09:15:48.811" v="29" actId="478"/>
          <ac:spMkLst>
            <pc:docMk/>
            <pc:sldMk cId="3133925221" sldId="286"/>
            <ac:spMk id="8" creationId="{B79B30A8-7F0C-42FF-81EB-66C2B2052FE9}"/>
          </ac:spMkLst>
        </pc:spChg>
        <pc:picChg chg="add del mod">
          <ac:chgData name="Jonas Jons" userId="edc1d49b-0074-4836-89c3-125256398db9" providerId="ADAL" clId="{D7C85DE0-1D8E-407D-89E5-A99603CA15F1}" dt="2021-10-01T09:15:37.487" v="26" actId="478"/>
          <ac:picMkLst>
            <pc:docMk/>
            <pc:sldMk cId="3133925221" sldId="286"/>
            <ac:picMk id="4" creationId="{565B2669-EE75-4D56-B35C-B45AD7980B2D}"/>
          </ac:picMkLst>
        </pc:picChg>
        <pc:picChg chg="add del mod">
          <ac:chgData name="Jonas Jons" userId="edc1d49b-0074-4836-89c3-125256398db9" providerId="ADAL" clId="{D7C85DE0-1D8E-407D-89E5-A99603CA15F1}" dt="2021-10-01T09:15:08.488" v="21"/>
          <ac:picMkLst>
            <pc:docMk/>
            <pc:sldMk cId="3133925221" sldId="286"/>
            <ac:picMk id="9" creationId="{586E992C-466E-4446-A103-E576FF289E25}"/>
          </ac:picMkLst>
        </pc:picChg>
      </pc:sldChg>
      <pc:sldChg chg="add ord">
        <pc:chgData name="Jonas Jons" userId="edc1d49b-0074-4836-89c3-125256398db9" providerId="ADAL" clId="{D7C85DE0-1D8E-407D-89E5-A99603CA15F1}" dt="2021-10-01T09:13:09.412" v="2"/>
        <pc:sldMkLst>
          <pc:docMk/>
          <pc:sldMk cId="3074796644" sldId="287"/>
        </pc:sldMkLst>
      </pc:sldChg>
      <pc:sldChg chg="add ord">
        <pc:chgData name="Jonas Jons" userId="edc1d49b-0074-4836-89c3-125256398db9" providerId="ADAL" clId="{D7C85DE0-1D8E-407D-89E5-A99603CA15F1}" dt="2021-10-01T09:16:55.910" v="38"/>
        <pc:sldMkLst>
          <pc:docMk/>
          <pc:sldMk cId="2325286842" sldId="348"/>
        </pc:sldMkLst>
      </pc:sldChg>
      <pc:sldChg chg="modSp add mod">
        <pc:chgData name="Jonas Jons" userId="edc1d49b-0074-4836-89c3-125256398db9" providerId="ADAL" clId="{D7C85DE0-1D8E-407D-89E5-A99603CA15F1}" dt="2021-10-01T09:16:36.676" v="36" actId="1076"/>
        <pc:sldMkLst>
          <pc:docMk/>
          <pc:sldMk cId="2382765148" sldId="349"/>
        </pc:sldMkLst>
        <pc:spChg chg="mod">
          <ac:chgData name="Jonas Jons" userId="edc1d49b-0074-4836-89c3-125256398db9" providerId="ADAL" clId="{D7C85DE0-1D8E-407D-89E5-A99603CA15F1}" dt="2021-10-01T09:16:32.418" v="35" actId="1076"/>
          <ac:spMkLst>
            <pc:docMk/>
            <pc:sldMk cId="2382765148" sldId="349"/>
            <ac:spMk id="7" creationId="{F43C8417-1734-4057-972B-7EBA0DA09382}"/>
          </ac:spMkLst>
        </pc:spChg>
        <pc:spChg chg="mod">
          <ac:chgData name="Jonas Jons" userId="edc1d49b-0074-4836-89c3-125256398db9" providerId="ADAL" clId="{D7C85DE0-1D8E-407D-89E5-A99603CA15F1}" dt="2021-10-01T09:16:36.676" v="36" actId="1076"/>
          <ac:spMkLst>
            <pc:docMk/>
            <pc:sldMk cId="2382765148" sldId="349"/>
            <ac:spMk id="8" creationId="{B79B30A8-7F0C-42FF-81EB-66C2B2052FE9}"/>
          </ac:spMkLst>
        </pc:spChg>
        <pc:picChg chg="mod">
          <ac:chgData name="Jonas Jons" userId="edc1d49b-0074-4836-89c3-125256398db9" providerId="ADAL" clId="{D7C85DE0-1D8E-407D-89E5-A99603CA15F1}" dt="2021-10-01T09:16:27.363" v="34" actId="14100"/>
          <ac:picMkLst>
            <pc:docMk/>
            <pc:sldMk cId="2382765148" sldId="349"/>
            <ac:picMk id="4" creationId="{565B2669-EE75-4D56-B35C-B45AD7980B2D}"/>
          </ac:picMkLst>
        </pc:picChg>
      </pc:sldChg>
    </pc:docChg>
  </pc:docChgLst>
  <pc:docChgLst>
    <pc:chgData name="Emil Wall" userId="bf7fb65c-5bf5-4e1a-a4b3-e68b6a01cc25" providerId="ADAL" clId="{0ED83B6D-C67F-4DCC-B3F0-AE87AE588C11}"/>
    <pc:docChg chg="modSld">
      <pc:chgData name="Emil Wall" userId="bf7fb65c-5bf5-4e1a-a4b3-e68b6a01cc25" providerId="ADAL" clId="{0ED83B6D-C67F-4DCC-B3F0-AE87AE588C11}" dt="2021-09-02T12:01:41.254" v="3" actId="2711"/>
      <pc:docMkLst>
        <pc:docMk/>
      </pc:docMkLst>
      <pc:sldChg chg="modSp">
        <pc:chgData name="Emil Wall" userId="bf7fb65c-5bf5-4e1a-a4b3-e68b6a01cc25" providerId="ADAL" clId="{0ED83B6D-C67F-4DCC-B3F0-AE87AE588C11}" dt="2021-09-02T12:01:41.254" v="3" actId="2711"/>
        <pc:sldMkLst>
          <pc:docMk/>
          <pc:sldMk cId="2493927669" sldId="259"/>
        </pc:sldMkLst>
        <pc:spChg chg="mod">
          <ac:chgData name="Emil Wall" userId="bf7fb65c-5bf5-4e1a-a4b3-e68b6a01cc25" providerId="ADAL" clId="{0ED83B6D-C67F-4DCC-B3F0-AE87AE588C11}" dt="2021-09-02T12:01:41.254" v="3" actId="2711"/>
          <ac:spMkLst>
            <pc:docMk/>
            <pc:sldMk cId="2493927669" sldId="259"/>
            <ac:spMk id="3" creationId="{00000000-0000-0000-0000-000000000000}"/>
          </ac:spMkLst>
        </pc:spChg>
      </pc:sldChg>
    </pc:docChg>
  </pc:docChgLst>
  <pc:docChgLst>
    <pc:chgData name="Jonas Jons" userId="S::jonas.jons@consid.se::edc1d49b-0074-4836-89c3-125256398db9" providerId="AD" clId="Web-{151DE70C-FF52-C1C4-09EB-EE32EA9C5627}"/>
    <pc:docChg chg="addSld delSld modSld">
      <pc:chgData name="Jonas Jons" userId="S::jonas.jons@consid.se::edc1d49b-0074-4836-89c3-125256398db9" providerId="AD" clId="Web-{151DE70C-FF52-C1C4-09EB-EE32EA9C5627}" dt="2021-08-19T13:47:12.452" v="20"/>
      <pc:docMkLst>
        <pc:docMk/>
      </pc:docMkLst>
      <pc:sldChg chg="del">
        <pc:chgData name="Jonas Jons" userId="S::jonas.jons@consid.se::edc1d49b-0074-4836-89c3-125256398db9" providerId="AD" clId="Web-{151DE70C-FF52-C1C4-09EB-EE32EA9C5627}" dt="2021-08-19T12:11:13.510" v="1"/>
        <pc:sldMkLst>
          <pc:docMk/>
          <pc:sldMk cId="1905089574" sldId="257"/>
        </pc:sldMkLst>
      </pc:sldChg>
      <pc:sldChg chg="modSp add del">
        <pc:chgData name="Jonas Jons" userId="S::jonas.jons@consid.se::edc1d49b-0074-4836-89c3-125256398db9" providerId="AD" clId="Web-{151DE70C-FF52-C1C4-09EB-EE32EA9C5627}" dt="2021-08-19T13:47:12.452" v="20"/>
        <pc:sldMkLst>
          <pc:docMk/>
          <pc:sldMk cId="869195575" sldId="258"/>
        </pc:sldMkLst>
        <pc:spChg chg="mod">
          <ac:chgData name="Jonas Jons" userId="S::jonas.jons@consid.se::edc1d49b-0074-4836-89c3-125256398db9" providerId="AD" clId="Web-{151DE70C-FF52-C1C4-09EB-EE32EA9C5627}" dt="2021-08-19T13:46:51.545" v="18" actId="20577"/>
          <ac:spMkLst>
            <pc:docMk/>
            <pc:sldMk cId="869195575" sldId="258"/>
            <ac:spMk id="3" creationId="{00000000-0000-0000-0000-000000000000}"/>
          </ac:spMkLst>
        </pc:spChg>
      </pc:sldChg>
      <pc:sldChg chg="add">
        <pc:chgData name="Jonas Jons" userId="S::jonas.jons@consid.se::edc1d49b-0074-4836-89c3-125256398db9" providerId="AD" clId="Web-{151DE70C-FF52-C1C4-09EB-EE32EA9C5627}" dt="2021-08-19T13:47:07.811" v="19"/>
        <pc:sldMkLst>
          <pc:docMk/>
          <pc:sldMk cId="2493927669" sldId="259"/>
        </pc:sldMkLst>
      </pc:sldChg>
    </pc:docChg>
  </pc:docChgLst>
  <pc:docChgLst>
    <pc:chgData name="Pontus Sandh" userId="S::pontus.sandh@consid.se::15960f18-30b8-4d86-97c0-ce2d18b18926" providerId="AD" clId="Web-{EEB89E59-F541-926D-3315-452B88016E56}"/>
    <pc:docChg chg="modSld">
      <pc:chgData name="Pontus Sandh" userId="S::pontus.sandh@consid.se::15960f18-30b8-4d86-97c0-ce2d18b18926" providerId="AD" clId="Web-{EEB89E59-F541-926D-3315-452B88016E56}" dt="2021-08-16T07:11:06.952" v="6" actId="20577"/>
      <pc:docMkLst>
        <pc:docMk/>
      </pc:docMkLst>
      <pc:sldChg chg="modSp">
        <pc:chgData name="Pontus Sandh" userId="S::pontus.sandh@consid.se::15960f18-30b8-4d86-97c0-ce2d18b18926" providerId="AD" clId="Web-{EEB89E59-F541-926D-3315-452B88016E56}" dt="2021-08-16T07:11:06.952" v="6" actId="20577"/>
        <pc:sldMkLst>
          <pc:docMk/>
          <pc:sldMk cId="1905089574" sldId="257"/>
        </pc:sldMkLst>
        <pc:spChg chg="mod">
          <ac:chgData name="Pontus Sandh" userId="S::pontus.sandh@consid.se::15960f18-30b8-4d86-97c0-ce2d18b18926" providerId="AD" clId="Web-{EEB89E59-F541-926D-3315-452B88016E56}" dt="2021-08-16T07:11:06.952" v="6" actId="20577"/>
          <ac:spMkLst>
            <pc:docMk/>
            <pc:sldMk cId="1905089574" sldId="257"/>
            <ac:spMk id="3" creationId="{00000000-0000-0000-0000-000000000000}"/>
          </ac:spMkLst>
        </pc:spChg>
        <pc:spChg chg="mod">
          <ac:chgData name="Pontus Sandh" userId="S::pontus.sandh@consid.se::15960f18-30b8-4d86-97c0-ce2d18b18926" providerId="AD" clId="Web-{EEB89E59-F541-926D-3315-452B88016E56}" dt="2021-08-16T07:11:02.733" v="5" actId="1076"/>
          <ac:spMkLst>
            <pc:docMk/>
            <pc:sldMk cId="1905089574" sldId="257"/>
            <ac:spMk id="6" creationId="{79BCC8AE-649C-41FA-91A1-E6AADF540754}"/>
          </ac:spMkLst>
        </pc:spChg>
      </pc:sldChg>
    </pc:docChg>
  </pc:docChgLst>
  <pc:docChgLst>
    <pc:chgData name="Jonas Jons" userId="edc1d49b-0074-4836-89c3-125256398db9" providerId="ADAL" clId="{FA92749A-8DCF-4892-B8C2-D316DAB20C14}"/>
    <pc:docChg chg="undo custSel addSld delSld modSld sldOrd">
      <pc:chgData name="Jonas Jons" userId="edc1d49b-0074-4836-89c3-125256398db9" providerId="ADAL" clId="{FA92749A-8DCF-4892-B8C2-D316DAB20C14}" dt="2021-12-13T07:41:57.439" v="10276"/>
      <pc:docMkLst>
        <pc:docMk/>
      </pc:docMkLst>
      <pc:sldChg chg="del">
        <pc:chgData name="Jonas Jons" userId="edc1d49b-0074-4836-89c3-125256398db9" providerId="ADAL" clId="{FA92749A-8DCF-4892-B8C2-D316DAB20C14}" dt="2021-12-07T14:07:27.695" v="1" actId="47"/>
        <pc:sldMkLst>
          <pc:docMk/>
          <pc:sldMk cId="2493927669" sldId="259"/>
        </pc:sldMkLst>
      </pc:sldChg>
      <pc:sldChg chg="modSp add mod ord modAnim">
        <pc:chgData name="Jonas Jons" userId="edc1d49b-0074-4836-89c3-125256398db9" providerId="ADAL" clId="{FA92749A-8DCF-4892-B8C2-D316DAB20C14}" dt="2021-12-12T07:33:53.153" v="4244"/>
        <pc:sldMkLst>
          <pc:docMk/>
          <pc:sldMk cId="2171458100" sldId="325"/>
        </pc:sldMkLst>
        <pc:spChg chg="mod">
          <ac:chgData name="Jonas Jons" userId="edc1d49b-0074-4836-89c3-125256398db9" providerId="ADAL" clId="{FA92749A-8DCF-4892-B8C2-D316DAB20C14}" dt="2021-12-09T15:44:00.639" v="201" actId="20577"/>
          <ac:spMkLst>
            <pc:docMk/>
            <pc:sldMk cId="2171458100" sldId="325"/>
            <ac:spMk id="2" creationId="{00000000-0000-0000-0000-000000000000}"/>
          </ac:spMkLst>
        </pc:spChg>
        <pc:spChg chg="mod">
          <ac:chgData name="Jonas Jons" userId="edc1d49b-0074-4836-89c3-125256398db9" providerId="ADAL" clId="{FA92749A-8DCF-4892-B8C2-D316DAB20C14}" dt="2021-12-09T15:45:36.148" v="704" actId="20577"/>
          <ac:spMkLst>
            <pc:docMk/>
            <pc:sldMk cId="2171458100" sldId="325"/>
            <ac:spMk id="3" creationId="{00000000-0000-0000-0000-000000000000}"/>
          </ac:spMkLst>
        </pc:spChg>
      </pc:sldChg>
      <pc:sldChg chg="del">
        <pc:chgData name="Jonas Jons" userId="edc1d49b-0074-4836-89c3-125256398db9" providerId="ADAL" clId="{FA92749A-8DCF-4892-B8C2-D316DAB20C14}" dt="2021-12-07T14:08:19.791" v="7" actId="47"/>
        <pc:sldMkLst>
          <pc:docMk/>
          <pc:sldMk cId="2325286842" sldId="348"/>
        </pc:sldMkLst>
      </pc:sldChg>
      <pc:sldChg chg="modSp add mod">
        <pc:chgData name="Jonas Jons" userId="edc1d49b-0074-4836-89c3-125256398db9" providerId="ADAL" clId="{FA92749A-8DCF-4892-B8C2-D316DAB20C14}" dt="2021-12-07T14:07:42.167" v="5" actId="14100"/>
        <pc:sldMkLst>
          <pc:docMk/>
          <pc:sldMk cId="1489401463" sldId="392"/>
        </pc:sldMkLst>
        <pc:spChg chg="mod">
          <ac:chgData name="Jonas Jons" userId="edc1d49b-0074-4836-89c3-125256398db9" providerId="ADAL" clId="{FA92749A-8DCF-4892-B8C2-D316DAB20C14}" dt="2021-12-07T14:07:32.087" v="3" actId="1076"/>
          <ac:spMkLst>
            <pc:docMk/>
            <pc:sldMk cId="1489401463" sldId="392"/>
            <ac:spMk id="5" creationId="{7EC0859A-AF6D-49A7-9BD5-047E35CF52DA}"/>
          </ac:spMkLst>
        </pc:spChg>
        <pc:spChg chg="mod">
          <ac:chgData name="Jonas Jons" userId="edc1d49b-0074-4836-89c3-125256398db9" providerId="ADAL" clId="{FA92749A-8DCF-4892-B8C2-D316DAB20C14}" dt="2021-12-07T14:07:42.167" v="5" actId="14100"/>
          <ac:spMkLst>
            <pc:docMk/>
            <pc:sldMk cId="1489401463" sldId="392"/>
            <ac:spMk id="6" creationId="{79BCC8AE-649C-41FA-91A1-E6AADF540754}"/>
          </ac:spMkLst>
        </pc:spChg>
      </pc:sldChg>
      <pc:sldChg chg="modSp add mod">
        <pc:chgData name="Jonas Jons" userId="edc1d49b-0074-4836-89c3-125256398db9" providerId="ADAL" clId="{FA92749A-8DCF-4892-B8C2-D316DAB20C14}" dt="2021-12-07T14:08:45.755" v="96" actId="20577"/>
        <pc:sldMkLst>
          <pc:docMk/>
          <pc:sldMk cId="3369992867" sldId="393"/>
        </pc:sldMkLst>
        <pc:spChg chg="mod">
          <ac:chgData name="Jonas Jons" userId="edc1d49b-0074-4836-89c3-125256398db9" providerId="ADAL" clId="{FA92749A-8DCF-4892-B8C2-D316DAB20C14}" dt="2021-12-07T14:08:45.755" v="96" actId="20577"/>
          <ac:spMkLst>
            <pc:docMk/>
            <pc:sldMk cId="3369992867" sldId="393"/>
            <ac:spMk id="2" creationId="{00000000-0000-0000-0000-000000000000}"/>
          </ac:spMkLst>
        </pc:spChg>
      </pc:sldChg>
      <pc:sldChg chg="modSp add mod">
        <pc:chgData name="Jonas Jons" userId="edc1d49b-0074-4836-89c3-125256398db9" providerId="ADAL" clId="{FA92749A-8DCF-4892-B8C2-D316DAB20C14}" dt="2021-12-12T07:33:09.353" v="4237" actId="20577"/>
        <pc:sldMkLst>
          <pc:docMk/>
          <pc:sldMk cId="3359965503" sldId="394"/>
        </pc:sldMkLst>
        <pc:spChg chg="mod">
          <ac:chgData name="Jonas Jons" userId="edc1d49b-0074-4836-89c3-125256398db9" providerId="ADAL" clId="{FA92749A-8DCF-4892-B8C2-D316DAB20C14}" dt="2021-12-12T07:33:09.353" v="4237" actId="20577"/>
          <ac:spMkLst>
            <pc:docMk/>
            <pc:sldMk cId="3359965503" sldId="394"/>
            <ac:spMk id="2" creationId="{00000000-0000-0000-0000-000000000000}"/>
          </ac:spMkLst>
        </pc:spChg>
      </pc:sldChg>
      <pc:sldChg chg="modSp add mod ord modAnim">
        <pc:chgData name="Jonas Jons" userId="edc1d49b-0074-4836-89c3-125256398db9" providerId="ADAL" clId="{FA92749A-8DCF-4892-B8C2-D316DAB20C14}" dt="2021-12-12T07:32:00.451" v="4223"/>
        <pc:sldMkLst>
          <pc:docMk/>
          <pc:sldMk cId="450701185" sldId="395"/>
        </pc:sldMkLst>
        <pc:spChg chg="mod">
          <ac:chgData name="Jonas Jons" userId="edc1d49b-0074-4836-89c3-125256398db9" providerId="ADAL" clId="{FA92749A-8DCF-4892-B8C2-D316DAB20C14}" dt="2021-12-09T15:45:49.662" v="743" actId="20577"/>
          <ac:spMkLst>
            <pc:docMk/>
            <pc:sldMk cId="450701185" sldId="395"/>
            <ac:spMk id="2" creationId="{00000000-0000-0000-0000-000000000000}"/>
          </ac:spMkLst>
        </pc:spChg>
        <pc:spChg chg="mod">
          <ac:chgData name="Jonas Jons" userId="edc1d49b-0074-4836-89c3-125256398db9" providerId="ADAL" clId="{FA92749A-8DCF-4892-B8C2-D316DAB20C14}" dt="2021-12-09T15:47:07.267" v="1203" actId="20577"/>
          <ac:spMkLst>
            <pc:docMk/>
            <pc:sldMk cId="450701185" sldId="395"/>
            <ac:spMk id="3" creationId="{00000000-0000-0000-0000-000000000000}"/>
          </ac:spMkLst>
        </pc:spChg>
      </pc:sldChg>
      <pc:sldChg chg="modSp add del mod ord modAnim">
        <pc:chgData name="Jonas Jons" userId="edc1d49b-0074-4836-89c3-125256398db9" providerId="ADAL" clId="{FA92749A-8DCF-4892-B8C2-D316DAB20C14}" dt="2021-12-12T07:33:32.554" v="4240" actId="47"/>
        <pc:sldMkLst>
          <pc:docMk/>
          <pc:sldMk cId="164485324" sldId="396"/>
        </pc:sldMkLst>
        <pc:spChg chg="mod">
          <ac:chgData name="Jonas Jons" userId="edc1d49b-0074-4836-89c3-125256398db9" providerId="ADAL" clId="{FA92749A-8DCF-4892-B8C2-D316DAB20C14}" dt="2021-12-09T15:47:31.737" v="1274" actId="20577"/>
          <ac:spMkLst>
            <pc:docMk/>
            <pc:sldMk cId="164485324" sldId="396"/>
            <ac:spMk id="2" creationId="{00000000-0000-0000-0000-000000000000}"/>
          </ac:spMkLst>
        </pc:spChg>
        <pc:spChg chg="mod">
          <ac:chgData name="Jonas Jons" userId="edc1d49b-0074-4836-89c3-125256398db9" providerId="ADAL" clId="{FA92749A-8DCF-4892-B8C2-D316DAB20C14}" dt="2021-12-09T15:49:49.915" v="1757" actId="20577"/>
          <ac:spMkLst>
            <pc:docMk/>
            <pc:sldMk cId="164485324" sldId="396"/>
            <ac:spMk id="3" creationId="{00000000-0000-0000-0000-000000000000}"/>
          </ac:spMkLst>
        </pc:spChg>
      </pc:sldChg>
      <pc:sldChg chg="modSp add mod">
        <pc:chgData name="Jonas Jons" userId="edc1d49b-0074-4836-89c3-125256398db9" providerId="ADAL" clId="{FA92749A-8DCF-4892-B8C2-D316DAB20C14}" dt="2021-12-12T07:31:16.245" v="4219" actId="14100"/>
        <pc:sldMkLst>
          <pc:docMk/>
          <pc:sldMk cId="2941293885" sldId="418"/>
        </pc:sldMkLst>
        <pc:spChg chg="mod">
          <ac:chgData name="Jonas Jons" userId="edc1d49b-0074-4836-89c3-125256398db9" providerId="ADAL" clId="{FA92749A-8DCF-4892-B8C2-D316DAB20C14}" dt="2021-12-12T07:31:16.245" v="4219" actId="14100"/>
          <ac:spMkLst>
            <pc:docMk/>
            <pc:sldMk cId="2941293885" sldId="418"/>
            <ac:spMk id="2" creationId="{00000000-0000-0000-0000-000000000000}"/>
          </ac:spMkLst>
        </pc:spChg>
      </pc:sldChg>
      <pc:sldChg chg="modSp add mod ord">
        <pc:chgData name="Jonas Jons" userId="edc1d49b-0074-4836-89c3-125256398db9" providerId="ADAL" clId="{FA92749A-8DCF-4892-B8C2-D316DAB20C14}" dt="2021-12-12T17:29:04.129" v="4247" actId="20577"/>
        <pc:sldMkLst>
          <pc:docMk/>
          <pc:sldMk cId="1080349257" sldId="419"/>
        </pc:sldMkLst>
        <pc:spChg chg="mod">
          <ac:chgData name="Jonas Jons" userId="edc1d49b-0074-4836-89c3-125256398db9" providerId="ADAL" clId="{FA92749A-8DCF-4892-B8C2-D316DAB20C14}" dt="2021-12-12T17:29:04.129" v="4247" actId="20577"/>
          <ac:spMkLst>
            <pc:docMk/>
            <pc:sldMk cId="1080349257" sldId="419"/>
            <ac:spMk id="2" creationId="{00000000-0000-0000-0000-000000000000}"/>
          </ac:spMkLst>
        </pc:spChg>
      </pc:sldChg>
      <pc:sldChg chg="add del">
        <pc:chgData name="Jonas Jons" userId="edc1d49b-0074-4836-89c3-125256398db9" providerId="ADAL" clId="{FA92749A-8DCF-4892-B8C2-D316DAB20C14}" dt="2021-12-12T07:24:54.599" v="3345" actId="47"/>
        <pc:sldMkLst>
          <pc:docMk/>
          <pc:sldMk cId="1458538859" sldId="420"/>
        </pc:sldMkLst>
      </pc:sldChg>
      <pc:sldChg chg="modSp add del mod modAnim">
        <pc:chgData name="Jonas Jons" userId="edc1d49b-0074-4836-89c3-125256398db9" providerId="ADAL" clId="{FA92749A-8DCF-4892-B8C2-D316DAB20C14}" dt="2021-12-12T07:32:39.460" v="4226" actId="47"/>
        <pc:sldMkLst>
          <pc:docMk/>
          <pc:sldMk cId="3515768542" sldId="421"/>
        </pc:sldMkLst>
        <pc:spChg chg="mod">
          <ac:chgData name="Jonas Jons" userId="edc1d49b-0074-4836-89c3-125256398db9" providerId="ADAL" clId="{FA92749A-8DCF-4892-B8C2-D316DAB20C14}" dt="2021-12-10T14:35:00.699" v="1851" actId="20577"/>
          <ac:spMkLst>
            <pc:docMk/>
            <pc:sldMk cId="3515768542" sldId="421"/>
            <ac:spMk id="2" creationId="{00000000-0000-0000-0000-000000000000}"/>
          </ac:spMkLst>
        </pc:spChg>
        <pc:spChg chg="mod">
          <ac:chgData name="Jonas Jons" userId="edc1d49b-0074-4836-89c3-125256398db9" providerId="ADAL" clId="{FA92749A-8DCF-4892-B8C2-D316DAB20C14}" dt="2021-12-10T14:37:30.769" v="2409" actId="20577"/>
          <ac:spMkLst>
            <pc:docMk/>
            <pc:sldMk cId="3515768542" sldId="421"/>
            <ac:spMk id="3" creationId="{00000000-0000-0000-0000-000000000000}"/>
          </ac:spMkLst>
        </pc:spChg>
      </pc:sldChg>
      <pc:sldChg chg="modSp add mod ord modAnim">
        <pc:chgData name="Jonas Jons" userId="edc1d49b-0074-4836-89c3-125256398db9" providerId="ADAL" clId="{FA92749A-8DCF-4892-B8C2-D316DAB20C14}" dt="2021-12-13T07:41:57.439" v="10276"/>
        <pc:sldMkLst>
          <pc:docMk/>
          <pc:sldMk cId="3872097358" sldId="422"/>
        </pc:sldMkLst>
        <pc:spChg chg="mod">
          <ac:chgData name="Jonas Jons" userId="edc1d49b-0074-4836-89c3-125256398db9" providerId="ADAL" clId="{FA92749A-8DCF-4892-B8C2-D316DAB20C14}" dt="2021-12-12T07:20:02.632" v="2435" actId="20577"/>
          <ac:spMkLst>
            <pc:docMk/>
            <pc:sldMk cId="3872097358" sldId="422"/>
            <ac:spMk id="2" creationId="{00000000-0000-0000-0000-000000000000}"/>
          </ac:spMkLst>
        </pc:spChg>
        <pc:spChg chg="mod">
          <ac:chgData name="Jonas Jons" userId="edc1d49b-0074-4836-89c3-125256398db9" providerId="ADAL" clId="{FA92749A-8DCF-4892-B8C2-D316DAB20C14}" dt="2021-12-12T07:24:43.716" v="3344" actId="20577"/>
          <ac:spMkLst>
            <pc:docMk/>
            <pc:sldMk cId="3872097358" sldId="422"/>
            <ac:spMk id="3" creationId="{00000000-0000-0000-0000-000000000000}"/>
          </ac:spMkLst>
        </pc:spChg>
      </pc:sldChg>
      <pc:sldChg chg="modSp add mod">
        <pc:chgData name="Jonas Jons" userId="edc1d49b-0074-4836-89c3-125256398db9" providerId="ADAL" clId="{FA92749A-8DCF-4892-B8C2-D316DAB20C14}" dt="2021-12-12T07:20:23.827" v="2477" actId="20577"/>
        <pc:sldMkLst>
          <pc:docMk/>
          <pc:sldMk cId="2524104282" sldId="423"/>
        </pc:sldMkLst>
        <pc:spChg chg="mod">
          <ac:chgData name="Jonas Jons" userId="edc1d49b-0074-4836-89c3-125256398db9" providerId="ADAL" clId="{FA92749A-8DCF-4892-B8C2-D316DAB20C14}" dt="2021-12-12T07:20:23.827" v="2477" actId="20577"/>
          <ac:spMkLst>
            <pc:docMk/>
            <pc:sldMk cId="2524104282" sldId="423"/>
            <ac:spMk id="2" creationId="{00000000-0000-0000-0000-000000000000}"/>
          </ac:spMkLst>
        </pc:spChg>
      </pc:sldChg>
      <pc:sldChg chg="modSp add mod ord modAnim">
        <pc:chgData name="Jonas Jons" userId="edc1d49b-0074-4836-89c3-125256398db9" providerId="ADAL" clId="{FA92749A-8DCF-4892-B8C2-D316DAB20C14}" dt="2021-12-12T07:33:43.002" v="4242"/>
        <pc:sldMkLst>
          <pc:docMk/>
          <pc:sldMk cId="1176663675" sldId="424"/>
        </pc:sldMkLst>
        <pc:spChg chg="mod">
          <ac:chgData name="Jonas Jons" userId="edc1d49b-0074-4836-89c3-125256398db9" providerId="ADAL" clId="{FA92749A-8DCF-4892-B8C2-D316DAB20C14}" dt="2021-12-12T07:25:29.474" v="3394" actId="20577"/>
          <ac:spMkLst>
            <pc:docMk/>
            <pc:sldMk cId="1176663675" sldId="424"/>
            <ac:spMk id="2" creationId="{00000000-0000-0000-0000-000000000000}"/>
          </ac:spMkLst>
        </pc:spChg>
        <pc:spChg chg="mod">
          <ac:chgData name="Jonas Jons" userId="edc1d49b-0074-4836-89c3-125256398db9" providerId="ADAL" clId="{FA92749A-8DCF-4892-B8C2-D316DAB20C14}" dt="2021-12-12T07:28:18.651" v="4115" actId="20577"/>
          <ac:spMkLst>
            <pc:docMk/>
            <pc:sldMk cId="1176663675" sldId="424"/>
            <ac:spMk id="3" creationId="{00000000-0000-0000-0000-000000000000}"/>
          </ac:spMkLst>
        </pc:spChg>
      </pc:sldChg>
      <pc:sldChg chg="modSp add mod">
        <pc:chgData name="Jonas Jons" userId="edc1d49b-0074-4836-89c3-125256398db9" providerId="ADAL" clId="{FA92749A-8DCF-4892-B8C2-D316DAB20C14}" dt="2021-12-12T17:30:25.291" v="4249" actId="20577"/>
        <pc:sldMkLst>
          <pc:docMk/>
          <pc:sldMk cId="1652506747" sldId="425"/>
        </pc:sldMkLst>
        <pc:spChg chg="mod">
          <ac:chgData name="Jonas Jons" userId="edc1d49b-0074-4836-89c3-125256398db9" providerId="ADAL" clId="{FA92749A-8DCF-4892-B8C2-D316DAB20C14}" dt="2021-12-12T17:30:25.291" v="4249" actId="20577"/>
          <ac:spMkLst>
            <pc:docMk/>
            <pc:sldMk cId="1652506747" sldId="425"/>
            <ac:spMk id="2" creationId="{00000000-0000-0000-0000-000000000000}"/>
          </ac:spMkLst>
        </pc:spChg>
      </pc:sldChg>
      <pc:sldChg chg="modSp add del mod">
        <pc:chgData name="Jonas Jons" userId="edc1d49b-0074-4836-89c3-125256398db9" providerId="ADAL" clId="{FA92749A-8DCF-4892-B8C2-D316DAB20C14}" dt="2021-12-12T17:46:23.747" v="4325" actId="47"/>
        <pc:sldMkLst>
          <pc:docMk/>
          <pc:sldMk cId="73740398" sldId="426"/>
        </pc:sldMkLst>
        <pc:spChg chg="mod">
          <ac:chgData name="Jonas Jons" userId="edc1d49b-0074-4836-89c3-125256398db9" providerId="ADAL" clId="{FA92749A-8DCF-4892-B8C2-D316DAB20C14}" dt="2021-12-12T07:29:54.198" v="4159" actId="20577"/>
          <ac:spMkLst>
            <pc:docMk/>
            <pc:sldMk cId="73740398" sldId="426"/>
            <ac:spMk id="2" creationId="{00000000-0000-0000-0000-000000000000}"/>
          </ac:spMkLst>
        </pc:spChg>
      </pc:sldChg>
      <pc:sldChg chg="addSp modSp add mod ord modAnim">
        <pc:chgData name="Jonas Jons" userId="edc1d49b-0074-4836-89c3-125256398db9" providerId="ADAL" clId="{FA92749A-8DCF-4892-B8C2-D316DAB20C14}" dt="2021-12-13T07:22:52.964" v="8230" actId="20577"/>
        <pc:sldMkLst>
          <pc:docMk/>
          <pc:sldMk cId="3450335603" sldId="427"/>
        </pc:sldMkLst>
        <pc:spChg chg="mod">
          <ac:chgData name="Jonas Jons" userId="edc1d49b-0074-4836-89c3-125256398db9" providerId="ADAL" clId="{FA92749A-8DCF-4892-B8C2-D316DAB20C14}" dt="2021-12-13T07:22:52.964" v="8230" actId="20577"/>
          <ac:spMkLst>
            <pc:docMk/>
            <pc:sldMk cId="3450335603" sldId="427"/>
            <ac:spMk id="2" creationId="{00000000-0000-0000-0000-000000000000}"/>
          </ac:spMkLst>
        </pc:spChg>
        <pc:spChg chg="mod">
          <ac:chgData name="Jonas Jons" userId="edc1d49b-0074-4836-89c3-125256398db9" providerId="ADAL" clId="{FA92749A-8DCF-4892-B8C2-D316DAB20C14}" dt="2021-12-12T17:39:25.428" v="4307" actId="20577"/>
          <ac:spMkLst>
            <pc:docMk/>
            <pc:sldMk cId="3450335603" sldId="427"/>
            <ac:spMk id="3" creationId="{00000000-0000-0000-0000-000000000000}"/>
          </ac:spMkLst>
        </pc:spChg>
        <pc:picChg chg="add mod">
          <ac:chgData name="Jonas Jons" userId="edc1d49b-0074-4836-89c3-125256398db9" providerId="ADAL" clId="{FA92749A-8DCF-4892-B8C2-D316DAB20C14}" dt="2021-12-12T17:39:33.767" v="4310" actId="1076"/>
          <ac:picMkLst>
            <pc:docMk/>
            <pc:sldMk cId="3450335603" sldId="427"/>
            <ac:picMk id="5" creationId="{D61A2C87-DC12-4659-9FAE-7E50EF9EB929}"/>
          </ac:picMkLst>
        </pc:picChg>
      </pc:sldChg>
      <pc:sldChg chg="addSp modSp add mod modAnim">
        <pc:chgData name="Jonas Jons" userId="edc1d49b-0074-4836-89c3-125256398db9" providerId="ADAL" clId="{FA92749A-8DCF-4892-B8C2-D316DAB20C14}" dt="2021-12-12T17:46:18.738" v="4322" actId="1076"/>
        <pc:sldMkLst>
          <pc:docMk/>
          <pc:sldMk cId="2911388443" sldId="428"/>
        </pc:sldMkLst>
        <pc:spChg chg="mod">
          <ac:chgData name="Jonas Jons" userId="edc1d49b-0074-4836-89c3-125256398db9" providerId="ADAL" clId="{FA92749A-8DCF-4892-B8C2-D316DAB20C14}" dt="2021-12-12T07:30:18.311" v="4209" actId="20577"/>
          <ac:spMkLst>
            <pc:docMk/>
            <pc:sldMk cId="2911388443" sldId="428"/>
            <ac:spMk id="2" creationId="{00000000-0000-0000-0000-000000000000}"/>
          </ac:spMkLst>
        </pc:spChg>
        <pc:spChg chg="mod">
          <ac:chgData name="Jonas Jons" userId="edc1d49b-0074-4836-89c3-125256398db9" providerId="ADAL" clId="{FA92749A-8DCF-4892-B8C2-D316DAB20C14}" dt="2021-12-12T17:46:15.938" v="4320" actId="5793"/>
          <ac:spMkLst>
            <pc:docMk/>
            <pc:sldMk cId="2911388443" sldId="428"/>
            <ac:spMk id="3" creationId="{00000000-0000-0000-0000-000000000000}"/>
          </ac:spMkLst>
        </pc:spChg>
        <pc:picChg chg="add mod">
          <ac:chgData name="Jonas Jons" userId="edc1d49b-0074-4836-89c3-125256398db9" providerId="ADAL" clId="{FA92749A-8DCF-4892-B8C2-D316DAB20C14}" dt="2021-12-12T17:46:18.738" v="4322" actId="1076"/>
          <ac:picMkLst>
            <pc:docMk/>
            <pc:sldMk cId="2911388443" sldId="428"/>
            <ac:picMk id="5" creationId="{581ADAA4-4D2B-41BE-ACB8-42BDE0E99AC2}"/>
          </ac:picMkLst>
        </pc:picChg>
      </pc:sldChg>
      <pc:sldChg chg="addSp modSp add mod ord modAnim">
        <pc:chgData name="Jonas Jons" userId="edc1d49b-0074-4836-89c3-125256398db9" providerId="ADAL" clId="{FA92749A-8DCF-4892-B8C2-D316DAB20C14}" dt="2021-12-12T17:46:22.126" v="4324"/>
        <pc:sldMkLst>
          <pc:docMk/>
          <pc:sldMk cId="3058018582" sldId="429"/>
        </pc:sldMkLst>
        <pc:spChg chg="mod">
          <ac:chgData name="Jonas Jons" userId="edc1d49b-0074-4836-89c3-125256398db9" providerId="ADAL" clId="{FA92749A-8DCF-4892-B8C2-D316DAB20C14}" dt="2021-12-12T17:45:04.299" v="4314" actId="20577"/>
          <ac:spMkLst>
            <pc:docMk/>
            <pc:sldMk cId="3058018582" sldId="429"/>
            <ac:spMk id="2" creationId="{00000000-0000-0000-0000-000000000000}"/>
          </ac:spMkLst>
        </pc:spChg>
        <pc:spChg chg="mod">
          <ac:chgData name="Jonas Jons" userId="edc1d49b-0074-4836-89c3-125256398db9" providerId="ADAL" clId="{FA92749A-8DCF-4892-B8C2-D316DAB20C14}" dt="2021-12-12T17:45:07.425" v="4316" actId="5793"/>
          <ac:spMkLst>
            <pc:docMk/>
            <pc:sldMk cId="3058018582" sldId="429"/>
            <ac:spMk id="3" creationId="{00000000-0000-0000-0000-000000000000}"/>
          </ac:spMkLst>
        </pc:spChg>
        <pc:picChg chg="add mod">
          <ac:chgData name="Jonas Jons" userId="edc1d49b-0074-4836-89c3-125256398db9" providerId="ADAL" clId="{FA92749A-8DCF-4892-B8C2-D316DAB20C14}" dt="2021-12-12T17:45:10.527" v="4318" actId="1076"/>
          <ac:picMkLst>
            <pc:docMk/>
            <pc:sldMk cId="3058018582" sldId="429"/>
            <ac:picMk id="5" creationId="{B82A754B-F9F1-4783-901F-22691E05BC6B}"/>
          </ac:picMkLst>
        </pc:picChg>
      </pc:sldChg>
      <pc:sldChg chg="modSp add mod modAnim">
        <pc:chgData name="Jonas Jons" userId="edc1d49b-0074-4836-89c3-125256398db9" providerId="ADAL" clId="{FA92749A-8DCF-4892-B8C2-D316DAB20C14}" dt="2021-12-12T17:49:38.580" v="5047" actId="20577"/>
        <pc:sldMkLst>
          <pc:docMk/>
          <pc:sldMk cId="1831425420" sldId="430"/>
        </pc:sldMkLst>
        <pc:spChg chg="mod">
          <ac:chgData name="Jonas Jons" userId="edc1d49b-0074-4836-89c3-125256398db9" providerId="ADAL" clId="{FA92749A-8DCF-4892-B8C2-D316DAB20C14}" dt="2021-12-12T17:47:42.174" v="4358" actId="20577"/>
          <ac:spMkLst>
            <pc:docMk/>
            <pc:sldMk cId="1831425420" sldId="430"/>
            <ac:spMk id="2" creationId="{00000000-0000-0000-0000-000000000000}"/>
          </ac:spMkLst>
        </pc:spChg>
        <pc:spChg chg="mod">
          <ac:chgData name="Jonas Jons" userId="edc1d49b-0074-4836-89c3-125256398db9" providerId="ADAL" clId="{FA92749A-8DCF-4892-B8C2-D316DAB20C14}" dt="2021-12-12T17:49:38.580" v="5047" actId="20577"/>
          <ac:spMkLst>
            <pc:docMk/>
            <pc:sldMk cId="1831425420" sldId="430"/>
            <ac:spMk id="3" creationId="{00000000-0000-0000-0000-000000000000}"/>
          </ac:spMkLst>
        </pc:spChg>
      </pc:sldChg>
      <pc:sldChg chg="modSp add del mod modAnim">
        <pc:chgData name="Jonas Jons" userId="edc1d49b-0074-4836-89c3-125256398db9" providerId="ADAL" clId="{FA92749A-8DCF-4892-B8C2-D316DAB20C14}" dt="2021-12-13T00:13:11.441" v="5411" actId="47"/>
        <pc:sldMkLst>
          <pc:docMk/>
          <pc:sldMk cId="2244551614" sldId="431"/>
        </pc:sldMkLst>
        <pc:spChg chg="mod">
          <ac:chgData name="Jonas Jons" userId="edc1d49b-0074-4836-89c3-125256398db9" providerId="ADAL" clId="{FA92749A-8DCF-4892-B8C2-D316DAB20C14}" dt="2021-12-13T00:10:38.011" v="5087" actId="20577"/>
          <ac:spMkLst>
            <pc:docMk/>
            <pc:sldMk cId="2244551614" sldId="431"/>
            <ac:spMk id="2" creationId="{00000000-0000-0000-0000-000000000000}"/>
          </ac:spMkLst>
        </pc:spChg>
        <pc:spChg chg="mod">
          <ac:chgData name="Jonas Jons" userId="edc1d49b-0074-4836-89c3-125256398db9" providerId="ADAL" clId="{FA92749A-8DCF-4892-B8C2-D316DAB20C14}" dt="2021-12-13T00:11:26.282" v="5404" actId="20577"/>
          <ac:spMkLst>
            <pc:docMk/>
            <pc:sldMk cId="2244551614" sldId="431"/>
            <ac:spMk id="3" creationId="{00000000-0000-0000-0000-000000000000}"/>
          </ac:spMkLst>
        </pc:spChg>
      </pc:sldChg>
      <pc:sldChg chg="addSp delSp modSp add mod">
        <pc:chgData name="Jonas Jons" userId="edc1d49b-0074-4836-89c3-125256398db9" providerId="ADAL" clId="{FA92749A-8DCF-4892-B8C2-D316DAB20C14}" dt="2021-12-13T07:25:39.013" v="8239" actId="1076"/>
        <pc:sldMkLst>
          <pc:docMk/>
          <pc:sldMk cId="195655285" sldId="432"/>
        </pc:sldMkLst>
        <pc:picChg chg="add del mod">
          <ac:chgData name="Jonas Jons" userId="edc1d49b-0074-4836-89c3-125256398db9" providerId="ADAL" clId="{FA92749A-8DCF-4892-B8C2-D316DAB20C14}" dt="2021-12-13T00:12:18.943" v="5408" actId="478"/>
          <ac:picMkLst>
            <pc:docMk/>
            <pc:sldMk cId="195655285" sldId="432"/>
            <ac:picMk id="5" creationId="{83B2DCD6-E172-4053-B0F2-5D3BB16BB881}"/>
          </ac:picMkLst>
        </pc:picChg>
        <pc:picChg chg="add del mod">
          <ac:chgData name="Jonas Jons" userId="edc1d49b-0074-4836-89c3-125256398db9" providerId="ADAL" clId="{FA92749A-8DCF-4892-B8C2-D316DAB20C14}" dt="2021-12-13T07:24:06.401" v="8231" actId="478"/>
          <ac:picMkLst>
            <pc:docMk/>
            <pc:sldMk cId="195655285" sldId="432"/>
            <ac:picMk id="7" creationId="{DBB8967A-FFD2-4381-954C-E9C66AB621FA}"/>
          </ac:picMkLst>
        </pc:picChg>
        <pc:picChg chg="add del mod">
          <ac:chgData name="Jonas Jons" userId="edc1d49b-0074-4836-89c3-125256398db9" providerId="ADAL" clId="{FA92749A-8DCF-4892-B8C2-D316DAB20C14}" dt="2021-12-13T07:25:04.895" v="8234" actId="478"/>
          <ac:picMkLst>
            <pc:docMk/>
            <pc:sldMk cId="195655285" sldId="432"/>
            <ac:picMk id="9" creationId="{D477E182-F578-45A0-AEBB-F131E2896104}"/>
          </ac:picMkLst>
        </pc:picChg>
        <pc:picChg chg="add del mod">
          <ac:chgData name="Jonas Jons" userId="edc1d49b-0074-4836-89c3-125256398db9" providerId="ADAL" clId="{FA92749A-8DCF-4892-B8C2-D316DAB20C14}" dt="2021-12-13T07:25:34.526" v="8237" actId="478"/>
          <ac:picMkLst>
            <pc:docMk/>
            <pc:sldMk cId="195655285" sldId="432"/>
            <ac:picMk id="11" creationId="{976A11C5-69EE-4A95-9D74-C5F2AB19BC1C}"/>
          </ac:picMkLst>
        </pc:picChg>
        <pc:picChg chg="add mod">
          <ac:chgData name="Jonas Jons" userId="edc1d49b-0074-4836-89c3-125256398db9" providerId="ADAL" clId="{FA92749A-8DCF-4892-B8C2-D316DAB20C14}" dt="2021-12-13T07:25:39.013" v="8239" actId="1076"/>
          <ac:picMkLst>
            <pc:docMk/>
            <pc:sldMk cId="195655285" sldId="432"/>
            <ac:picMk id="13" creationId="{6220D5D5-D306-4F80-A5A5-B1CF3B51ECE3}"/>
          </ac:picMkLst>
        </pc:picChg>
      </pc:sldChg>
      <pc:sldChg chg="modSp add mod">
        <pc:chgData name="Jonas Jons" userId="edc1d49b-0074-4836-89c3-125256398db9" providerId="ADAL" clId="{FA92749A-8DCF-4892-B8C2-D316DAB20C14}" dt="2021-12-13T00:13:42.671" v="5435" actId="20577"/>
        <pc:sldMkLst>
          <pc:docMk/>
          <pc:sldMk cId="1533768575" sldId="433"/>
        </pc:sldMkLst>
        <pc:spChg chg="mod">
          <ac:chgData name="Jonas Jons" userId="edc1d49b-0074-4836-89c3-125256398db9" providerId="ADAL" clId="{FA92749A-8DCF-4892-B8C2-D316DAB20C14}" dt="2021-12-13T00:13:42.671" v="5435" actId="20577"/>
          <ac:spMkLst>
            <pc:docMk/>
            <pc:sldMk cId="1533768575" sldId="433"/>
            <ac:spMk id="2" creationId="{00000000-0000-0000-0000-000000000000}"/>
          </ac:spMkLst>
        </pc:spChg>
      </pc:sldChg>
      <pc:sldChg chg="addSp delSp modSp add mod modAnim">
        <pc:chgData name="Jonas Jons" userId="edc1d49b-0074-4836-89c3-125256398db9" providerId="ADAL" clId="{FA92749A-8DCF-4892-B8C2-D316DAB20C14}" dt="2021-12-13T07:29:20.629" v="8242" actId="1076"/>
        <pc:sldMkLst>
          <pc:docMk/>
          <pc:sldMk cId="2574070620" sldId="434"/>
        </pc:sldMkLst>
        <pc:spChg chg="mod">
          <ac:chgData name="Jonas Jons" userId="edc1d49b-0074-4836-89c3-125256398db9" providerId="ADAL" clId="{FA92749A-8DCF-4892-B8C2-D316DAB20C14}" dt="2021-12-13T00:14:20.249" v="5543" actId="20577"/>
          <ac:spMkLst>
            <pc:docMk/>
            <pc:sldMk cId="2574070620" sldId="434"/>
            <ac:spMk id="2" creationId="{00000000-0000-0000-0000-000000000000}"/>
          </ac:spMkLst>
        </pc:spChg>
        <pc:spChg chg="mod">
          <ac:chgData name="Jonas Jons" userId="edc1d49b-0074-4836-89c3-125256398db9" providerId="ADAL" clId="{FA92749A-8DCF-4892-B8C2-D316DAB20C14}" dt="2021-12-13T00:25:19.386" v="6022" actId="20577"/>
          <ac:spMkLst>
            <pc:docMk/>
            <pc:sldMk cId="2574070620" sldId="434"/>
            <ac:spMk id="3" creationId="{00000000-0000-0000-0000-000000000000}"/>
          </ac:spMkLst>
        </pc:spChg>
        <pc:picChg chg="add del mod">
          <ac:chgData name="Jonas Jons" userId="edc1d49b-0074-4836-89c3-125256398db9" providerId="ADAL" clId="{FA92749A-8DCF-4892-B8C2-D316DAB20C14}" dt="2021-12-13T07:29:15.591" v="8240" actId="478"/>
          <ac:picMkLst>
            <pc:docMk/>
            <pc:sldMk cId="2574070620" sldId="434"/>
            <ac:picMk id="5" creationId="{3048CDEE-5E82-433A-88BF-0A8A60518779}"/>
          </ac:picMkLst>
        </pc:picChg>
        <pc:picChg chg="add mod">
          <ac:chgData name="Jonas Jons" userId="edc1d49b-0074-4836-89c3-125256398db9" providerId="ADAL" clId="{FA92749A-8DCF-4892-B8C2-D316DAB20C14}" dt="2021-12-13T07:29:20.629" v="8242" actId="1076"/>
          <ac:picMkLst>
            <pc:docMk/>
            <pc:sldMk cId="2574070620" sldId="434"/>
            <ac:picMk id="7" creationId="{5C5CB84F-F666-4DE9-91F7-442E92986E30}"/>
          </ac:picMkLst>
        </pc:picChg>
      </pc:sldChg>
      <pc:sldChg chg="add del">
        <pc:chgData name="Jonas Jons" userId="edc1d49b-0074-4836-89c3-125256398db9" providerId="ADAL" clId="{FA92749A-8DCF-4892-B8C2-D316DAB20C14}" dt="2021-12-13T00:25:42.441" v="6025" actId="47"/>
        <pc:sldMkLst>
          <pc:docMk/>
          <pc:sldMk cId="2295999073" sldId="435"/>
        </pc:sldMkLst>
      </pc:sldChg>
      <pc:sldChg chg="delSp modSp add mod modAnim">
        <pc:chgData name="Jonas Jons" userId="edc1d49b-0074-4836-89c3-125256398db9" providerId="ADAL" clId="{FA92749A-8DCF-4892-B8C2-D316DAB20C14}" dt="2021-12-13T07:29:41.312" v="8246" actId="20577"/>
        <pc:sldMkLst>
          <pc:docMk/>
          <pc:sldMk cId="2988953000" sldId="435"/>
        </pc:sldMkLst>
        <pc:spChg chg="mod">
          <ac:chgData name="Jonas Jons" userId="edc1d49b-0074-4836-89c3-125256398db9" providerId="ADAL" clId="{FA92749A-8DCF-4892-B8C2-D316DAB20C14}" dt="2021-12-13T07:29:41.312" v="8246" actId="20577"/>
          <ac:spMkLst>
            <pc:docMk/>
            <pc:sldMk cId="2988953000" sldId="435"/>
            <ac:spMk id="2" creationId="{00000000-0000-0000-0000-000000000000}"/>
          </ac:spMkLst>
        </pc:spChg>
        <pc:spChg chg="mod">
          <ac:chgData name="Jonas Jons" userId="edc1d49b-0074-4836-89c3-125256398db9" providerId="ADAL" clId="{FA92749A-8DCF-4892-B8C2-D316DAB20C14}" dt="2021-12-13T07:14:06.275" v="6446" actId="20577"/>
          <ac:spMkLst>
            <pc:docMk/>
            <pc:sldMk cId="2988953000" sldId="435"/>
            <ac:spMk id="3" creationId="{00000000-0000-0000-0000-000000000000}"/>
          </ac:spMkLst>
        </pc:spChg>
        <pc:picChg chg="del">
          <ac:chgData name="Jonas Jons" userId="edc1d49b-0074-4836-89c3-125256398db9" providerId="ADAL" clId="{FA92749A-8DCF-4892-B8C2-D316DAB20C14}" dt="2021-12-13T07:10:39.714" v="6050" actId="478"/>
          <ac:picMkLst>
            <pc:docMk/>
            <pc:sldMk cId="2988953000" sldId="435"/>
            <ac:picMk id="5" creationId="{3048CDEE-5E82-433A-88BF-0A8A60518779}"/>
          </ac:picMkLst>
        </pc:picChg>
      </pc:sldChg>
      <pc:sldChg chg="modSp add mod modAnim">
        <pc:chgData name="Jonas Jons" userId="edc1d49b-0074-4836-89c3-125256398db9" providerId="ADAL" clId="{FA92749A-8DCF-4892-B8C2-D316DAB20C14}" dt="2021-12-13T07:18:56.918" v="7486" actId="20577"/>
        <pc:sldMkLst>
          <pc:docMk/>
          <pc:sldMk cId="1306123386" sldId="436"/>
        </pc:sldMkLst>
        <pc:spChg chg="mod">
          <ac:chgData name="Jonas Jons" userId="edc1d49b-0074-4836-89c3-125256398db9" providerId="ADAL" clId="{FA92749A-8DCF-4892-B8C2-D316DAB20C14}" dt="2021-12-13T07:15:27.696" v="6519" actId="14100"/>
          <ac:spMkLst>
            <pc:docMk/>
            <pc:sldMk cId="1306123386" sldId="436"/>
            <ac:spMk id="2" creationId="{00000000-0000-0000-0000-000000000000}"/>
          </ac:spMkLst>
        </pc:spChg>
        <pc:spChg chg="mod">
          <ac:chgData name="Jonas Jons" userId="edc1d49b-0074-4836-89c3-125256398db9" providerId="ADAL" clId="{FA92749A-8DCF-4892-B8C2-D316DAB20C14}" dt="2021-12-13T07:18:56.918" v="7486" actId="20577"/>
          <ac:spMkLst>
            <pc:docMk/>
            <pc:sldMk cId="1306123386" sldId="436"/>
            <ac:spMk id="3" creationId="{00000000-0000-0000-0000-000000000000}"/>
          </ac:spMkLst>
        </pc:spChg>
      </pc:sldChg>
      <pc:sldChg chg="modSp add mod modAnim">
        <pc:chgData name="Jonas Jons" userId="edc1d49b-0074-4836-89c3-125256398db9" providerId="ADAL" clId="{FA92749A-8DCF-4892-B8C2-D316DAB20C14}" dt="2021-12-13T07:22:26.700" v="8212" actId="20577"/>
        <pc:sldMkLst>
          <pc:docMk/>
          <pc:sldMk cId="3111578935" sldId="437"/>
        </pc:sldMkLst>
        <pc:spChg chg="mod">
          <ac:chgData name="Jonas Jons" userId="edc1d49b-0074-4836-89c3-125256398db9" providerId="ADAL" clId="{FA92749A-8DCF-4892-B8C2-D316DAB20C14}" dt="2021-12-13T07:19:29.241" v="7503" actId="20577"/>
          <ac:spMkLst>
            <pc:docMk/>
            <pc:sldMk cId="3111578935" sldId="437"/>
            <ac:spMk id="2" creationId="{00000000-0000-0000-0000-000000000000}"/>
          </ac:spMkLst>
        </pc:spChg>
        <pc:spChg chg="mod">
          <ac:chgData name="Jonas Jons" userId="edc1d49b-0074-4836-89c3-125256398db9" providerId="ADAL" clId="{FA92749A-8DCF-4892-B8C2-D316DAB20C14}" dt="2021-12-13T07:22:26.700" v="8212" actId="20577"/>
          <ac:spMkLst>
            <pc:docMk/>
            <pc:sldMk cId="3111578935" sldId="437"/>
            <ac:spMk id="3" creationId="{00000000-0000-0000-0000-000000000000}"/>
          </ac:spMkLst>
        </pc:spChg>
      </pc:sldChg>
      <pc:sldChg chg="addSp delSp modSp add mod modAnim">
        <pc:chgData name="Jonas Jons" userId="edc1d49b-0074-4836-89c3-125256398db9" providerId="ADAL" clId="{FA92749A-8DCF-4892-B8C2-D316DAB20C14}" dt="2021-12-13T07:34:17.198" v="8860" actId="1076"/>
        <pc:sldMkLst>
          <pc:docMk/>
          <pc:sldMk cId="2503497448" sldId="438"/>
        </pc:sldMkLst>
        <pc:spChg chg="mod">
          <ac:chgData name="Jonas Jons" userId="edc1d49b-0074-4836-89c3-125256398db9" providerId="ADAL" clId="{FA92749A-8DCF-4892-B8C2-D316DAB20C14}" dt="2021-12-13T07:30:26.927" v="8313" actId="14100"/>
          <ac:spMkLst>
            <pc:docMk/>
            <pc:sldMk cId="2503497448" sldId="438"/>
            <ac:spMk id="2" creationId="{00000000-0000-0000-0000-000000000000}"/>
          </ac:spMkLst>
        </pc:spChg>
        <pc:spChg chg="mod">
          <ac:chgData name="Jonas Jons" userId="edc1d49b-0074-4836-89c3-125256398db9" providerId="ADAL" clId="{FA92749A-8DCF-4892-B8C2-D316DAB20C14}" dt="2021-12-13T07:34:10.651" v="8858" actId="20577"/>
          <ac:spMkLst>
            <pc:docMk/>
            <pc:sldMk cId="2503497448" sldId="438"/>
            <ac:spMk id="3" creationId="{00000000-0000-0000-0000-000000000000}"/>
          </ac:spMkLst>
        </pc:spChg>
        <pc:picChg chg="add del mod">
          <ac:chgData name="Jonas Jons" userId="edc1d49b-0074-4836-89c3-125256398db9" providerId="ADAL" clId="{FA92749A-8DCF-4892-B8C2-D316DAB20C14}" dt="2021-12-13T07:31:32.146" v="8404" actId="22"/>
          <ac:picMkLst>
            <pc:docMk/>
            <pc:sldMk cId="2503497448" sldId="438"/>
            <ac:picMk id="5" creationId="{F7A444B4-69BE-4646-9CDF-F329EA40C483}"/>
          </ac:picMkLst>
        </pc:picChg>
        <pc:picChg chg="add del mod">
          <ac:chgData name="Jonas Jons" userId="edc1d49b-0074-4836-89c3-125256398db9" providerId="ADAL" clId="{FA92749A-8DCF-4892-B8C2-D316DAB20C14}" dt="2021-12-13T07:32:30.146" v="8499" actId="478"/>
          <ac:picMkLst>
            <pc:docMk/>
            <pc:sldMk cId="2503497448" sldId="438"/>
            <ac:picMk id="7" creationId="{D3774FDD-A829-4E94-9B8D-059B445C544D}"/>
          </ac:picMkLst>
        </pc:picChg>
        <pc:picChg chg="add mod">
          <ac:chgData name="Jonas Jons" userId="edc1d49b-0074-4836-89c3-125256398db9" providerId="ADAL" clId="{FA92749A-8DCF-4892-B8C2-D316DAB20C14}" dt="2021-12-13T07:34:17.198" v="8860" actId="1076"/>
          <ac:picMkLst>
            <pc:docMk/>
            <pc:sldMk cId="2503497448" sldId="438"/>
            <ac:picMk id="9" creationId="{A3AF8462-F6D8-47B1-87E5-8F2AEF144ED9}"/>
          </ac:picMkLst>
        </pc:picChg>
      </pc:sldChg>
      <pc:sldChg chg="modSp add mod modAnim">
        <pc:chgData name="Jonas Jons" userId="edc1d49b-0074-4836-89c3-125256398db9" providerId="ADAL" clId="{FA92749A-8DCF-4892-B8C2-D316DAB20C14}" dt="2021-12-13T07:37:23.952" v="9479" actId="20577"/>
        <pc:sldMkLst>
          <pc:docMk/>
          <pc:sldMk cId="2701838750" sldId="439"/>
        </pc:sldMkLst>
        <pc:spChg chg="mod">
          <ac:chgData name="Jonas Jons" userId="edc1d49b-0074-4836-89c3-125256398db9" providerId="ADAL" clId="{FA92749A-8DCF-4892-B8C2-D316DAB20C14}" dt="2021-12-13T07:34:51.911" v="8901" actId="20577"/>
          <ac:spMkLst>
            <pc:docMk/>
            <pc:sldMk cId="2701838750" sldId="439"/>
            <ac:spMk id="2" creationId="{00000000-0000-0000-0000-000000000000}"/>
          </ac:spMkLst>
        </pc:spChg>
        <pc:spChg chg="mod">
          <ac:chgData name="Jonas Jons" userId="edc1d49b-0074-4836-89c3-125256398db9" providerId="ADAL" clId="{FA92749A-8DCF-4892-B8C2-D316DAB20C14}" dt="2021-12-13T07:37:23.952" v="9479" actId="20577"/>
          <ac:spMkLst>
            <pc:docMk/>
            <pc:sldMk cId="2701838750" sldId="439"/>
            <ac:spMk id="3" creationId="{00000000-0000-0000-0000-000000000000}"/>
          </ac:spMkLst>
        </pc:spChg>
      </pc:sldChg>
      <pc:sldChg chg="modSp add mod modAnim">
        <pc:chgData name="Jonas Jons" userId="edc1d49b-0074-4836-89c3-125256398db9" providerId="ADAL" clId="{FA92749A-8DCF-4892-B8C2-D316DAB20C14}" dt="2021-12-13T07:41:21.965" v="10274" actId="20577"/>
        <pc:sldMkLst>
          <pc:docMk/>
          <pc:sldMk cId="4036424331" sldId="440"/>
        </pc:sldMkLst>
        <pc:spChg chg="mod">
          <ac:chgData name="Jonas Jons" userId="edc1d49b-0074-4836-89c3-125256398db9" providerId="ADAL" clId="{FA92749A-8DCF-4892-B8C2-D316DAB20C14}" dt="2021-12-13T07:38:41.840" v="9718" actId="20577"/>
          <ac:spMkLst>
            <pc:docMk/>
            <pc:sldMk cId="4036424331" sldId="440"/>
            <ac:spMk id="2" creationId="{00000000-0000-0000-0000-000000000000}"/>
          </ac:spMkLst>
        </pc:spChg>
        <pc:spChg chg="mod">
          <ac:chgData name="Jonas Jons" userId="edc1d49b-0074-4836-89c3-125256398db9" providerId="ADAL" clId="{FA92749A-8DCF-4892-B8C2-D316DAB20C14}" dt="2021-12-13T07:41:21.965" v="10274" actId="20577"/>
          <ac:spMkLst>
            <pc:docMk/>
            <pc:sldMk cId="4036424331" sldId="440"/>
            <ac:spMk id="3" creationId="{00000000-0000-0000-0000-000000000000}"/>
          </ac:spMkLst>
        </pc:spChg>
      </pc:sldChg>
    </pc:docChg>
  </pc:docChgLst>
  <pc:docChgLst>
    <pc:chgData name="Pontus Sandh" userId="S::pontus.sandh@consid.se::15960f18-30b8-4d86-97c0-ce2d18b18926" providerId="AD" clId="Web-{D2DAC3B5-9FC9-4B4B-8D08-56A46A327CB6}"/>
    <pc:docChg chg="addSld delSld modSld addMainMaster modMainMaster">
      <pc:chgData name="Pontus Sandh" userId="S::pontus.sandh@consid.se::15960f18-30b8-4d86-97c0-ce2d18b18926" providerId="AD" clId="Web-{D2DAC3B5-9FC9-4B4B-8D08-56A46A327CB6}" dt="2021-06-14T09:30:15.400" v="71" actId="20577"/>
      <pc:docMkLst>
        <pc:docMk/>
      </pc:docMkLst>
      <pc:sldChg chg="del">
        <pc:chgData name="Pontus Sandh" userId="S::pontus.sandh@consid.se::15960f18-30b8-4d86-97c0-ce2d18b18926" providerId="AD" clId="Web-{D2DAC3B5-9FC9-4B4B-8D08-56A46A327CB6}" dt="2021-06-14T09:27:43.438" v="1"/>
        <pc:sldMkLst>
          <pc:docMk/>
          <pc:sldMk cId="3194377694" sldId="256"/>
        </pc:sldMkLst>
      </pc:sldChg>
      <pc:sldChg chg="modSp add">
        <pc:chgData name="Pontus Sandh" userId="S::pontus.sandh@consid.se::15960f18-30b8-4d86-97c0-ce2d18b18926" providerId="AD" clId="Web-{D2DAC3B5-9FC9-4B4B-8D08-56A46A327CB6}" dt="2021-06-14T09:30:15.400" v="71" actId="20577"/>
        <pc:sldMkLst>
          <pc:docMk/>
          <pc:sldMk cId="1905089574" sldId="257"/>
        </pc:sldMkLst>
        <pc:spChg chg="mod">
          <ac:chgData name="Pontus Sandh" userId="S::pontus.sandh@consid.se::15960f18-30b8-4d86-97c0-ce2d18b18926" providerId="AD" clId="Web-{D2DAC3B5-9FC9-4B4B-8D08-56A46A327CB6}" dt="2021-06-14T09:30:15.400" v="71" actId="20577"/>
          <ac:spMkLst>
            <pc:docMk/>
            <pc:sldMk cId="1905089574" sldId="257"/>
            <ac:spMk id="3" creationId="{00000000-0000-0000-0000-000000000000}"/>
          </ac:spMkLst>
        </pc:spChg>
        <pc:spChg chg="mod">
          <ac:chgData name="Pontus Sandh" userId="S::pontus.sandh@consid.se::15960f18-30b8-4d86-97c0-ce2d18b18926" providerId="AD" clId="Web-{D2DAC3B5-9FC9-4B4B-8D08-56A46A327CB6}" dt="2021-06-14T09:29:29.678" v="67" actId="20577"/>
          <ac:spMkLst>
            <pc:docMk/>
            <pc:sldMk cId="1905089574" sldId="257"/>
            <ac:spMk id="5" creationId="{7EC0859A-AF6D-49A7-9BD5-047E35CF52DA}"/>
          </ac:spMkLst>
        </pc:spChg>
        <pc:spChg chg="mod">
          <ac:chgData name="Pontus Sandh" userId="S::pontus.sandh@consid.se::15960f18-30b8-4d86-97c0-ce2d18b18926" providerId="AD" clId="Web-{D2DAC3B5-9FC9-4B4B-8D08-56A46A327CB6}" dt="2021-06-14T09:29:38.116" v="69" actId="1076"/>
          <ac:spMkLst>
            <pc:docMk/>
            <pc:sldMk cId="1905089574" sldId="257"/>
            <ac:spMk id="6" creationId="{79BCC8AE-649C-41FA-91A1-E6AADF540754}"/>
          </ac:spMkLst>
        </pc:spChg>
      </pc:sldChg>
      <pc:sldMasterChg chg="add addSldLayout">
        <pc:chgData name="Pontus Sandh" userId="S::pontus.sandh@consid.se::15960f18-30b8-4d86-97c0-ce2d18b18926" providerId="AD" clId="Web-{D2DAC3B5-9FC9-4B4B-8D08-56A46A327CB6}" dt="2021-06-14T09:27:39.063" v="0"/>
        <pc:sldMasterMkLst>
          <pc:docMk/>
          <pc:sldMasterMk cId="2168457563" sldId="2147483648"/>
        </pc:sldMasterMkLst>
        <pc:sldLayoutChg chg="add">
          <pc:chgData name="Pontus Sandh" userId="S::pontus.sandh@consid.se::15960f18-30b8-4d86-97c0-ce2d18b18926" providerId="AD" clId="Web-{D2DAC3B5-9FC9-4B4B-8D08-56A46A327CB6}" dt="2021-06-14T09:27:39.063" v="0"/>
          <pc:sldLayoutMkLst>
            <pc:docMk/>
            <pc:sldMasterMk cId="2168457563" sldId="2147483648"/>
            <pc:sldLayoutMk cId="2534321061" sldId="2147483649"/>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317686968" sldId="2147483650"/>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108502307" sldId="2147483651"/>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113137889" sldId="2147483652"/>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1874660162" sldId="2147483653"/>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2431491682" sldId="2147483654"/>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674272936" sldId="2147483655"/>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1625998764" sldId="2147483656"/>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2775383908" sldId="2147483657"/>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4292797717" sldId="2147483658"/>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211067927" sldId="2147483659"/>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835034287" sldId="2147483660"/>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1605667494" sldId="2147483661"/>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2580477222" sldId="2147483662"/>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918200943" sldId="2147483663"/>
          </pc:sldLayoutMkLst>
        </pc:sldLayoutChg>
      </pc:sldMasterChg>
      <pc:sldMasterChg chg="replId modSldLayout">
        <pc:chgData name="Pontus Sandh" userId="S::pontus.sandh@consid.se::15960f18-30b8-4d86-97c0-ce2d18b18926" providerId="AD" clId="Web-{D2DAC3B5-9FC9-4B4B-8D08-56A46A327CB6}" dt="2021-06-14T09:27:39.063" v="0"/>
        <pc:sldMasterMkLst>
          <pc:docMk/>
          <pc:sldMasterMk cId="3707285536" sldId="2147483664"/>
        </pc:sldMasterMkLst>
        <pc:sldLayoutChg chg="replId">
          <pc:chgData name="Pontus Sandh" userId="S::pontus.sandh@consid.se::15960f18-30b8-4d86-97c0-ce2d18b18926" providerId="AD" clId="Web-{D2DAC3B5-9FC9-4B4B-8D08-56A46A327CB6}" dt="2021-06-14T09:27:39.063" v="0"/>
          <pc:sldLayoutMkLst>
            <pc:docMk/>
            <pc:sldMasterMk cId="3707285536" sldId="2147483664"/>
            <pc:sldLayoutMk cId="3784422522" sldId="2147483665"/>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1322720541" sldId="2147483666"/>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4186728252" sldId="2147483667"/>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592360552" sldId="2147483668"/>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277650727" sldId="2147483669"/>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256609619" sldId="2147483670"/>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311076576" sldId="2147483671"/>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1548965504" sldId="2147483672"/>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4171453819" sldId="2147483673"/>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2623719344" sldId="2147483674"/>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71644130" sldId="2147483675"/>
          </pc:sldLayoutMkLst>
        </pc:sldLayoutChg>
      </pc:sldMasterChg>
    </pc:docChg>
  </pc:docChgLst>
  <pc:docChgLst>
    <pc:chgData name="Emil Wall" userId="bf7fb65c-5bf5-4e1a-a4b3-e68b6a01cc25" providerId="ADAL" clId="{431D1C13-6346-473D-9F08-B99EB86B2908}"/>
    <pc:docChg chg="modSld">
      <pc:chgData name="Emil Wall" userId="bf7fb65c-5bf5-4e1a-a4b3-e68b6a01cc25" providerId="ADAL" clId="{431D1C13-6346-473D-9F08-B99EB86B2908}" dt="2021-07-08T08:21:08.937" v="1"/>
      <pc:docMkLst>
        <pc:docMk/>
      </pc:docMkLst>
      <pc:sldChg chg="modSp mod modAnim">
        <pc:chgData name="Emil Wall" userId="bf7fb65c-5bf5-4e1a-a4b3-e68b6a01cc25" providerId="ADAL" clId="{431D1C13-6346-473D-9F08-B99EB86B2908}" dt="2021-07-08T08:21:08.937" v="1"/>
        <pc:sldMkLst>
          <pc:docMk/>
          <pc:sldMk cId="1905089574" sldId="257"/>
        </pc:sldMkLst>
        <pc:spChg chg="mod">
          <ac:chgData name="Emil Wall" userId="bf7fb65c-5bf5-4e1a-a4b3-e68b6a01cc25" providerId="ADAL" clId="{431D1C13-6346-473D-9F08-B99EB86B2908}" dt="2021-07-08T08:20:50.057" v="0" actId="1076"/>
          <ac:spMkLst>
            <pc:docMk/>
            <pc:sldMk cId="1905089574" sldId="257"/>
            <ac:spMk id="6" creationId="{79BCC8AE-649C-41FA-91A1-E6AADF5407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DB352-6B2F-430A-BBA5-3354E3AD6FF3}" type="datetimeFigureOut">
              <a:rPr lang="sv-SE"/>
              <a:t>2021-12-07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B3DAE-F82E-407B-A0B8-CB2BFA367D80}" type="slidenum">
              <a:rPr lang="sv-SE"/>
              <a:t>‹#›</a:t>
            </a:fld>
            <a:endParaRPr lang="sv-SE"/>
          </a:p>
        </p:txBody>
      </p:sp>
    </p:spTree>
    <p:extLst>
      <p:ext uri="{BB962C8B-B14F-4D97-AF65-F5344CB8AC3E}">
        <p14:creationId xmlns:p14="http://schemas.microsoft.com/office/powerpoint/2010/main" val="75456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BBFFA643-9266-4AF5-B7C3-A77CF0D4B20D}" type="slidenum">
              <a:rPr lang="en-SE" smtClean="0"/>
              <a:t>1</a:t>
            </a:fld>
            <a:endParaRPr lang="en-SE"/>
          </a:p>
        </p:txBody>
      </p:sp>
    </p:spTree>
    <p:extLst>
      <p:ext uri="{BB962C8B-B14F-4D97-AF65-F5344CB8AC3E}">
        <p14:creationId xmlns:p14="http://schemas.microsoft.com/office/powerpoint/2010/main" val="187068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10</a:t>
            </a:fld>
            <a:endParaRPr lang="en-SE"/>
          </a:p>
        </p:txBody>
      </p:sp>
    </p:spTree>
    <p:extLst>
      <p:ext uri="{BB962C8B-B14F-4D97-AF65-F5344CB8AC3E}">
        <p14:creationId xmlns:p14="http://schemas.microsoft.com/office/powerpoint/2010/main" val="350465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11</a:t>
            </a:fld>
            <a:endParaRPr lang="en-SE"/>
          </a:p>
        </p:txBody>
      </p:sp>
    </p:spTree>
    <p:extLst>
      <p:ext uri="{BB962C8B-B14F-4D97-AF65-F5344CB8AC3E}">
        <p14:creationId xmlns:p14="http://schemas.microsoft.com/office/powerpoint/2010/main" val="1327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12</a:t>
            </a:fld>
            <a:endParaRPr lang="en-SE"/>
          </a:p>
        </p:txBody>
      </p:sp>
    </p:spTree>
    <p:extLst>
      <p:ext uri="{BB962C8B-B14F-4D97-AF65-F5344CB8AC3E}">
        <p14:creationId xmlns:p14="http://schemas.microsoft.com/office/powerpoint/2010/main" val="390461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13</a:t>
            </a:fld>
            <a:endParaRPr lang="en-SE"/>
          </a:p>
        </p:txBody>
      </p:sp>
    </p:spTree>
    <p:extLst>
      <p:ext uri="{BB962C8B-B14F-4D97-AF65-F5344CB8AC3E}">
        <p14:creationId xmlns:p14="http://schemas.microsoft.com/office/powerpoint/2010/main" val="3052309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14</a:t>
            </a:fld>
            <a:endParaRPr lang="en-SE"/>
          </a:p>
        </p:txBody>
      </p:sp>
    </p:spTree>
    <p:extLst>
      <p:ext uri="{BB962C8B-B14F-4D97-AF65-F5344CB8AC3E}">
        <p14:creationId xmlns:p14="http://schemas.microsoft.com/office/powerpoint/2010/main" val="4182942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15</a:t>
            </a:fld>
            <a:endParaRPr lang="en-SE"/>
          </a:p>
        </p:txBody>
      </p:sp>
    </p:spTree>
    <p:extLst>
      <p:ext uri="{BB962C8B-B14F-4D97-AF65-F5344CB8AC3E}">
        <p14:creationId xmlns:p14="http://schemas.microsoft.com/office/powerpoint/2010/main" val="3355540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16</a:t>
            </a:fld>
            <a:endParaRPr lang="en-SE"/>
          </a:p>
        </p:txBody>
      </p:sp>
    </p:spTree>
    <p:extLst>
      <p:ext uri="{BB962C8B-B14F-4D97-AF65-F5344CB8AC3E}">
        <p14:creationId xmlns:p14="http://schemas.microsoft.com/office/powerpoint/2010/main" val="140561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17</a:t>
            </a:fld>
            <a:endParaRPr lang="en-SE"/>
          </a:p>
        </p:txBody>
      </p:sp>
    </p:spTree>
    <p:extLst>
      <p:ext uri="{BB962C8B-B14F-4D97-AF65-F5344CB8AC3E}">
        <p14:creationId xmlns:p14="http://schemas.microsoft.com/office/powerpoint/2010/main" val="2882672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18</a:t>
            </a:fld>
            <a:endParaRPr lang="en-SE"/>
          </a:p>
        </p:txBody>
      </p:sp>
    </p:spTree>
    <p:extLst>
      <p:ext uri="{BB962C8B-B14F-4D97-AF65-F5344CB8AC3E}">
        <p14:creationId xmlns:p14="http://schemas.microsoft.com/office/powerpoint/2010/main" val="241363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19</a:t>
            </a:fld>
            <a:endParaRPr lang="en-SE"/>
          </a:p>
        </p:txBody>
      </p:sp>
    </p:spTree>
    <p:extLst>
      <p:ext uri="{BB962C8B-B14F-4D97-AF65-F5344CB8AC3E}">
        <p14:creationId xmlns:p14="http://schemas.microsoft.com/office/powerpoint/2010/main" val="40771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a:t>
            </a:fld>
            <a:endParaRPr lang="en-SE"/>
          </a:p>
        </p:txBody>
      </p:sp>
    </p:spTree>
    <p:extLst>
      <p:ext uri="{BB962C8B-B14F-4D97-AF65-F5344CB8AC3E}">
        <p14:creationId xmlns:p14="http://schemas.microsoft.com/office/powerpoint/2010/main" val="4201077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20</a:t>
            </a:fld>
            <a:endParaRPr lang="en-SE"/>
          </a:p>
        </p:txBody>
      </p:sp>
    </p:spTree>
    <p:extLst>
      <p:ext uri="{BB962C8B-B14F-4D97-AF65-F5344CB8AC3E}">
        <p14:creationId xmlns:p14="http://schemas.microsoft.com/office/powerpoint/2010/main" val="673216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21</a:t>
            </a:fld>
            <a:endParaRPr lang="en-SE"/>
          </a:p>
        </p:txBody>
      </p:sp>
    </p:spTree>
    <p:extLst>
      <p:ext uri="{BB962C8B-B14F-4D97-AF65-F5344CB8AC3E}">
        <p14:creationId xmlns:p14="http://schemas.microsoft.com/office/powerpoint/2010/main" val="478957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22</a:t>
            </a:fld>
            <a:endParaRPr lang="en-SE"/>
          </a:p>
        </p:txBody>
      </p:sp>
    </p:spTree>
    <p:extLst>
      <p:ext uri="{BB962C8B-B14F-4D97-AF65-F5344CB8AC3E}">
        <p14:creationId xmlns:p14="http://schemas.microsoft.com/office/powerpoint/2010/main" val="384633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23</a:t>
            </a:fld>
            <a:endParaRPr lang="en-SE"/>
          </a:p>
        </p:txBody>
      </p:sp>
    </p:spTree>
    <p:extLst>
      <p:ext uri="{BB962C8B-B14F-4D97-AF65-F5344CB8AC3E}">
        <p14:creationId xmlns:p14="http://schemas.microsoft.com/office/powerpoint/2010/main" val="2467280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24</a:t>
            </a:fld>
            <a:endParaRPr lang="en-SE"/>
          </a:p>
        </p:txBody>
      </p:sp>
    </p:spTree>
    <p:extLst>
      <p:ext uri="{BB962C8B-B14F-4D97-AF65-F5344CB8AC3E}">
        <p14:creationId xmlns:p14="http://schemas.microsoft.com/office/powerpoint/2010/main" val="2109018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25</a:t>
            </a:fld>
            <a:endParaRPr lang="en-SE"/>
          </a:p>
        </p:txBody>
      </p:sp>
    </p:spTree>
    <p:extLst>
      <p:ext uri="{BB962C8B-B14F-4D97-AF65-F5344CB8AC3E}">
        <p14:creationId xmlns:p14="http://schemas.microsoft.com/office/powerpoint/2010/main" val="2286507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26</a:t>
            </a:fld>
            <a:endParaRPr lang="en-SE"/>
          </a:p>
        </p:txBody>
      </p:sp>
    </p:spTree>
    <p:extLst>
      <p:ext uri="{BB962C8B-B14F-4D97-AF65-F5344CB8AC3E}">
        <p14:creationId xmlns:p14="http://schemas.microsoft.com/office/powerpoint/2010/main" val="230238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3</a:t>
            </a:fld>
            <a:endParaRPr lang="en-SE"/>
          </a:p>
        </p:txBody>
      </p:sp>
    </p:spTree>
    <p:extLst>
      <p:ext uri="{BB962C8B-B14F-4D97-AF65-F5344CB8AC3E}">
        <p14:creationId xmlns:p14="http://schemas.microsoft.com/office/powerpoint/2010/main" val="325812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4</a:t>
            </a:fld>
            <a:endParaRPr lang="en-SE"/>
          </a:p>
        </p:txBody>
      </p:sp>
    </p:spTree>
    <p:extLst>
      <p:ext uri="{BB962C8B-B14F-4D97-AF65-F5344CB8AC3E}">
        <p14:creationId xmlns:p14="http://schemas.microsoft.com/office/powerpoint/2010/main" val="28510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5</a:t>
            </a:fld>
            <a:endParaRPr lang="en-SE"/>
          </a:p>
        </p:txBody>
      </p:sp>
    </p:spTree>
    <p:extLst>
      <p:ext uri="{BB962C8B-B14F-4D97-AF65-F5344CB8AC3E}">
        <p14:creationId xmlns:p14="http://schemas.microsoft.com/office/powerpoint/2010/main" val="391860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6</a:t>
            </a:fld>
            <a:endParaRPr lang="en-SE"/>
          </a:p>
        </p:txBody>
      </p:sp>
    </p:spTree>
    <p:extLst>
      <p:ext uri="{BB962C8B-B14F-4D97-AF65-F5344CB8AC3E}">
        <p14:creationId xmlns:p14="http://schemas.microsoft.com/office/powerpoint/2010/main" val="392191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7</a:t>
            </a:fld>
            <a:endParaRPr lang="en-SE"/>
          </a:p>
        </p:txBody>
      </p:sp>
    </p:spTree>
    <p:extLst>
      <p:ext uri="{BB962C8B-B14F-4D97-AF65-F5344CB8AC3E}">
        <p14:creationId xmlns:p14="http://schemas.microsoft.com/office/powerpoint/2010/main" val="206505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8</a:t>
            </a:fld>
            <a:endParaRPr lang="en-SE"/>
          </a:p>
        </p:txBody>
      </p:sp>
    </p:spTree>
    <p:extLst>
      <p:ext uri="{BB962C8B-B14F-4D97-AF65-F5344CB8AC3E}">
        <p14:creationId xmlns:p14="http://schemas.microsoft.com/office/powerpoint/2010/main" val="28510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9</a:t>
            </a:fld>
            <a:endParaRPr lang="en-SE"/>
          </a:p>
        </p:txBody>
      </p:sp>
    </p:spTree>
    <p:extLst>
      <p:ext uri="{BB962C8B-B14F-4D97-AF65-F5344CB8AC3E}">
        <p14:creationId xmlns:p14="http://schemas.microsoft.com/office/powerpoint/2010/main" val="310955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914400" y="2130426"/>
            <a:ext cx="10363200" cy="1470025"/>
          </a:xfrm>
        </p:spPr>
        <p:txBody>
          <a:bodyPr/>
          <a:lstStyle/>
          <a:p>
            <a:r>
              <a:rPr lang="sv-SE" dirty="0"/>
              <a:t>Klicka här för att ändra format</a:t>
            </a:r>
          </a:p>
        </p:txBody>
      </p:sp>
      <p:sp>
        <p:nvSpPr>
          <p:cNvPr id="3" name="Underrubrik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2534321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31768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963084" y="4406901"/>
            <a:ext cx="103632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108502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2021-12-07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11313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CB691D8B-C5C2-5444-80BD-7918809BC607}" type="datetimeFigureOut">
              <a:rPr lang="sv-SE" smtClean="0"/>
              <a:t>2021-12-07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1874660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CB691D8B-C5C2-5444-80BD-7918809BC607}" type="datetimeFigureOut">
              <a:rPr lang="sv-SE" smtClean="0"/>
              <a:t>2021-12-07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2431491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CB691D8B-C5C2-5444-80BD-7918809BC607}" type="datetimeFigureOut">
              <a:rPr lang="sv-SE" smtClean="0"/>
              <a:t>2021-12-07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674272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09601" y="273050"/>
            <a:ext cx="4011084"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2021-12-07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162599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2389717" y="4800600"/>
            <a:ext cx="73152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2021-12-07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2775383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4292797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839200" y="274639"/>
            <a:ext cx="27432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609600" y="274639"/>
            <a:ext cx="80264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211067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pic>
        <p:nvPicPr>
          <p:cNvPr id="6" name="Bildobjekt 5" descr="Veldi-0025-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973" y="0"/>
            <a:ext cx="13886856" cy="6946900"/>
          </a:xfrm>
          <a:prstGeom prst="rect">
            <a:avLst/>
          </a:prstGeom>
        </p:spPr>
      </p:pic>
      <p:sp>
        <p:nvSpPr>
          <p:cNvPr id="7" name="Rektangel 6"/>
          <p:cNvSpPr/>
          <p:nvPr userDrawn="1"/>
        </p:nvSpPr>
        <p:spPr>
          <a:xfrm>
            <a:off x="-17973" y="0"/>
            <a:ext cx="13886856" cy="6858000"/>
          </a:xfrm>
          <a:prstGeom prst="rect">
            <a:avLst/>
          </a:prstGeom>
          <a:solidFill>
            <a:schemeClr val="tx1">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pic>
        <p:nvPicPr>
          <p:cNvPr id="8" name="Bildobjekt 7" descr="veldi_logo_neg.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05666" y="2956956"/>
            <a:ext cx="7304767" cy="1132443"/>
          </a:xfrm>
          <a:prstGeom prst="rect">
            <a:avLst/>
          </a:prstGeom>
        </p:spPr>
      </p:pic>
    </p:spTree>
    <p:extLst>
      <p:ext uri="{BB962C8B-B14F-4D97-AF65-F5344CB8AC3E}">
        <p14:creationId xmlns:p14="http://schemas.microsoft.com/office/powerpoint/2010/main" val="3835034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Bildobjekt 8" descr="veldi_logo_neg.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95467" y="6307592"/>
            <a:ext cx="1420432" cy="220206"/>
          </a:xfrm>
          <a:prstGeom prst="rect">
            <a:avLst/>
          </a:prstGeom>
        </p:spPr>
      </p:pic>
      <p:pic>
        <p:nvPicPr>
          <p:cNvPr id="3" name="Bildobjekt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31900" y="-1638300"/>
            <a:ext cx="2605093" cy="2286000"/>
          </a:xfrm>
          <a:prstGeom prst="rect">
            <a:avLst/>
          </a:prstGeom>
        </p:spPr>
      </p:pic>
      <p:pic>
        <p:nvPicPr>
          <p:cNvPr id="8" name="Bildobjekt 7" descr="Veldi_dotts.ai"/>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264157" y="6307593"/>
            <a:ext cx="7778760" cy="1845808"/>
          </a:xfrm>
          <a:prstGeom prst="rect">
            <a:avLst/>
          </a:prstGeom>
        </p:spPr>
      </p:pic>
      <p:pic>
        <p:nvPicPr>
          <p:cNvPr id="2" name="Bildobjekt 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0800000">
            <a:off x="-1456266" y="5817824"/>
            <a:ext cx="2370667" cy="2080353"/>
          </a:xfrm>
          <a:prstGeom prst="rect">
            <a:avLst/>
          </a:prstGeom>
        </p:spPr>
      </p:pic>
      <p:sp>
        <p:nvSpPr>
          <p:cNvPr id="12" name="textruta 11"/>
          <p:cNvSpPr txBox="1"/>
          <p:nvPr userDrawn="1"/>
        </p:nvSpPr>
        <p:spPr>
          <a:xfrm>
            <a:off x="16306800" y="3149600"/>
            <a:ext cx="184731" cy="369332"/>
          </a:xfrm>
          <a:prstGeom prst="rect">
            <a:avLst/>
          </a:prstGeom>
          <a:noFill/>
        </p:spPr>
        <p:txBody>
          <a:bodyPr wrap="none" rtlCol="0">
            <a:spAutoFit/>
          </a:bodyPr>
          <a:lstStyle/>
          <a:p>
            <a:endParaRPr lang="sv-SE"/>
          </a:p>
        </p:txBody>
      </p:sp>
    </p:spTree>
    <p:extLst>
      <p:ext uri="{BB962C8B-B14F-4D97-AF65-F5344CB8AC3E}">
        <p14:creationId xmlns:p14="http://schemas.microsoft.com/office/powerpoint/2010/main" val="1605667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Bildobjekt 3" descr="Veldi_bakgrundsbild_PPT.jpg"/>
          <p:cNvPicPr>
            <a:picLocks noChangeAspect="1"/>
          </p:cNvPicPr>
          <p:nvPr userDrawn="1"/>
        </p:nvPicPr>
        <p:blipFill>
          <a:blip r:embed="rId3" cstate="screen">
            <a:alphaModFix amt="46000"/>
            <a:extLst>
              <a:ext uri="{28A0092B-C50C-407E-A947-70E740481C1C}">
                <a14:useLocalDpi xmlns:a14="http://schemas.microsoft.com/office/drawing/2010/main"/>
              </a:ext>
            </a:extLst>
          </a:blip>
          <a:stretch>
            <a:fillRect/>
          </a:stretch>
        </p:blipFill>
        <p:spPr>
          <a:xfrm>
            <a:off x="-795868" y="0"/>
            <a:ext cx="13783735" cy="6899864"/>
          </a:xfrm>
          <a:prstGeom prst="rect">
            <a:avLst/>
          </a:prstGeom>
        </p:spPr>
      </p:pic>
      <p:pic>
        <p:nvPicPr>
          <p:cNvPr id="9" name="Bildobjekt 8"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295467" y="6307592"/>
            <a:ext cx="1420432" cy="220206"/>
          </a:xfrm>
          <a:prstGeom prst="rect">
            <a:avLst/>
          </a:prstGeom>
        </p:spPr>
      </p:pic>
      <p:pic>
        <p:nvPicPr>
          <p:cNvPr id="3" name="Bildobjekt 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2731900" y="-1638300"/>
            <a:ext cx="2605093" cy="2286000"/>
          </a:xfrm>
          <a:prstGeom prst="rect">
            <a:avLst/>
          </a:prstGeom>
        </p:spPr>
      </p:pic>
      <p:pic>
        <p:nvPicPr>
          <p:cNvPr id="7" name="Bildobjekt 6" descr="Veldi_dotts.ai"/>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5264157" y="6307593"/>
            <a:ext cx="7778760" cy="1845808"/>
          </a:xfrm>
          <a:prstGeom prst="rect">
            <a:avLst/>
          </a:prstGeom>
        </p:spPr>
      </p:pic>
      <p:pic>
        <p:nvPicPr>
          <p:cNvPr id="2" name="Bildobjekt 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0800000">
            <a:off x="-1456266" y="5817824"/>
            <a:ext cx="2370667" cy="2080353"/>
          </a:xfrm>
          <a:prstGeom prst="rect">
            <a:avLst/>
          </a:prstGeom>
        </p:spPr>
      </p:pic>
    </p:spTree>
    <p:extLst>
      <p:ext uri="{BB962C8B-B14F-4D97-AF65-F5344CB8AC3E}">
        <p14:creationId xmlns:p14="http://schemas.microsoft.com/office/powerpoint/2010/main" val="918200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Anpassad layout">
    <p:spTree>
      <p:nvGrpSpPr>
        <p:cNvPr id="1" name=""/>
        <p:cNvGrpSpPr/>
        <p:nvPr/>
      </p:nvGrpSpPr>
      <p:grpSpPr>
        <a:xfrm>
          <a:off x="0" y="0"/>
          <a:ext cx="0" cy="0"/>
          <a:chOff x="0" y="0"/>
          <a:chExt cx="0" cy="0"/>
        </a:xfrm>
      </p:grpSpPr>
      <p:pic>
        <p:nvPicPr>
          <p:cNvPr id="4" name="Bildobjekt 3" descr="Veldi-0071-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533" y="-22314"/>
            <a:ext cx="12502000" cy="7022998"/>
          </a:xfrm>
          <a:prstGeom prst="rect">
            <a:avLst/>
          </a:prstGeom>
        </p:spPr>
      </p:pic>
      <p:pic>
        <p:nvPicPr>
          <p:cNvPr id="3" name="Bildobjekt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731900" y="-1638300"/>
            <a:ext cx="2605093" cy="2286000"/>
          </a:xfrm>
          <a:prstGeom prst="rect">
            <a:avLst/>
          </a:prstGeom>
        </p:spPr>
      </p:pic>
      <p:pic>
        <p:nvPicPr>
          <p:cNvPr id="7" name="Bildobjekt 6"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295467" y="6307592"/>
            <a:ext cx="1420432" cy="220206"/>
          </a:xfrm>
          <a:prstGeom prst="rect">
            <a:avLst/>
          </a:prstGeom>
        </p:spPr>
      </p:pic>
      <p:pic>
        <p:nvPicPr>
          <p:cNvPr id="2" name="Bildobjekt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6200000">
            <a:off x="1294024" y="-1555053"/>
            <a:ext cx="1879597" cy="2932303"/>
          </a:xfrm>
          <a:prstGeom prst="rect">
            <a:avLst/>
          </a:prstGeom>
        </p:spPr>
      </p:pic>
      <p:sp>
        <p:nvSpPr>
          <p:cNvPr id="10" name="Underrubrik 2"/>
          <p:cNvSpPr txBox="1">
            <a:spLocks/>
          </p:cNvSpPr>
          <p:nvPr userDrawn="1"/>
        </p:nvSpPr>
        <p:spPr>
          <a:xfrm>
            <a:off x="1023582" y="330026"/>
            <a:ext cx="2228181" cy="36895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0" algn="l">
              <a:lnSpc>
                <a:spcPts val="2000"/>
              </a:lnSpc>
            </a:pPr>
            <a:r>
              <a:rPr lang="sv-SE" sz="1400" err="1">
                <a:solidFill>
                  <a:schemeClr val="tx1">
                    <a:lumMod val="75000"/>
                    <a:lumOff val="25000"/>
                  </a:schemeClr>
                </a:solidFill>
              </a:rPr>
              <a:t>veldikompetens.se</a:t>
            </a:r>
            <a:endParaRPr lang="sv-SE" sz="1400">
              <a:solidFill>
                <a:schemeClr val="tx1">
                  <a:lumMod val="75000"/>
                  <a:lumOff val="25000"/>
                </a:schemeClr>
              </a:solidFill>
            </a:endParaRPr>
          </a:p>
        </p:txBody>
      </p:sp>
      <p:sp>
        <p:nvSpPr>
          <p:cNvPr id="15" name="textruta 14"/>
          <p:cNvSpPr txBox="1"/>
          <p:nvPr userDrawn="1"/>
        </p:nvSpPr>
        <p:spPr>
          <a:xfrm>
            <a:off x="5046134" y="-1028700"/>
            <a:ext cx="184731" cy="369332"/>
          </a:xfrm>
          <a:prstGeom prst="rect">
            <a:avLst/>
          </a:prstGeom>
          <a:noFill/>
        </p:spPr>
        <p:txBody>
          <a:bodyPr wrap="none" rtlCol="0">
            <a:spAutoFit/>
          </a:bodyPr>
          <a:lstStyle/>
          <a:p>
            <a:endParaRPr lang="sv-SE"/>
          </a:p>
        </p:txBody>
      </p:sp>
      <p:sp>
        <p:nvSpPr>
          <p:cNvPr id="16" name="textruta 15"/>
          <p:cNvSpPr txBox="1"/>
          <p:nvPr userDrawn="1"/>
        </p:nvSpPr>
        <p:spPr>
          <a:xfrm>
            <a:off x="6908800" y="-1943100"/>
            <a:ext cx="184731" cy="369332"/>
          </a:xfrm>
          <a:prstGeom prst="rect">
            <a:avLst/>
          </a:prstGeom>
          <a:noFill/>
        </p:spPr>
        <p:txBody>
          <a:bodyPr wrap="none" rtlCol="0">
            <a:spAutoFit/>
          </a:bodyPr>
          <a:lstStyle/>
          <a:p>
            <a:endParaRPr lang="sv-SE"/>
          </a:p>
        </p:txBody>
      </p:sp>
    </p:spTree>
    <p:extLst>
      <p:ext uri="{BB962C8B-B14F-4D97-AF65-F5344CB8AC3E}">
        <p14:creationId xmlns:p14="http://schemas.microsoft.com/office/powerpoint/2010/main" val="258047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2021-12-07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2021-12-07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2021-12-07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2021-12-07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2021-12-07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2021-12-07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2021-12-07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2021-12-07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1D8B-C5C2-5444-80BD-7918809BC607}" type="datetimeFigureOut">
              <a:rPr lang="sv-SE" smtClean="0"/>
              <a:t>2021-12-07</a:t>
            </a:fld>
            <a:endParaRPr lang="sv-SE"/>
          </a:p>
        </p:txBody>
      </p:sp>
      <p:sp>
        <p:nvSpPr>
          <p:cNvPr id="5" name="Platshållare för sidfo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F41FF-70D4-414B-A9E4-09EBD45BE5A1}" type="slidenum">
              <a:rPr lang="sv-SE" smtClean="0"/>
              <a:t>‹#›</a:t>
            </a:fld>
            <a:endParaRPr lang="sv-SE"/>
          </a:p>
        </p:txBody>
      </p:sp>
    </p:spTree>
    <p:extLst>
      <p:ext uri="{BB962C8B-B14F-4D97-AF65-F5344CB8AC3E}">
        <p14:creationId xmlns:p14="http://schemas.microsoft.com/office/powerpoint/2010/main" val="2168457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Lst>
  <p:txStyles>
    <p:titleStyle>
      <a:lvl1pPr algn="ctr" defTabSz="457200" rtl="0" eaLnBrk="1" latinLnBrk="0" hangingPunct="1">
        <a:spcBef>
          <a:spcPct val="0"/>
        </a:spcBef>
        <a:buNone/>
        <a:defRPr sz="4400" b="1" i="0" kern="1200">
          <a:solidFill>
            <a:schemeClr val="tx1"/>
          </a:solidFill>
          <a:latin typeface="Stag Sans 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tag Sans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tag Sans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tag Sans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descr="En bild som visar inomhus, bärbar dator, sitter, dator&#10;&#10;Automatiskt genererad beskrivning">
            <a:extLst>
              <a:ext uri="{FF2B5EF4-FFF2-40B4-BE49-F238E27FC236}">
                <a16:creationId xmlns:a16="http://schemas.microsoft.com/office/drawing/2014/main" id="{ECE7D98C-7C29-47EB-960A-56638D21E0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0" y="0"/>
            <a:ext cx="10398642" cy="7798982"/>
          </a:xfrm>
          <a:prstGeom prst="rect">
            <a:avLst/>
          </a:prstGeom>
        </p:spPr>
      </p:pic>
      <p:pic>
        <p:nvPicPr>
          <p:cNvPr id="9" name="Bildobjekt 8">
            <a:extLst>
              <a:ext uri="{FF2B5EF4-FFF2-40B4-BE49-F238E27FC236}">
                <a16:creationId xmlns:a16="http://schemas.microsoft.com/office/drawing/2014/main" id="{02F6E297-A252-4785-B449-EBCE30FF67DC}"/>
              </a:ext>
            </a:extLst>
          </p:cNvPr>
          <p:cNvPicPr>
            <a:picLocks noChangeAspect="1"/>
          </p:cNvPicPr>
          <p:nvPr/>
        </p:nvPicPr>
        <p:blipFill>
          <a:blip r:embed="rId4"/>
          <a:stretch>
            <a:fillRect/>
          </a:stretch>
        </p:blipFill>
        <p:spPr>
          <a:xfrm>
            <a:off x="3837910" y="2238873"/>
            <a:ext cx="5980010" cy="817268"/>
          </a:xfrm>
          <a:prstGeom prst="rect">
            <a:avLst/>
          </a:prstGeom>
        </p:spPr>
      </p:pic>
      <p:sp>
        <p:nvSpPr>
          <p:cNvPr id="2" name="AutoShape 2">
            <a:extLst>
              <a:ext uri="{FF2B5EF4-FFF2-40B4-BE49-F238E27FC236}">
                <a16:creationId xmlns:a16="http://schemas.microsoft.com/office/drawing/2014/main" id="{D18474AD-03DD-4914-97CB-752008E6087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spTree>
    <p:extLst>
      <p:ext uri="{BB962C8B-B14F-4D97-AF65-F5344CB8AC3E}">
        <p14:creationId xmlns:p14="http://schemas.microsoft.com/office/powerpoint/2010/main" val="307479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9" y="835026"/>
            <a:ext cx="7899035"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to think about when generating data</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When generating data and especially through a simulation it is important to inform others of background information if you publish it on for example Kaggle.</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There should always be full transparency on from where the data is obtained unless the subject is classified to better enable others to approach it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Do not generate data that is not of use! A lot of data is not good data. Quality over quantity!</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130612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9" y="2130426"/>
            <a:ext cx="7931727"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5, Part 2</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Learning about plots</a:t>
            </a:r>
          </a:p>
        </p:txBody>
      </p:sp>
    </p:spTree>
    <p:extLst>
      <p:ext uri="{BB962C8B-B14F-4D97-AF65-F5344CB8AC3E}">
        <p14:creationId xmlns:p14="http://schemas.microsoft.com/office/powerpoint/2010/main" val="165250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9" y="835026"/>
            <a:ext cx="7899035"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Matplotlib</a:t>
            </a:r>
          </a:p>
        </p:txBody>
      </p:sp>
      <p:sp>
        <p:nvSpPr>
          <p:cNvPr id="3" name="Underrubrik 2"/>
          <p:cNvSpPr txBox="1">
            <a:spLocks/>
          </p:cNvSpPr>
          <p:nvPr/>
        </p:nvSpPr>
        <p:spPr>
          <a:xfrm>
            <a:off x="1730266" y="1549400"/>
            <a:ext cx="8378569" cy="454382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You might recall that we used matplotlib a bit in week2 with </a:t>
            </a:r>
            <a:r>
              <a:rPr lang="en-US" sz="2000" b="1" spc="50" dirty="0" err="1">
                <a:solidFill>
                  <a:schemeClr val="bg1"/>
                </a:solidFill>
                <a:latin typeface="Roboto"/>
                <a:ea typeface="Roboto"/>
              </a:rPr>
              <a:t>numpy</a:t>
            </a:r>
            <a:r>
              <a:rPr lang="en-US" sz="2000" b="1" spc="50" dirty="0">
                <a:solidFill>
                  <a:schemeClr val="bg1"/>
                </a:solidFill>
                <a:latin typeface="Roboto"/>
                <a:ea typeface="Roboto"/>
              </a:rPr>
              <a:t> to render some lovely dogs and beavers, in this week we will learn more about the tool and what other things you can visualize</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 most common areas to apply matplotlib are for rendering images, visualizing functions and data and statistics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 lot of tools are widely and easily accessible and the library is quite beginner friendly. Learning to use plots well is a great tool in any analyst toolset (and your boss might get happy too)</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311157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of plots: Regular function plots</a:t>
            </a: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D61A2C87-DC12-4659-9FAE-7E50EF9EB929}"/>
              </a:ext>
            </a:extLst>
          </p:cNvPr>
          <p:cNvPicPr>
            <a:picLocks noChangeAspect="1"/>
          </p:cNvPicPr>
          <p:nvPr/>
        </p:nvPicPr>
        <p:blipFill>
          <a:blip r:embed="rId3"/>
          <a:stretch>
            <a:fillRect/>
          </a:stretch>
        </p:blipFill>
        <p:spPr>
          <a:xfrm>
            <a:off x="2209800" y="1447801"/>
            <a:ext cx="5785917" cy="5050608"/>
          </a:xfrm>
          <a:prstGeom prst="rect">
            <a:avLst/>
          </a:prstGeom>
        </p:spPr>
      </p:pic>
    </p:spTree>
    <p:extLst>
      <p:ext uri="{BB962C8B-B14F-4D97-AF65-F5344CB8AC3E}">
        <p14:creationId xmlns:p14="http://schemas.microsoft.com/office/powerpoint/2010/main" val="345033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err="1">
                <a:solidFill>
                  <a:srgbClr val="FDC623"/>
                </a:solidFill>
                <a:latin typeface="Roboto" pitchFamily="2" charset="0"/>
                <a:ea typeface="Roboto" pitchFamily="2" charset="0"/>
              </a:rPr>
              <a:t>Barplots</a:t>
            </a: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algn="l">
              <a:lnSpc>
                <a:spcPct val="150000"/>
              </a:lnSpc>
            </a:pP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B82A754B-F9F1-4783-901F-22691E05BC6B}"/>
              </a:ext>
            </a:extLst>
          </p:cNvPr>
          <p:cNvPicPr>
            <a:picLocks noChangeAspect="1"/>
          </p:cNvPicPr>
          <p:nvPr/>
        </p:nvPicPr>
        <p:blipFill>
          <a:blip r:embed="rId3"/>
          <a:stretch>
            <a:fillRect/>
          </a:stretch>
        </p:blipFill>
        <p:spPr>
          <a:xfrm>
            <a:off x="2209800" y="1549400"/>
            <a:ext cx="4934639" cy="3848637"/>
          </a:xfrm>
          <a:prstGeom prst="rect">
            <a:avLst/>
          </a:prstGeom>
        </p:spPr>
      </p:pic>
    </p:spTree>
    <p:extLst>
      <p:ext uri="{BB962C8B-B14F-4D97-AF65-F5344CB8AC3E}">
        <p14:creationId xmlns:p14="http://schemas.microsoft.com/office/powerpoint/2010/main" val="305801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Boxplots</a:t>
            </a: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algn="l">
              <a:lnSpc>
                <a:spcPct val="150000"/>
              </a:lnSpc>
            </a:pP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581ADAA4-4D2B-41BE-ACB8-42BDE0E99AC2}"/>
              </a:ext>
            </a:extLst>
          </p:cNvPr>
          <p:cNvPicPr>
            <a:picLocks noChangeAspect="1"/>
          </p:cNvPicPr>
          <p:nvPr/>
        </p:nvPicPr>
        <p:blipFill>
          <a:blip r:embed="rId3"/>
          <a:stretch>
            <a:fillRect/>
          </a:stretch>
        </p:blipFill>
        <p:spPr>
          <a:xfrm>
            <a:off x="2209800" y="1666629"/>
            <a:ext cx="5229955" cy="3524742"/>
          </a:xfrm>
          <a:prstGeom prst="rect">
            <a:avLst/>
          </a:prstGeom>
        </p:spPr>
      </p:pic>
    </p:spTree>
    <p:extLst>
      <p:ext uri="{BB962C8B-B14F-4D97-AF65-F5344CB8AC3E}">
        <p14:creationId xmlns:p14="http://schemas.microsoft.com/office/powerpoint/2010/main" val="291138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 And many </a:t>
            </a:r>
            <a:r>
              <a:rPr lang="en-US" sz="3200" dirty="0" err="1">
                <a:solidFill>
                  <a:srgbClr val="FDC623"/>
                </a:solidFill>
                <a:latin typeface="Roboto" pitchFamily="2" charset="0"/>
                <a:ea typeface="Roboto" pitchFamily="2" charset="0"/>
              </a:rPr>
              <a:t>many</a:t>
            </a:r>
            <a:r>
              <a:rPr lang="en-US" sz="3200" dirty="0">
                <a:solidFill>
                  <a:srgbClr val="FDC623"/>
                </a:solidFill>
                <a:latin typeface="Roboto" pitchFamily="2" charset="0"/>
                <a:ea typeface="Roboto" pitchFamily="2" charset="0"/>
              </a:rPr>
              <a:t> more exist!</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Some worthy of mentioning are: heatmaps, histograms and scatterplots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What type of plot you want to use depends on what you want to achieve with the plot. Just plotting because of plotting is usually a bad move, you need to ensure it conveys the proper info you want to display</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Avoid manipulating plots to </a:t>
            </a:r>
            <a:r>
              <a:rPr lang="en-US" sz="2000" b="1" spc="50" dirty="0" err="1">
                <a:solidFill>
                  <a:schemeClr val="bg1"/>
                </a:solidFill>
                <a:latin typeface="Roboto"/>
                <a:ea typeface="Roboto"/>
              </a:rPr>
              <a:t>scew</a:t>
            </a:r>
            <a:r>
              <a:rPr lang="en-US" sz="2000" b="1" spc="50" dirty="0">
                <a:solidFill>
                  <a:schemeClr val="bg1"/>
                </a:solidFill>
                <a:latin typeface="Roboto"/>
                <a:ea typeface="Roboto"/>
              </a:rPr>
              <a:t> results. In the world of science no one is helped by that!</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183142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Plotting with pandas directly</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Pandas provides an interface for plotting graphs just like matplotlib (actually, it is matplotlib but a bit customized for usage with pandas </a:t>
            </a:r>
            <a:r>
              <a:rPr lang="en-US" sz="2000" b="1" spc="50" dirty="0" err="1">
                <a:solidFill>
                  <a:schemeClr val="bg1"/>
                </a:solidFill>
                <a:latin typeface="Roboto"/>
                <a:ea typeface="Roboto"/>
              </a:rPr>
              <a:t>dataframes</a:t>
            </a:r>
            <a:r>
              <a:rPr lang="en-US" sz="2000" b="1" spc="50" dirty="0">
                <a:solidFill>
                  <a:schemeClr val="bg1"/>
                </a:solidFill>
                <a:latin typeface="Roboto"/>
                <a:ea typeface="Roboto"/>
              </a:rPr>
              <a: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Whilst both can be used just fine, sometimes the pandas version might be easier and sometimes regular matplotlib might be easier</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pic>
        <p:nvPicPr>
          <p:cNvPr id="13" name="Picture 12">
            <a:extLst>
              <a:ext uri="{FF2B5EF4-FFF2-40B4-BE49-F238E27FC236}">
                <a16:creationId xmlns:a16="http://schemas.microsoft.com/office/drawing/2014/main" id="{6220D5D5-D306-4F80-A5A5-B1CF3B51ECE3}"/>
              </a:ext>
            </a:extLst>
          </p:cNvPr>
          <p:cNvPicPr>
            <a:picLocks noChangeAspect="1"/>
          </p:cNvPicPr>
          <p:nvPr/>
        </p:nvPicPr>
        <p:blipFill>
          <a:blip r:embed="rId3"/>
          <a:stretch>
            <a:fillRect/>
          </a:stretch>
        </p:blipFill>
        <p:spPr>
          <a:xfrm>
            <a:off x="2209800" y="4557749"/>
            <a:ext cx="4315427" cy="771633"/>
          </a:xfrm>
          <a:prstGeom prst="rect">
            <a:avLst/>
          </a:prstGeom>
        </p:spPr>
      </p:pic>
    </p:spTree>
    <p:extLst>
      <p:ext uri="{BB962C8B-B14F-4D97-AF65-F5344CB8AC3E}">
        <p14:creationId xmlns:p14="http://schemas.microsoft.com/office/powerpoint/2010/main" val="19565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9" y="2130426"/>
            <a:ext cx="7931727"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5, Part 3</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Customization options</a:t>
            </a:r>
          </a:p>
        </p:txBody>
      </p:sp>
    </p:spTree>
    <p:extLst>
      <p:ext uri="{BB962C8B-B14F-4D97-AF65-F5344CB8AC3E}">
        <p14:creationId xmlns:p14="http://schemas.microsoft.com/office/powerpoint/2010/main" val="15337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More features than just legend and title</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There a lot of </a:t>
            </a:r>
            <a:r>
              <a:rPr lang="en-US" sz="2000" b="1" spc="50" dirty="0" err="1">
                <a:solidFill>
                  <a:schemeClr val="bg1"/>
                </a:solidFill>
                <a:latin typeface="Roboto"/>
                <a:ea typeface="Roboto"/>
              </a:rPr>
              <a:t>builtin</a:t>
            </a:r>
            <a:r>
              <a:rPr lang="en-US" sz="2000" b="1" spc="50" dirty="0">
                <a:solidFill>
                  <a:schemeClr val="bg1"/>
                </a:solidFill>
                <a:latin typeface="Roboto"/>
                <a:ea typeface="Roboto"/>
              </a:rPr>
              <a:t> functionalities that you as the programmer can use to better visualize the data in the way you want, below are some features that might be good to know about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For example the code snippet below allows you to increase the size of your figure, it sets the dimension to 8x8 inches with each square inch representing 80 pixels</a:t>
            </a: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pic>
        <p:nvPicPr>
          <p:cNvPr id="7" name="Picture 6">
            <a:extLst>
              <a:ext uri="{FF2B5EF4-FFF2-40B4-BE49-F238E27FC236}">
                <a16:creationId xmlns:a16="http://schemas.microsoft.com/office/drawing/2014/main" id="{5C5CB84F-F666-4DE9-91F7-442E92986E30}"/>
              </a:ext>
            </a:extLst>
          </p:cNvPr>
          <p:cNvPicPr>
            <a:picLocks noChangeAspect="1"/>
          </p:cNvPicPr>
          <p:nvPr/>
        </p:nvPicPr>
        <p:blipFill>
          <a:blip r:embed="rId3"/>
          <a:stretch>
            <a:fillRect/>
          </a:stretch>
        </p:blipFill>
        <p:spPr>
          <a:xfrm>
            <a:off x="2083165" y="5039908"/>
            <a:ext cx="8954750" cy="419158"/>
          </a:xfrm>
          <a:prstGeom prst="rect">
            <a:avLst/>
          </a:prstGeom>
        </p:spPr>
      </p:pic>
    </p:spTree>
    <p:extLst>
      <p:ext uri="{BB962C8B-B14F-4D97-AF65-F5344CB8AC3E}">
        <p14:creationId xmlns:p14="http://schemas.microsoft.com/office/powerpoint/2010/main" val="257407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1159743" y="365124"/>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Course outline</a:t>
            </a:r>
          </a:p>
        </p:txBody>
      </p:sp>
      <p:sp>
        <p:nvSpPr>
          <p:cNvPr id="3" name="Underrubrik 2"/>
          <p:cNvSpPr txBox="1">
            <a:spLocks/>
          </p:cNvSpPr>
          <p:nvPr/>
        </p:nvSpPr>
        <p:spPr>
          <a:xfrm>
            <a:off x="731520" y="977899"/>
            <a:ext cx="9212191" cy="5300851"/>
          </a:xfrm>
          <a:prstGeom prst="rect">
            <a:avLst/>
          </a:prstGeom>
        </p:spPr>
        <p:txBody>
          <a:bodyPr lIns="91440" tIns="45720" rIns="91440" bIns="45720" numCol="2"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buFont typeface="Arial" panose="020B0604020202020204" pitchFamily="34" charset="0"/>
              <a:buChar char="•"/>
            </a:pPr>
            <a:r>
              <a:rPr lang="en-US" sz="2400" b="1" spc="50" dirty="0">
                <a:solidFill>
                  <a:schemeClr val="bg1"/>
                </a:solidFill>
                <a:ea typeface="Roboto"/>
              </a:rPr>
              <a:t>Week 1</a:t>
            </a:r>
            <a:endParaRPr lang="sv-SE" sz="3200" dirty="0">
              <a:solidFill>
                <a:schemeClr val="bg1"/>
              </a:solidFill>
              <a:ea typeface="Roboto"/>
            </a:endParaRPr>
          </a:p>
          <a:p>
            <a:pPr marL="1212850" lvl="2" indent="-298450" algn="l">
              <a:buFont typeface="Arial,Sans-Serif" panose="020B0604020202020204" pitchFamily="34" charset="0"/>
              <a:buChar char="•"/>
            </a:pPr>
            <a:r>
              <a:rPr lang="en-US" sz="1800" b="1" spc="50" dirty="0">
                <a:solidFill>
                  <a:schemeClr val="bg1"/>
                </a:solidFill>
                <a:ea typeface="Roboto"/>
              </a:rPr>
              <a:t>Anaconda</a:t>
            </a:r>
            <a:endParaRPr lang="en-US" sz="1800" spc="50" dirty="0">
              <a:solidFill>
                <a:schemeClr val="bg1"/>
              </a:solidFill>
              <a:ea typeface="Roboto"/>
            </a:endParaRPr>
          </a:p>
          <a:p>
            <a:pPr marL="1212850" lvl="2" indent="-298450" algn="l">
              <a:buFont typeface="Arial,Sans-Serif" panose="020B0604020202020204" pitchFamily="34" charset="0"/>
              <a:buChar char="•"/>
            </a:pPr>
            <a:r>
              <a:rPr lang="en-US" sz="1800" b="1" spc="50" dirty="0" err="1">
                <a:solidFill>
                  <a:schemeClr val="bg1"/>
                </a:solidFill>
                <a:ea typeface="Roboto"/>
              </a:rPr>
              <a:t>Jupyter</a:t>
            </a:r>
            <a:r>
              <a:rPr lang="en-US" sz="1800" b="1" spc="50" dirty="0">
                <a:solidFill>
                  <a:schemeClr val="bg1"/>
                </a:solidFill>
                <a:ea typeface="Roboto"/>
              </a:rPr>
              <a:t> Notebook</a:t>
            </a:r>
            <a:endParaRPr lang="en-US" sz="1800" spc="50" dirty="0">
              <a:solidFill>
                <a:schemeClr val="bg1"/>
              </a:solidFill>
              <a:ea typeface="Roboto"/>
            </a:endParaRPr>
          </a:p>
          <a:p>
            <a:pPr marL="1212850" lvl="2" indent="-298450" algn="l">
              <a:buFont typeface="Arial,Sans-Serif" panose="020B0604020202020204" pitchFamily="34" charset="0"/>
              <a:buChar char="•"/>
            </a:pPr>
            <a:r>
              <a:rPr lang="en-US" sz="1800" b="1" spc="50" dirty="0">
                <a:solidFill>
                  <a:schemeClr val="bg1"/>
                </a:solidFill>
                <a:ea typeface="Roboto"/>
              </a:rPr>
              <a:t>Version control with Git</a:t>
            </a:r>
            <a:endParaRPr lang="en-US" sz="1100" b="1" spc="50" dirty="0">
              <a:solidFill>
                <a:schemeClr val="bg1"/>
              </a:solidFill>
              <a:ea typeface="Roboto" pitchFamily="2" charset="0"/>
            </a:endParaRPr>
          </a:p>
          <a:p>
            <a:pPr marL="755650" lvl="1" indent="-298450" algn="l">
              <a:buFont typeface="Arial" panose="020B0604020202020204" pitchFamily="34" charset="0"/>
              <a:buChar char="•"/>
            </a:pPr>
            <a:r>
              <a:rPr lang="en-US" sz="2400" b="1" spc="50" dirty="0">
                <a:solidFill>
                  <a:schemeClr val="bg1"/>
                </a:solidFill>
                <a:ea typeface="Roboto"/>
              </a:rPr>
              <a:t>Week 2</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Numpy Basics</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Why is Numpy so powerful?</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Broadcasting and functionalities</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Images and Files</a:t>
            </a:r>
            <a:endParaRPr lang="en-US" sz="1100" b="1" spc="50" dirty="0">
              <a:solidFill>
                <a:schemeClr val="bg1"/>
              </a:solidFill>
              <a:ea typeface="Roboto" pitchFamily="2" charset="0"/>
            </a:endParaRPr>
          </a:p>
          <a:p>
            <a:pPr marL="755650" lvl="1" indent="-298450" algn="l">
              <a:buFont typeface="Arial" panose="020B0604020202020204" pitchFamily="34" charset="0"/>
              <a:buChar char="•"/>
            </a:pPr>
            <a:r>
              <a:rPr lang="en-US" sz="2400" b="1" spc="50" dirty="0">
                <a:solidFill>
                  <a:schemeClr val="bg1"/>
                </a:solidFill>
                <a:ea typeface="Roboto" pitchFamily="2" charset="0"/>
              </a:rPr>
              <a:t>Week 3</a:t>
            </a:r>
          </a:p>
          <a:p>
            <a:pPr marL="1212850" lvl="2" indent="-298450" algn="l">
              <a:buFont typeface="Arial" panose="020B0604020202020204" pitchFamily="34" charset="0"/>
              <a:buChar char="•"/>
            </a:pPr>
            <a:r>
              <a:rPr lang="en-US" sz="1800" b="1" spc="50" dirty="0">
                <a:solidFill>
                  <a:schemeClr val="bg1"/>
                </a:solidFill>
                <a:ea typeface="Roboto" pitchFamily="2" charset="0"/>
              </a:rPr>
              <a:t>Pandas</a:t>
            </a:r>
          </a:p>
          <a:p>
            <a:pPr marL="1212850" lvl="2" indent="-298450" algn="l">
              <a:buFont typeface="Arial" panose="020B0604020202020204" pitchFamily="34" charset="0"/>
              <a:buChar char="•"/>
            </a:pPr>
            <a:r>
              <a:rPr lang="en-US" sz="1800" b="1" spc="50" dirty="0">
                <a:solidFill>
                  <a:schemeClr val="bg1"/>
                </a:solidFill>
                <a:ea typeface="Roboto"/>
              </a:rPr>
              <a:t>Data visualization</a:t>
            </a:r>
          </a:p>
          <a:p>
            <a:pPr marL="1212850" lvl="2" indent="-298450" algn="l">
              <a:buFont typeface="Arial" panose="020B0604020202020204" pitchFamily="34" charset="0"/>
              <a:buChar char="•"/>
            </a:pPr>
            <a:r>
              <a:rPr lang="en-US" sz="1800" b="1" spc="50" dirty="0">
                <a:solidFill>
                  <a:schemeClr val="bg1"/>
                </a:solidFill>
                <a:ea typeface="Roboto"/>
              </a:rPr>
              <a:t>Analyzing your dataset</a:t>
            </a:r>
          </a:p>
          <a:p>
            <a:pPr marL="1212850" lvl="2" indent="-298450" algn="l">
              <a:buFont typeface="Arial" panose="020B0604020202020204" pitchFamily="34" charset="0"/>
              <a:buChar char="•"/>
            </a:pPr>
            <a:r>
              <a:rPr lang="en-US" sz="1800" b="1" spc="50" dirty="0">
                <a:solidFill>
                  <a:schemeClr val="bg1"/>
                </a:solidFill>
                <a:ea typeface="Roboto"/>
              </a:rPr>
              <a:t>Cleaning data</a:t>
            </a:r>
          </a:p>
          <a:p>
            <a:pPr marL="1212850" lvl="2" indent="-298450" algn="l">
              <a:buFont typeface="Arial" panose="020B0604020202020204" pitchFamily="34" charset="0"/>
              <a:buChar char="•"/>
            </a:pPr>
            <a:r>
              <a:rPr lang="en-US" sz="1800" b="1" spc="50" dirty="0">
                <a:solidFill>
                  <a:schemeClr val="bg1"/>
                </a:solidFill>
                <a:ea typeface="Roboto"/>
              </a:rPr>
              <a:t>Statistical Analysis </a:t>
            </a:r>
            <a:endParaRPr lang="en-US" sz="1800" b="1" spc="50" dirty="0">
              <a:solidFill>
                <a:schemeClr val="bg1"/>
              </a:solidFill>
              <a:ea typeface="Roboto" pitchFamily="2" charset="0"/>
            </a:endParaRPr>
          </a:p>
          <a:p>
            <a:pPr lvl="2" algn="l"/>
            <a:endParaRPr lang="en-US" sz="1600" b="1" spc="50" dirty="0">
              <a:solidFill>
                <a:schemeClr val="bg1"/>
              </a:solidFill>
              <a:ea typeface="Roboto" pitchFamily="2" charset="0"/>
            </a:endParaRPr>
          </a:p>
          <a:p>
            <a:pPr lvl="2" algn="l"/>
            <a:endParaRPr lang="en-US" sz="1600" b="1" spc="50" dirty="0">
              <a:solidFill>
                <a:srgbClr val="FFFFFF"/>
              </a:solidFill>
              <a:ea typeface="Roboto" pitchFamily="2" charset="0"/>
            </a:endParaRPr>
          </a:p>
          <a:p>
            <a:pPr marL="755650" lvl="1" indent="-298450" algn="l">
              <a:lnSpc>
                <a:spcPts val="2600"/>
              </a:lnSpc>
              <a:buFont typeface="+mj-lt"/>
              <a:buAutoNum type="arabicPeriod"/>
            </a:pPr>
            <a:endParaRPr lang="en-US" sz="1600" b="1" spc="50" dirty="0">
              <a:solidFill>
                <a:srgbClr val="898989"/>
              </a:solidFill>
              <a:ea typeface="Roboto" pitchFamily="2" charset="0"/>
            </a:endParaRPr>
          </a:p>
          <a:p>
            <a:pPr marL="298450" indent="-298450" algn="l">
              <a:lnSpc>
                <a:spcPts val="2600"/>
              </a:lnSpc>
              <a:buFont typeface="+mj-lt"/>
              <a:buAutoNum type="arabicPeriod"/>
            </a:pPr>
            <a:endParaRPr lang="en-US" sz="2000" spc="50" dirty="0">
              <a:ea typeface="Roboto" pitchFamily="2" charset="0"/>
            </a:endParaRPr>
          </a:p>
        </p:txBody>
      </p:sp>
      <p:sp>
        <p:nvSpPr>
          <p:cNvPr id="5" name="Underrubrik 2">
            <a:extLst>
              <a:ext uri="{FF2B5EF4-FFF2-40B4-BE49-F238E27FC236}">
                <a16:creationId xmlns:a16="http://schemas.microsoft.com/office/drawing/2014/main" id="{7EC0859A-AF6D-49A7-9BD5-047E35CF52DA}"/>
              </a:ext>
            </a:extLst>
          </p:cNvPr>
          <p:cNvSpPr txBox="1">
            <a:spLocks/>
          </p:cNvSpPr>
          <p:nvPr/>
        </p:nvSpPr>
        <p:spPr>
          <a:xfrm>
            <a:off x="5337615" y="977899"/>
            <a:ext cx="5569169" cy="466675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buFont typeface="Arial" panose="020B0604020202020204" pitchFamily="34" charset="0"/>
              <a:buChar char="•"/>
            </a:pPr>
            <a:r>
              <a:rPr lang="en-US" sz="2400" b="1" spc="50" dirty="0">
                <a:solidFill>
                  <a:schemeClr val="bg1"/>
                </a:solidFill>
                <a:ea typeface="Roboto" pitchFamily="2" charset="0"/>
              </a:rPr>
              <a:t>Week 4</a:t>
            </a:r>
            <a:endParaRPr lang="sv-SE" sz="3200" dirty="0"/>
          </a:p>
          <a:p>
            <a:pPr marL="1212850" lvl="2" indent="-298450" algn="l">
              <a:buFont typeface="Arial" panose="020B0604020202020204" pitchFamily="34" charset="0"/>
              <a:buChar char="•"/>
            </a:pPr>
            <a:r>
              <a:rPr lang="en-US" sz="1800" b="1" spc="50" dirty="0">
                <a:solidFill>
                  <a:schemeClr val="bg1"/>
                </a:solidFill>
                <a:ea typeface="Roboto" pitchFamily="2" charset="0"/>
              </a:rPr>
              <a:t>Simulating a scenario: Pandemic</a:t>
            </a:r>
          </a:p>
          <a:p>
            <a:pPr marL="1212850" lvl="2" indent="-298450" algn="l">
              <a:buFont typeface="Arial" panose="020B0604020202020204" pitchFamily="34" charset="0"/>
              <a:buChar char="•"/>
            </a:pPr>
            <a:r>
              <a:rPr lang="en-US" sz="1800" b="1" spc="50" dirty="0">
                <a:solidFill>
                  <a:schemeClr val="bg1"/>
                </a:solidFill>
                <a:ea typeface="Roboto" pitchFamily="2" charset="0"/>
              </a:rPr>
              <a:t>Creating the artificial scenario</a:t>
            </a:r>
          </a:p>
          <a:p>
            <a:pPr marL="1212850" lvl="2" indent="-298450" algn="l">
              <a:buFont typeface="Arial" panose="020B0604020202020204" pitchFamily="34" charset="0"/>
              <a:buChar char="•"/>
            </a:pPr>
            <a:r>
              <a:rPr lang="en-US" sz="1800" b="1" spc="50" dirty="0">
                <a:solidFill>
                  <a:schemeClr val="bg1"/>
                </a:solidFill>
                <a:ea typeface="Roboto"/>
              </a:rPr>
              <a:t>The classes and functions</a:t>
            </a:r>
          </a:p>
          <a:p>
            <a:pPr marL="1212850" lvl="2" indent="-298450" algn="l">
              <a:buFont typeface="Arial" panose="020B0604020202020204" pitchFamily="34" charset="0"/>
              <a:buChar char="•"/>
            </a:pPr>
            <a:r>
              <a:rPr lang="en-US" sz="1800" b="1" spc="50" dirty="0">
                <a:solidFill>
                  <a:schemeClr val="bg1"/>
                </a:solidFill>
                <a:ea typeface="Roboto" pitchFamily="2" charset="0"/>
              </a:rPr>
              <a:t>Generating a dataset</a:t>
            </a:r>
          </a:p>
          <a:p>
            <a:pPr lvl="2" algn="l"/>
            <a:endParaRPr lang="en-US" sz="1500" b="1" spc="50" dirty="0">
              <a:solidFill>
                <a:schemeClr val="bg1"/>
              </a:solidFill>
              <a:ea typeface="Roboto" pitchFamily="2" charset="0"/>
            </a:endParaRPr>
          </a:p>
          <a:p>
            <a:pPr lvl="2" algn="l"/>
            <a:endParaRPr lang="en-US" sz="1100" b="1" spc="50" dirty="0">
              <a:solidFill>
                <a:schemeClr val="bg1"/>
              </a:solidFill>
              <a:ea typeface="Roboto" pitchFamily="2" charset="0"/>
            </a:endParaRPr>
          </a:p>
          <a:p>
            <a:pPr marL="755650" lvl="1" indent="-298450" algn="l">
              <a:buFont typeface="Arial" panose="020B0604020202020204" pitchFamily="34" charset="0"/>
              <a:buChar char="•"/>
            </a:pPr>
            <a:r>
              <a:rPr lang="en-US" sz="2400" b="1" spc="50" dirty="0">
                <a:solidFill>
                  <a:schemeClr val="bg1"/>
                </a:solidFill>
                <a:ea typeface="Roboto" pitchFamily="2" charset="0"/>
              </a:rPr>
              <a:t>Week 5</a:t>
            </a:r>
          </a:p>
          <a:p>
            <a:pPr marL="1212850" lvl="2" indent="-298450" algn="l">
              <a:buFont typeface="Arial" panose="020B0604020202020204" pitchFamily="34" charset="0"/>
              <a:buChar char="•"/>
            </a:pPr>
            <a:r>
              <a:rPr lang="en-US" sz="1800" b="1" spc="50" dirty="0">
                <a:solidFill>
                  <a:schemeClr val="bg1"/>
                </a:solidFill>
                <a:ea typeface="Roboto" pitchFamily="2" charset="0"/>
              </a:rPr>
              <a:t>Matplotlib</a:t>
            </a:r>
          </a:p>
          <a:p>
            <a:pPr marL="1212850" lvl="2" indent="-298450" algn="l">
              <a:buFont typeface="Arial" panose="020B0604020202020204" pitchFamily="34" charset="0"/>
              <a:buChar char="•"/>
            </a:pPr>
            <a:r>
              <a:rPr lang="en-US" sz="1800" b="1" spc="50" dirty="0">
                <a:solidFill>
                  <a:schemeClr val="bg1"/>
                </a:solidFill>
                <a:ea typeface="Roboto" pitchFamily="2" charset="0"/>
              </a:rPr>
              <a:t>Different types of plots</a:t>
            </a:r>
          </a:p>
          <a:p>
            <a:pPr marL="1212850" lvl="2" indent="-298450" algn="l">
              <a:buFont typeface="Arial" panose="020B0604020202020204" pitchFamily="34" charset="0"/>
              <a:buChar char="•"/>
            </a:pPr>
            <a:r>
              <a:rPr lang="en-US" sz="1800" b="1" spc="50" dirty="0">
                <a:solidFill>
                  <a:schemeClr val="bg1"/>
                </a:solidFill>
                <a:ea typeface="Roboto" pitchFamily="2" charset="0"/>
              </a:rPr>
              <a:t>Identifying spread patterns</a:t>
            </a:r>
          </a:p>
          <a:p>
            <a:pPr marL="1212850" lvl="2" indent="-298450" algn="l">
              <a:buFont typeface="Arial" panose="020B0604020202020204" pitchFamily="34" charset="0"/>
              <a:buChar char="•"/>
            </a:pPr>
            <a:r>
              <a:rPr lang="en-US" sz="1800" b="1" spc="50" dirty="0">
                <a:solidFill>
                  <a:schemeClr val="bg1"/>
                </a:solidFill>
                <a:ea typeface="Roboto" pitchFamily="2" charset="0"/>
              </a:rPr>
              <a:t>Function representations in graphs</a:t>
            </a:r>
          </a:p>
          <a:p>
            <a:pPr marL="1212850" lvl="2" indent="-298450" algn="l">
              <a:buFont typeface="Arial" panose="020B0604020202020204" pitchFamily="34" charset="0"/>
              <a:buChar char="•"/>
            </a:pPr>
            <a:r>
              <a:rPr lang="en-US" sz="1800" b="1" spc="50" dirty="0">
                <a:solidFill>
                  <a:schemeClr val="bg1"/>
                </a:solidFill>
                <a:ea typeface="Roboto" pitchFamily="2" charset="0"/>
              </a:rPr>
              <a:t>Showcase of future courses; </a:t>
            </a:r>
            <a:r>
              <a:rPr lang="en-US" sz="1800" b="1" spc="50" dirty="0" err="1">
                <a:solidFill>
                  <a:schemeClr val="bg1"/>
                </a:solidFill>
                <a:ea typeface="Roboto" pitchFamily="2" charset="0"/>
              </a:rPr>
              <a:t>Tensorflow</a:t>
            </a:r>
            <a:r>
              <a:rPr lang="en-US" sz="1800" b="1" spc="50" dirty="0">
                <a:solidFill>
                  <a:schemeClr val="bg1"/>
                </a:solidFill>
                <a:ea typeface="Roboto" pitchFamily="2" charset="0"/>
              </a:rPr>
              <a:t>, </a:t>
            </a:r>
            <a:r>
              <a:rPr lang="en-US" sz="1800" b="1" spc="50" dirty="0" err="1">
                <a:solidFill>
                  <a:schemeClr val="bg1"/>
                </a:solidFill>
                <a:ea typeface="Roboto" pitchFamily="2" charset="0"/>
              </a:rPr>
              <a:t>PyTorch</a:t>
            </a:r>
            <a:r>
              <a:rPr lang="en-US" sz="1800" b="1" spc="50" dirty="0">
                <a:solidFill>
                  <a:schemeClr val="bg1"/>
                </a:solidFill>
                <a:ea typeface="Roboto" pitchFamily="2" charset="0"/>
              </a:rPr>
              <a:t>, Machine Learning </a:t>
            </a:r>
            <a:r>
              <a:rPr lang="en-US" sz="1800" b="1" spc="50" dirty="0" err="1">
                <a:solidFill>
                  <a:schemeClr val="bg1"/>
                </a:solidFill>
                <a:ea typeface="Roboto" pitchFamily="2" charset="0"/>
              </a:rPr>
              <a:t>etc</a:t>
            </a:r>
            <a:endParaRPr lang="en-US" sz="1800" b="1" spc="50" dirty="0">
              <a:solidFill>
                <a:schemeClr val="bg1"/>
              </a:solidFill>
              <a:ea typeface="Roboto" pitchFamily="2" charset="0"/>
            </a:endParaRPr>
          </a:p>
          <a:p>
            <a:pPr marL="755650" lvl="1" indent="-298450" algn="l">
              <a:buFont typeface="+mj-lt"/>
              <a:buAutoNum type="arabicPeriod"/>
            </a:pPr>
            <a:endParaRPr lang="en-US" sz="1600" b="1" spc="50" dirty="0">
              <a:ea typeface="Roboto" pitchFamily="2" charset="0"/>
            </a:endParaRPr>
          </a:p>
          <a:p>
            <a:pPr marL="298450" indent="-298450" algn="l">
              <a:buFont typeface="+mj-lt"/>
              <a:buAutoNum type="arabicPeriod"/>
            </a:pPr>
            <a:endParaRPr lang="en-US" sz="2000" spc="50" dirty="0">
              <a:ea typeface="Roboto" pitchFamily="2" charset="0"/>
            </a:endParaRPr>
          </a:p>
        </p:txBody>
      </p:sp>
      <p:sp>
        <p:nvSpPr>
          <p:cNvPr id="6" name="Rectangle 5">
            <a:extLst>
              <a:ext uri="{FF2B5EF4-FFF2-40B4-BE49-F238E27FC236}">
                <a16:creationId xmlns:a16="http://schemas.microsoft.com/office/drawing/2014/main" id="{79BCC8AE-649C-41FA-91A1-E6AADF540754}"/>
              </a:ext>
            </a:extLst>
          </p:cNvPr>
          <p:cNvSpPr/>
          <p:nvPr/>
        </p:nvSpPr>
        <p:spPr>
          <a:xfrm>
            <a:off x="5706805" y="3247272"/>
            <a:ext cx="5024926" cy="2397385"/>
          </a:xfrm>
          <a:prstGeom prst="rect">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40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More options </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Change linewidth, </a:t>
            </a:r>
            <a:r>
              <a:rPr lang="en-US" sz="2000" b="1" spc="50" dirty="0" err="1">
                <a:solidFill>
                  <a:schemeClr val="bg1"/>
                </a:solidFill>
                <a:latin typeface="Roboto"/>
                <a:ea typeface="Roboto"/>
              </a:rPr>
              <a:t>linestyle</a:t>
            </a:r>
            <a:r>
              <a:rPr lang="en-US" sz="2000" b="1" spc="50" dirty="0">
                <a:solidFill>
                  <a:schemeClr val="bg1"/>
                </a:solidFill>
                <a:latin typeface="Roboto"/>
                <a:ea typeface="Roboto"/>
              </a:rPr>
              <a:t>, add a grid, plot several graphs in the same output, edit colors, </a:t>
            </a:r>
            <a:r>
              <a:rPr lang="en-US" sz="2000" b="1" spc="50" dirty="0" err="1">
                <a:solidFill>
                  <a:schemeClr val="bg1"/>
                </a:solidFill>
                <a:latin typeface="Roboto"/>
                <a:ea typeface="Roboto"/>
              </a:rPr>
              <a:t>piecharts</a:t>
            </a:r>
            <a:r>
              <a:rPr lang="en-US" sz="2000" b="1" spc="50" dirty="0">
                <a:solidFill>
                  <a:schemeClr val="bg1"/>
                </a:solidFill>
                <a:latin typeface="Roboto"/>
                <a:ea typeface="Roboto"/>
              </a:rPr>
              <a:t> and much </a:t>
            </a:r>
            <a:r>
              <a:rPr lang="en-US" sz="2000" b="1" spc="50" dirty="0" err="1">
                <a:solidFill>
                  <a:schemeClr val="bg1"/>
                </a:solidFill>
                <a:latin typeface="Roboto"/>
                <a:ea typeface="Roboto"/>
              </a:rPr>
              <a:t>much</a:t>
            </a:r>
            <a:r>
              <a:rPr lang="en-US" sz="2000" b="1" spc="50" dirty="0">
                <a:solidFill>
                  <a:schemeClr val="bg1"/>
                </a:solidFill>
                <a:latin typeface="Roboto"/>
                <a:ea typeface="Roboto"/>
              </a:rPr>
              <a:t> more</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 library is not huge since what the graphs and what you visualize largely depends on your data, you can think of it as the go to for rendering and working with images and figures</a:t>
            </a: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298895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1886989" y="835026"/>
            <a:ext cx="8121535"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Plotting multiple graphs in the same output </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629955" y="1509406"/>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 bit tricky but makes use of a grid like variable called axes retrieved as below. Axes essentially becomes a matrix of </a:t>
            </a:r>
            <a:r>
              <a:rPr lang="en-US" sz="2000" b="1" spc="50" dirty="0" err="1">
                <a:solidFill>
                  <a:schemeClr val="bg1"/>
                </a:solidFill>
                <a:latin typeface="Roboto"/>
                <a:ea typeface="Roboto"/>
              </a:rPr>
              <a:t>nrows</a:t>
            </a:r>
            <a:r>
              <a:rPr lang="en-US" sz="2000" b="1" spc="50" dirty="0">
                <a:solidFill>
                  <a:schemeClr val="bg1"/>
                </a:solidFill>
                <a:latin typeface="Roboto"/>
                <a:ea typeface="Roboto"/>
              </a:rPr>
              <a:t>, </a:t>
            </a:r>
            <a:r>
              <a:rPr lang="en-US" sz="2000" b="1" spc="50" dirty="0" err="1">
                <a:solidFill>
                  <a:schemeClr val="bg1"/>
                </a:solidFill>
                <a:latin typeface="Roboto"/>
                <a:ea typeface="Roboto"/>
              </a:rPr>
              <a:t>ncols</a:t>
            </a:r>
            <a:r>
              <a:rPr lang="en-US" sz="2000" b="1" spc="50" dirty="0">
                <a:solidFill>
                  <a:schemeClr val="bg1"/>
                </a:solidFill>
                <a:latin typeface="Roboto"/>
                <a:ea typeface="Roboto"/>
              </a:rPr>
              <a:t> dimensions where you place your figures in a slot to later on be rendered.</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When matplotlib then renders the figures it renders in the order top left to bottom right going row for row</a:t>
            </a: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pic>
        <p:nvPicPr>
          <p:cNvPr id="9" name="Picture 8">
            <a:extLst>
              <a:ext uri="{FF2B5EF4-FFF2-40B4-BE49-F238E27FC236}">
                <a16:creationId xmlns:a16="http://schemas.microsoft.com/office/drawing/2014/main" id="{A3AF8462-F6D8-47B1-87E5-8F2AEF144ED9}"/>
              </a:ext>
            </a:extLst>
          </p:cNvPr>
          <p:cNvPicPr>
            <a:picLocks noChangeAspect="1"/>
          </p:cNvPicPr>
          <p:nvPr/>
        </p:nvPicPr>
        <p:blipFill>
          <a:blip r:embed="rId3"/>
          <a:stretch>
            <a:fillRect/>
          </a:stretch>
        </p:blipFill>
        <p:spPr>
          <a:xfrm>
            <a:off x="2507672" y="4583830"/>
            <a:ext cx="6192114" cy="466790"/>
          </a:xfrm>
          <a:prstGeom prst="rect">
            <a:avLst/>
          </a:prstGeom>
        </p:spPr>
      </p:pic>
    </p:spTree>
    <p:extLst>
      <p:ext uri="{BB962C8B-B14F-4D97-AF65-F5344CB8AC3E}">
        <p14:creationId xmlns:p14="http://schemas.microsoft.com/office/powerpoint/2010/main" val="250349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That’s about that for this week!</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As mentioned you will be using some of these plots showcased here in the slides in this weeks assignment, although the approach might differ slightly</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 highly encourage you to keep toying around and modifying the simulation if you want to look at other types of data or make it more realistic, it is a great educational experience</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Best of luck and hope you have had fun with it so far! </a:t>
            </a: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270183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9" y="2130426"/>
            <a:ext cx="7931727"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Some final parting words</a:t>
            </a:r>
          </a:p>
        </p:txBody>
      </p:sp>
    </p:spTree>
    <p:extLst>
      <p:ext uri="{BB962C8B-B14F-4D97-AF65-F5344CB8AC3E}">
        <p14:creationId xmlns:p14="http://schemas.microsoft.com/office/powerpoint/2010/main" val="252410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So where to go from here?</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If you want to learn more about data and working with </a:t>
            </a:r>
            <a:r>
              <a:rPr lang="en-US" sz="2000" b="1" spc="50" dirty="0" err="1">
                <a:solidFill>
                  <a:schemeClr val="bg1"/>
                </a:solidFill>
                <a:latin typeface="Roboto"/>
                <a:ea typeface="Roboto"/>
              </a:rPr>
              <a:t>dataframes</a:t>
            </a:r>
            <a:r>
              <a:rPr lang="en-US" sz="2000" b="1" spc="50" dirty="0">
                <a:solidFill>
                  <a:schemeClr val="bg1"/>
                </a:solidFill>
                <a:latin typeface="Roboto"/>
                <a:ea typeface="Roboto"/>
              </a:rPr>
              <a:t> I would encourage you to learn about KNN which is an interesting ML model to predict things like quality of wine based on previous data! Very cool</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Some other libraries that might be good to know about and learn of is </a:t>
            </a:r>
            <a:r>
              <a:rPr lang="en-US" sz="2000" b="1" spc="50" dirty="0" err="1">
                <a:solidFill>
                  <a:schemeClr val="bg1"/>
                </a:solidFill>
                <a:latin typeface="Roboto"/>
                <a:ea typeface="Roboto"/>
              </a:rPr>
              <a:t>Cython</a:t>
            </a:r>
            <a:r>
              <a:rPr lang="en-US" sz="2000" b="1" spc="50" dirty="0">
                <a:solidFill>
                  <a:schemeClr val="bg1"/>
                </a:solidFill>
                <a:latin typeface="Roboto"/>
                <a:ea typeface="Roboto"/>
              </a:rPr>
              <a:t> and </a:t>
            </a:r>
            <a:r>
              <a:rPr lang="en-US" sz="2000" b="1" spc="50" dirty="0" err="1">
                <a:solidFill>
                  <a:schemeClr val="bg1"/>
                </a:solidFill>
                <a:latin typeface="Roboto"/>
                <a:ea typeface="Roboto"/>
              </a:rPr>
              <a:t>Numba</a:t>
            </a:r>
            <a:r>
              <a:rPr lang="en-US" sz="2000" b="1" spc="50" dirty="0">
                <a:solidFill>
                  <a:schemeClr val="bg1"/>
                </a:solidFill>
                <a:latin typeface="Roboto"/>
                <a:ea typeface="Roboto"/>
              </a:rPr>
              <a:t> if you want to widen your toolset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Otherwise definitely get into the world of real machine learning and learn more about the concept of neural networks! (P.S keep a lookout for potential Py3b course!)</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387209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About Py3b</a:t>
            </a: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Whilst not completed nor even started currently it is in the talks but nothing decided as of now</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Is a continuation of Py2b and will make use of similar tools such as </a:t>
            </a:r>
            <a:r>
              <a:rPr lang="en-US" sz="2000" b="1" spc="50" dirty="0" err="1">
                <a:solidFill>
                  <a:schemeClr val="bg1"/>
                </a:solidFill>
                <a:latin typeface="Roboto"/>
                <a:ea typeface="Roboto"/>
              </a:rPr>
              <a:t>numpy</a:t>
            </a:r>
            <a:r>
              <a:rPr lang="en-US" sz="2000" b="1" spc="50" dirty="0">
                <a:solidFill>
                  <a:schemeClr val="bg1"/>
                </a:solidFill>
                <a:latin typeface="Roboto"/>
                <a:ea typeface="Roboto"/>
              </a:rPr>
              <a:t>, anaconda and notebook</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Possible topics: Machine Learning, image recognition, hand gesture prediction, statistical machine learning, </a:t>
            </a:r>
            <a:r>
              <a:rPr lang="en-US" sz="2000" b="1" spc="50" dirty="0" err="1">
                <a:solidFill>
                  <a:schemeClr val="bg1"/>
                </a:solidFill>
                <a:latin typeface="Roboto"/>
                <a:ea typeface="Roboto"/>
              </a:rPr>
              <a:t>Tensorflow</a:t>
            </a:r>
            <a:r>
              <a:rPr lang="en-US" sz="2000" b="1" spc="50" dirty="0">
                <a:solidFill>
                  <a:schemeClr val="bg1"/>
                </a:solidFill>
                <a:latin typeface="Roboto"/>
                <a:ea typeface="Roboto"/>
              </a:rPr>
              <a:t> and </a:t>
            </a:r>
            <a:r>
              <a:rPr lang="en-US" sz="2000" b="1" spc="50" dirty="0" err="1">
                <a:solidFill>
                  <a:schemeClr val="bg1"/>
                </a:solidFill>
                <a:latin typeface="Roboto"/>
                <a:ea typeface="Roboto"/>
              </a:rPr>
              <a:t>Pytorch</a:t>
            </a: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403642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descr="Veldi%200009%202018">
            <a:extLst>
              <a:ext uri="{FF2B5EF4-FFF2-40B4-BE49-F238E27FC236}">
                <a16:creationId xmlns:a16="http://schemas.microsoft.com/office/drawing/2014/main" id="{565B2669-EE75-4D56-B35C-B45AD7980B2D}"/>
              </a:ext>
            </a:extLst>
          </p:cNvPr>
          <p:cNvPicPr>
            <a:picLocks noGrp="1" noChangeAspect="1"/>
          </p:cNvPicPr>
          <p:nvPr isPhoto="1"/>
        </p:nvPicPr>
        <p:blipFill>
          <a:blip r:embed="rId3" cstate="screen">
            <a:lum/>
            <a:extLst>
              <a:ext uri="{28A0092B-C50C-407E-A947-70E740481C1C}">
                <a14:useLocalDpi xmlns:a14="http://schemas.microsoft.com/office/drawing/2010/main"/>
              </a:ext>
            </a:extLst>
          </a:blip>
          <a:stretch>
            <a:fillRect/>
          </a:stretch>
        </p:blipFill>
        <p:spPr>
          <a:xfrm>
            <a:off x="-148549" y="-115195"/>
            <a:ext cx="12135502" cy="7088389"/>
          </a:xfrm>
          <a:prstGeom prst="rect">
            <a:avLst/>
          </a:prstGeom>
        </p:spPr>
      </p:pic>
      <p:sp>
        <p:nvSpPr>
          <p:cNvPr id="5" name="Rubrik 1">
            <a:extLst>
              <a:ext uri="{FF2B5EF4-FFF2-40B4-BE49-F238E27FC236}">
                <a16:creationId xmlns:a16="http://schemas.microsoft.com/office/drawing/2014/main" id="{47930B65-5C2B-4219-9D44-3CF6F67102FF}"/>
              </a:ext>
            </a:extLst>
          </p:cNvPr>
          <p:cNvSpPr txBox="1">
            <a:spLocks/>
          </p:cNvSpPr>
          <p:nvPr/>
        </p:nvSpPr>
        <p:spPr>
          <a:xfrm>
            <a:off x="2209800" y="2257426"/>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sv-SE" sz="10000" err="1">
                <a:solidFill>
                  <a:schemeClr val="bg1"/>
                </a:solidFill>
                <a:latin typeface="Roboto" pitchFamily="2" charset="0"/>
                <a:ea typeface="Roboto" pitchFamily="2" charset="0"/>
              </a:rPr>
              <a:t>Thank</a:t>
            </a:r>
            <a:r>
              <a:rPr lang="sv-SE" sz="10000">
                <a:solidFill>
                  <a:schemeClr val="bg1"/>
                </a:solidFill>
                <a:latin typeface="Roboto" pitchFamily="2" charset="0"/>
                <a:ea typeface="Roboto" pitchFamily="2" charset="0"/>
              </a:rPr>
              <a:t> </a:t>
            </a:r>
            <a:r>
              <a:rPr lang="sv-SE" sz="10000" err="1">
                <a:solidFill>
                  <a:schemeClr val="bg1"/>
                </a:solidFill>
                <a:latin typeface="Roboto" pitchFamily="2" charset="0"/>
                <a:ea typeface="Roboto" pitchFamily="2" charset="0"/>
              </a:rPr>
              <a:t>you</a:t>
            </a:r>
            <a:r>
              <a:rPr lang="sv-SE" sz="10000">
                <a:solidFill>
                  <a:schemeClr val="bg1"/>
                </a:solidFill>
                <a:latin typeface="Roboto" pitchFamily="2" charset="0"/>
                <a:ea typeface="Roboto" pitchFamily="2" charset="0"/>
              </a:rPr>
              <a:t>!</a:t>
            </a:r>
          </a:p>
        </p:txBody>
      </p:sp>
      <p:sp>
        <p:nvSpPr>
          <p:cNvPr id="7" name="Rektangel: diagonala klippta hörn 6">
            <a:extLst>
              <a:ext uri="{FF2B5EF4-FFF2-40B4-BE49-F238E27FC236}">
                <a16:creationId xmlns:a16="http://schemas.microsoft.com/office/drawing/2014/main" id="{F43C8417-1734-4057-972B-7EBA0DA09382}"/>
              </a:ext>
            </a:extLst>
          </p:cNvPr>
          <p:cNvSpPr/>
          <p:nvPr/>
        </p:nvSpPr>
        <p:spPr>
          <a:xfrm rot="16200000">
            <a:off x="826550" y="-450454"/>
            <a:ext cx="1743074" cy="2413592"/>
          </a:xfrm>
          <a:prstGeom prst="snip2DiagRect">
            <a:avLst/>
          </a:prstGeom>
          <a:solidFill>
            <a:srgbClr val="FDC623"/>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8" name="textruta 7">
            <a:extLst>
              <a:ext uri="{FF2B5EF4-FFF2-40B4-BE49-F238E27FC236}">
                <a16:creationId xmlns:a16="http://schemas.microsoft.com/office/drawing/2014/main" id="{B79B30A8-7F0C-42FF-81EB-66C2B2052FE9}"/>
              </a:ext>
            </a:extLst>
          </p:cNvPr>
          <p:cNvSpPr txBox="1"/>
          <p:nvPr/>
        </p:nvSpPr>
        <p:spPr>
          <a:xfrm>
            <a:off x="719213" y="1289326"/>
            <a:ext cx="2307265" cy="338554"/>
          </a:xfrm>
          <a:prstGeom prst="rect">
            <a:avLst/>
          </a:prstGeom>
          <a:noFill/>
        </p:spPr>
        <p:txBody>
          <a:bodyPr wrap="square" rtlCol="0">
            <a:spAutoFit/>
          </a:bodyPr>
          <a:lstStyle/>
          <a:p>
            <a:r>
              <a:rPr lang="sv-SE" sz="1600" dirty="0">
                <a:latin typeface="Roboto" pitchFamily="2" charset="0"/>
                <a:ea typeface="Roboto" pitchFamily="2" charset="0"/>
              </a:rPr>
              <a:t>veldikompetens.se</a:t>
            </a:r>
          </a:p>
        </p:txBody>
      </p:sp>
      <p:pic>
        <p:nvPicPr>
          <p:cNvPr id="10" name="Bildobjekt 9">
            <a:extLst>
              <a:ext uri="{FF2B5EF4-FFF2-40B4-BE49-F238E27FC236}">
                <a16:creationId xmlns:a16="http://schemas.microsoft.com/office/drawing/2014/main" id="{A6E448CA-6833-49DD-99C7-FC01D774F6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13628" y="6422682"/>
            <a:ext cx="1468622" cy="200712"/>
          </a:xfrm>
          <a:prstGeom prst="rect">
            <a:avLst/>
          </a:prstGeom>
        </p:spPr>
      </p:pic>
    </p:spTree>
    <p:extLst>
      <p:ext uri="{BB962C8B-B14F-4D97-AF65-F5344CB8AC3E}">
        <p14:creationId xmlns:p14="http://schemas.microsoft.com/office/powerpoint/2010/main" val="23827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Some quick words about last week assignment</a:t>
            </a:r>
          </a:p>
        </p:txBody>
      </p:sp>
    </p:spTree>
    <p:extLst>
      <p:ext uri="{BB962C8B-B14F-4D97-AF65-F5344CB8AC3E}">
        <p14:creationId xmlns:p14="http://schemas.microsoft.com/office/powerpoint/2010/main" val="335996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9" y="2130426"/>
            <a:ext cx="7931727"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A rundown of what we will do in this weeks assignment</a:t>
            </a:r>
          </a:p>
        </p:txBody>
      </p:sp>
    </p:spTree>
    <p:extLst>
      <p:ext uri="{BB962C8B-B14F-4D97-AF65-F5344CB8AC3E}">
        <p14:creationId xmlns:p14="http://schemas.microsoft.com/office/powerpoint/2010/main" val="108034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In short</a:t>
            </a: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We are going to create a list of each days values for the variables </a:t>
            </a:r>
            <a:r>
              <a:rPr lang="en-US" sz="2000" b="1" spc="50" dirty="0" err="1">
                <a:solidFill>
                  <a:schemeClr val="bg1"/>
                </a:solidFill>
                <a:latin typeface="Roboto"/>
                <a:ea typeface="Roboto"/>
              </a:rPr>
              <a:t>people_sick</a:t>
            </a:r>
            <a:r>
              <a:rPr lang="en-US" sz="2000" b="1" spc="50" dirty="0">
                <a:solidFill>
                  <a:schemeClr val="bg1"/>
                </a:solidFill>
                <a:latin typeface="Roboto"/>
                <a:ea typeface="Roboto"/>
              </a:rPr>
              <a:t>, </a:t>
            </a:r>
            <a:r>
              <a:rPr lang="en-US" sz="2000" b="1" spc="50" dirty="0" err="1">
                <a:solidFill>
                  <a:schemeClr val="bg1"/>
                </a:solidFill>
                <a:latin typeface="Roboto"/>
                <a:ea typeface="Roboto"/>
              </a:rPr>
              <a:t>people_recovered</a:t>
            </a:r>
            <a:r>
              <a:rPr lang="en-US" sz="2000" b="1" spc="50" dirty="0">
                <a:solidFill>
                  <a:schemeClr val="bg1"/>
                </a:solidFill>
                <a:latin typeface="Roboto"/>
                <a:ea typeface="Roboto"/>
              </a:rPr>
              <a:t>, </a:t>
            </a:r>
            <a:r>
              <a:rPr lang="en-US" sz="2000" b="1" spc="50" dirty="0" err="1">
                <a:solidFill>
                  <a:schemeClr val="bg1"/>
                </a:solidFill>
                <a:latin typeface="Roboto"/>
                <a:ea typeface="Roboto"/>
              </a:rPr>
              <a:t>people_dead</a:t>
            </a:r>
            <a:r>
              <a:rPr lang="en-US" sz="2000" b="1" spc="50" dirty="0">
                <a:solidFill>
                  <a:schemeClr val="bg1"/>
                </a:solidFill>
                <a:latin typeface="Roboto"/>
                <a:ea typeface="Roboto"/>
              </a:rPr>
              <a:t>, </a:t>
            </a:r>
            <a:r>
              <a:rPr lang="en-US" sz="2000" b="1" spc="50" dirty="0" err="1">
                <a:solidFill>
                  <a:schemeClr val="bg1"/>
                </a:solidFill>
                <a:latin typeface="Roboto"/>
                <a:ea typeface="Roboto"/>
              </a:rPr>
              <a:t>people_vaccinated</a:t>
            </a:r>
            <a:r>
              <a:rPr lang="en-US" sz="2000" b="1" spc="50" dirty="0">
                <a:solidFill>
                  <a:schemeClr val="bg1"/>
                </a:solidFill>
                <a:latin typeface="Roboto"/>
                <a:ea typeface="Roboto"/>
              </a:rPr>
              <a:t>, </a:t>
            </a:r>
            <a:r>
              <a:rPr lang="en-US" sz="2000" b="1" spc="50" dirty="0" err="1">
                <a:solidFill>
                  <a:schemeClr val="bg1"/>
                </a:solidFill>
                <a:latin typeface="Roboto"/>
                <a:ea typeface="Roboto"/>
              </a:rPr>
              <a:t>people_immune</a:t>
            </a:r>
            <a:r>
              <a:rPr lang="en-US" sz="2000" b="1" spc="50" dirty="0">
                <a:solidFill>
                  <a:schemeClr val="bg1"/>
                </a:solidFill>
                <a:latin typeface="Roboto"/>
                <a:ea typeface="Roboto"/>
              </a:rPr>
              <a:t> and </a:t>
            </a:r>
            <a:r>
              <a:rPr lang="en-US" sz="2000" b="1" spc="50" dirty="0" err="1">
                <a:solidFill>
                  <a:schemeClr val="bg1"/>
                </a:solidFill>
                <a:latin typeface="Roboto"/>
                <a:ea typeface="Roboto"/>
              </a:rPr>
              <a:t>people_susceptible</a:t>
            </a:r>
            <a:r>
              <a:rPr lang="en-US" sz="2000" b="1" spc="50" dirty="0">
                <a:solidFill>
                  <a:schemeClr val="bg1"/>
                </a:solidFill>
                <a:latin typeface="Roboto"/>
                <a:ea typeface="Roboto"/>
              </a:rPr>
              <a:t>, this will then be cast to a </a:t>
            </a:r>
            <a:r>
              <a:rPr lang="en-US" sz="2000" b="1" spc="50" dirty="0" err="1">
                <a:solidFill>
                  <a:schemeClr val="bg1"/>
                </a:solidFill>
                <a:latin typeface="Roboto"/>
                <a:ea typeface="Roboto"/>
              </a:rPr>
              <a:t>numpy</a:t>
            </a:r>
            <a:r>
              <a:rPr lang="en-US" sz="2000" b="1" spc="50" dirty="0">
                <a:solidFill>
                  <a:schemeClr val="bg1"/>
                </a:solidFill>
                <a:latin typeface="Roboto"/>
                <a:ea typeface="Roboto"/>
              </a:rPr>
              <a:t> array and then transformed into a pandas </a:t>
            </a:r>
            <a:r>
              <a:rPr lang="en-US" sz="2000" b="1" spc="50" dirty="0" err="1">
                <a:solidFill>
                  <a:schemeClr val="bg1"/>
                </a:solidFill>
                <a:latin typeface="Roboto"/>
                <a:ea typeface="Roboto"/>
              </a:rPr>
              <a:t>dataframe</a:t>
            </a:r>
            <a:r>
              <a:rPr lang="en-US" sz="2000" b="1" spc="50" dirty="0">
                <a:solidFill>
                  <a:schemeClr val="bg1"/>
                </a:solidFill>
                <a:latin typeface="Roboto"/>
                <a:ea typeface="Roboto"/>
              </a:rPr>
              <a:t> which we then save in a .csv format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Using matplotlib and pandas we will then load and visualize our data</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117666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5, Part 1</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From simulation to data</a:t>
            </a:r>
          </a:p>
        </p:txBody>
      </p:sp>
    </p:spTree>
    <p:extLst>
      <p:ext uri="{BB962C8B-B14F-4D97-AF65-F5344CB8AC3E}">
        <p14:creationId xmlns:p14="http://schemas.microsoft.com/office/powerpoint/2010/main" val="336999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So what data have we generated?</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 short; probably more than you think!</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There is two approaches to what you want to look at; either the village and the day progression of things like </a:t>
            </a:r>
            <a:r>
              <a:rPr lang="en-US" sz="2000" b="1" spc="50" dirty="0" err="1">
                <a:solidFill>
                  <a:schemeClr val="bg1"/>
                </a:solidFill>
                <a:latin typeface="Roboto"/>
                <a:ea typeface="Roboto"/>
              </a:rPr>
              <a:t>person_sick</a:t>
            </a:r>
            <a:r>
              <a:rPr lang="en-US" sz="2000" b="1" spc="50" dirty="0">
                <a:solidFill>
                  <a:schemeClr val="bg1"/>
                </a:solidFill>
                <a:latin typeface="Roboto"/>
                <a:ea typeface="Roboto"/>
              </a:rPr>
              <a:t>, </a:t>
            </a:r>
            <a:r>
              <a:rPr lang="en-US" sz="2000" b="1" spc="50" dirty="0" err="1">
                <a:solidFill>
                  <a:schemeClr val="bg1"/>
                </a:solidFill>
                <a:latin typeface="Roboto"/>
                <a:ea typeface="Roboto"/>
              </a:rPr>
              <a:t>person_recovered</a:t>
            </a:r>
            <a:r>
              <a:rPr lang="en-US" sz="2000" b="1" spc="50" dirty="0">
                <a:solidFill>
                  <a:schemeClr val="bg1"/>
                </a:solidFill>
                <a:latin typeface="Roboto"/>
                <a:ea typeface="Roboto"/>
              </a:rPr>
              <a:t> and those variables, or looking at all the people from the perspective of </a:t>
            </a:r>
            <a:r>
              <a:rPr lang="en-US" sz="2000" b="1" spc="50" dirty="0" err="1">
                <a:solidFill>
                  <a:schemeClr val="bg1"/>
                </a:solidFill>
                <a:latin typeface="Roboto"/>
                <a:ea typeface="Roboto"/>
              </a:rPr>
              <a:t>behaviour</a:t>
            </a:r>
            <a:r>
              <a:rPr lang="en-US" sz="2000" b="1" spc="50" dirty="0">
                <a:solidFill>
                  <a:schemeClr val="bg1"/>
                </a:solidFill>
                <a:latin typeface="Roboto"/>
                <a:ea typeface="Roboto"/>
              </a:rPr>
              <a:t> and spread</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 this weeks assignment where we generate data we will be looking at the distribution of the variables such as </a:t>
            </a:r>
            <a:r>
              <a:rPr lang="en-US" sz="2000" b="1" spc="50" dirty="0" err="1">
                <a:solidFill>
                  <a:schemeClr val="bg1"/>
                </a:solidFill>
                <a:latin typeface="Roboto"/>
                <a:ea typeface="Roboto"/>
              </a:rPr>
              <a:t>person_sick</a:t>
            </a:r>
            <a:r>
              <a:rPr lang="en-US" sz="2000" b="1" spc="50" dirty="0">
                <a:solidFill>
                  <a:schemeClr val="bg1"/>
                </a:solidFill>
                <a:latin typeface="Roboto"/>
                <a:ea typeface="Roboto"/>
              </a:rPr>
              <a:t> and </a:t>
            </a:r>
            <a:r>
              <a:rPr lang="en-US" sz="2000" b="1" spc="50" dirty="0" err="1">
                <a:solidFill>
                  <a:schemeClr val="bg1"/>
                </a:solidFill>
                <a:latin typeface="Roboto"/>
                <a:ea typeface="Roboto"/>
              </a:rPr>
              <a:t>person_recovered</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217145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9" y="2130426"/>
            <a:ext cx="8447117"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5, Showcase 1: Ass5a</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The new variables immune and susceptible </a:t>
            </a:r>
          </a:p>
        </p:txBody>
      </p:sp>
    </p:spTree>
    <p:extLst>
      <p:ext uri="{BB962C8B-B14F-4D97-AF65-F5344CB8AC3E}">
        <p14:creationId xmlns:p14="http://schemas.microsoft.com/office/powerpoint/2010/main" val="294129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Shortly on the topic of appending</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 this week you will be using a two dimensional to begin with which you later on convert into a </a:t>
            </a:r>
            <a:r>
              <a:rPr lang="en-US" sz="2000" b="1" spc="50" dirty="0" err="1">
                <a:solidFill>
                  <a:schemeClr val="bg1"/>
                </a:solidFill>
                <a:latin typeface="Roboto"/>
                <a:ea typeface="Roboto"/>
              </a:rPr>
              <a:t>numpy</a:t>
            </a:r>
            <a:r>
              <a:rPr lang="en-US" sz="2000" b="1" spc="50" dirty="0">
                <a:solidFill>
                  <a:schemeClr val="bg1"/>
                </a:solidFill>
                <a:latin typeface="Roboto"/>
                <a:ea typeface="Roboto"/>
              </a:rPr>
              <a:t> array</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This is done because we will be appending the variables </a:t>
            </a:r>
            <a:r>
              <a:rPr lang="en-US" sz="2000" b="1" spc="50" dirty="0" err="1">
                <a:solidFill>
                  <a:schemeClr val="bg1"/>
                </a:solidFill>
                <a:latin typeface="Roboto"/>
                <a:ea typeface="Roboto"/>
              </a:rPr>
              <a:t>person_sick</a:t>
            </a:r>
            <a:r>
              <a:rPr lang="en-US" sz="2000" b="1" spc="50" dirty="0">
                <a:solidFill>
                  <a:schemeClr val="bg1"/>
                </a:solidFill>
                <a:latin typeface="Roboto"/>
                <a:ea typeface="Roboto"/>
              </a:rPr>
              <a:t> </a:t>
            </a:r>
            <a:r>
              <a:rPr lang="en-US" sz="2000" b="1" spc="50" dirty="0" err="1">
                <a:solidFill>
                  <a:schemeClr val="bg1"/>
                </a:solidFill>
                <a:latin typeface="Roboto"/>
                <a:ea typeface="Roboto"/>
              </a:rPr>
              <a:t>etc</a:t>
            </a:r>
            <a:r>
              <a:rPr lang="en-US" sz="2000" b="1" spc="50" dirty="0">
                <a:solidFill>
                  <a:schemeClr val="bg1"/>
                </a:solidFill>
                <a:latin typeface="Roboto"/>
                <a:ea typeface="Roboto"/>
              </a:rPr>
              <a:t> to this array for each day that passes</a:t>
            </a:r>
          </a:p>
          <a:p>
            <a:pPr marL="755650" lvl="1" indent="-298450" algn="l">
              <a:lnSpc>
                <a:spcPct val="150000"/>
              </a:lnSpc>
              <a:buFont typeface="Arial" panose="020B0604020202020204" pitchFamily="34" charset="0"/>
              <a:buChar char="•"/>
            </a:pPr>
            <a:r>
              <a:rPr lang="en-US" sz="2000" b="1" spc="50" dirty="0" err="1">
                <a:solidFill>
                  <a:schemeClr val="bg1"/>
                </a:solidFill>
                <a:latin typeface="Roboto"/>
                <a:ea typeface="Roboto"/>
              </a:rPr>
              <a:t>Numpy</a:t>
            </a:r>
            <a:r>
              <a:rPr lang="en-US" sz="2000" b="1" spc="50" dirty="0">
                <a:solidFill>
                  <a:schemeClr val="bg1"/>
                </a:solidFill>
                <a:latin typeface="Roboto"/>
                <a:ea typeface="Roboto"/>
              </a:rPr>
              <a:t> is highly inefficient for appending, thus we use a regular list for this operation which we then convert!</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45070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8436</TotalTime>
  <Words>1214</Words>
  <Application>Microsoft Office PowerPoint</Application>
  <PresentationFormat>Widescreen</PresentationFormat>
  <Paragraphs>164</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Arial,Sans-Serif</vt:lpstr>
      <vt:lpstr>Calibri</vt:lpstr>
      <vt:lpstr>Calibri Light</vt:lpstr>
      <vt:lpstr>Roboto</vt:lpstr>
      <vt:lpstr>Stag Sans Book</vt:lpstr>
      <vt:lpstr>Stag Sans Light</vt:lpstr>
      <vt:lpstr>Office-tema</vt:lpstr>
      <vt:lpstr>Office-tema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lastModifiedBy>Jonas Jons</cp:lastModifiedBy>
  <cp:revision>27</cp:revision>
  <dcterms:created xsi:type="dcterms:W3CDTF">2021-06-14T09:27:29Z</dcterms:created>
  <dcterms:modified xsi:type="dcterms:W3CDTF">2021-12-13T07:42:06Z</dcterms:modified>
</cp:coreProperties>
</file>