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48" r:id="rId2"/>
  </p:sldMasterIdLst>
  <p:notesMasterIdLst>
    <p:notesMasterId r:id="rId30"/>
  </p:notesMasterIdLst>
  <p:sldIdLst>
    <p:sldId id="287" r:id="rId3"/>
    <p:sldId id="392" r:id="rId4"/>
    <p:sldId id="348" r:id="rId5"/>
    <p:sldId id="325" r:id="rId6"/>
    <p:sldId id="421" r:id="rId7"/>
    <p:sldId id="422" r:id="rId8"/>
    <p:sldId id="423" r:id="rId9"/>
    <p:sldId id="424" r:id="rId10"/>
    <p:sldId id="408" r:id="rId11"/>
    <p:sldId id="426" r:id="rId12"/>
    <p:sldId id="434" r:id="rId13"/>
    <p:sldId id="425" r:id="rId14"/>
    <p:sldId id="427" r:id="rId15"/>
    <p:sldId id="429" r:id="rId16"/>
    <p:sldId id="431" r:id="rId17"/>
    <p:sldId id="432" r:id="rId18"/>
    <p:sldId id="433" r:id="rId19"/>
    <p:sldId id="435" r:id="rId20"/>
    <p:sldId id="436" r:id="rId21"/>
    <p:sldId id="437" r:id="rId22"/>
    <p:sldId id="440" r:id="rId23"/>
    <p:sldId id="439" r:id="rId24"/>
    <p:sldId id="418" r:id="rId25"/>
    <p:sldId id="419" r:id="rId26"/>
    <p:sldId id="420" r:id="rId27"/>
    <p:sldId id="428" r:id="rId28"/>
    <p:sldId id="349" r:id="rId29"/>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00C122-3651-4FD7-A3D3-53F0CC073A0E}" v="10971" dt="2021-11-29T12:04:21.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96" d="100"/>
          <a:sy n="96" d="100"/>
        </p:scale>
        <p:origin x="91"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s Jons" userId="S::jonas.jons@consid.se::edc1d49b-0074-4836-89c3-125256398db9" providerId="AD" clId="Web-{151DE70C-FF52-C1C4-09EB-EE32EA9C5627}"/>
    <pc:docChg chg="addSld delSld modSld">
      <pc:chgData name="Jonas Jons" userId="S::jonas.jons@consid.se::edc1d49b-0074-4836-89c3-125256398db9" providerId="AD" clId="Web-{151DE70C-FF52-C1C4-09EB-EE32EA9C5627}" dt="2021-08-19T13:47:12.452" v="20"/>
      <pc:docMkLst>
        <pc:docMk/>
      </pc:docMkLst>
      <pc:sldChg chg="del">
        <pc:chgData name="Jonas Jons" userId="S::jonas.jons@consid.se::edc1d49b-0074-4836-89c3-125256398db9" providerId="AD" clId="Web-{151DE70C-FF52-C1C4-09EB-EE32EA9C5627}" dt="2021-08-19T12:11:13.510" v="1"/>
        <pc:sldMkLst>
          <pc:docMk/>
          <pc:sldMk cId="1905089574" sldId="257"/>
        </pc:sldMkLst>
      </pc:sldChg>
      <pc:sldChg chg="modSp add del">
        <pc:chgData name="Jonas Jons" userId="S::jonas.jons@consid.se::edc1d49b-0074-4836-89c3-125256398db9" providerId="AD" clId="Web-{151DE70C-FF52-C1C4-09EB-EE32EA9C5627}" dt="2021-08-19T13:47:12.452" v="20"/>
        <pc:sldMkLst>
          <pc:docMk/>
          <pc:sldMk cId="869195575" sldId="258"/>
        </pc:sldMkLst>
        <pc:spChg chg="mod">
          <ac:chgData name="Jonas Jons" userId="S::jonas.jons@consid.se::edc1d49b-0074-4836-89c3-125256398db9" providerId="AD" clId="Web-{151DE70C-FF52-C1C4-09EB-EE32EA9C5627}" dt="2021-08-19T13:46:51.545" v="18" actId="20577"/>
          <ac:spMkLst>
            <pc:docMk/>
            <pc:sldMk cId="869195575" sldId="258"/>
            <ac:spMk id="3" creationId="{00000000-0000-0000-0000-000000000000}"/>
          </ac:spMkLst>
        </pc:spChg>
      </pc:sldChg>
      <pc:sldChg chg="add">
        <pc:chgData name="Jonas Jons" userId="S::jonas.jons@consid.se::edc1d49b-0074-4836-89c3-125256398db9" providerId="AD" clId="Web-{151DE70C-FF52-C1C4-09EB-EE32EA9C5627}" dt="2021-08-19T13:47:07.811" v="19"/>
        <pc:sldMkLst>
          <pc:docMk/>
          <pc:sldMk cId="2493927669" sldId="259"/>
        </pc:sldMkLst>
      </pc:sldChg>
    </pc:docChg>
  </pc:docChgLst>
  <pc:docChgLst>
    <pc:chgData name="Pontus Sandh" userId="S::pontus.sandh@consid.se::15960f18-30b8-4d86-97c0-ce2d18b18926" providerId="AD" clId="Web-{D2DAC3B5-9FC9-4B4B-8D08-56A46A327CB6}"/>
    <pc:docChg chg="addSld delSld modSld addMainMaster modMainMaster">
      <pc:chgData name="Pontus Sandh" userId="S::pontus.sandh@consid.se::15960f18-30b8-4d86-97c0-ce2d18b18926" providerId="AD" clId="Web-{D2DAC3B5-9FC9-4B4B-8D08-56A46A327CB6}" dt="2021-06-14T09:30:15.400" v="71" actId="20577"/>
      <pc:docMkLst>
        <pc:docMk/>
      </pc:docMkLst>
      <pc:sldChg chg="del">
        <pc:chgData name="Pontus Sandh" userId="S::pontus.sandh@consid.se::15960f18-30b8-4d86-97c0-ce2d18b18926" providerId="AD" clId="Web-{D2DAC3B5-9FC9-4B4B-8D08-56A46A327CB6}" dt="2021-06-14T09:27:43.438" v="1"/>
        <pc:sldMkLst>
          <pc:docMk/>
          <pc:sldMk cId="3194377694" sldId="256"/>
        </pc:sldMkLst>
      </pc:sldChg>
      <pc:sldChg chg="modSp add">
        <pc:chgData name="Pontus Sandh" userId="S::pontus.sandh@consid.se::15960f18-30b8-4d86-97c0-ce2d18b18926" providerId="AD" clId="Web-{D2DAC3B5-9FC9-4B4B-8D08-56A46A327CB6}" dt="2021-06-14T09:30:15.400" v="71" actId="20577"/>
        <pc:sldMkLst>
          <pc:docMk/>
          <pc:sldMk cId="1905089574" sldId="257"/>
        </pc:sldMkLst>
        <pc:spChg chg="mod">
          <ac:chgData name="Pontus Sandh" userId="S::pontus.sandh@consid.se::15960f18-30b8-4d86-97c0-ce2d18b18926" providerId="AD" clId="Web-{D2DAC3B5-9FC9-4B4B-8D08-56A46A327CB6}" dt="2021-06-14T09:30:15.400" v="71" actId="20577"/>
          <ac:spMkLst>
            <pc:docMk/>
            <pc:sldMk cId="1905089574" sldId="257"/>
            <ac:spMk id="3" creationId="{00000000-0000-0000-0000-000000000000}"/>
          </ac:spMkLst>
        </pc:spChg>
        <pc:spChg chg="mod">
          <ac:chgData name="Pontus Sandh" userId="S::pontus.sandh@consid.se::15960f18-30b8-4d86-97c0-ce2d18b18926" providerId="AD" clId="Web-{D2DAC3B5-9FC9-4B4B-8D08-56A46A327CB6}" dt="2021-06-14T09:29:29.678" v="67" actId="20577"/>
          <ac:spMkLst>
            <pc:docMk/>
            <pc:sldMk cId="1905089574" sldId="257"/>
            <ac:spMk id="5" creationId="{7EC0859A-AF6D-49A7-9BD5-047E35CF52DA}"/>
          </ac:spMkLst>
        </pc:spChg>
        <pc:spChg chg="mod">
          <ac:chgData name="Pontus Sandh" userId="S::pontus.sandh@consid.se::15960f18-30b8-4d86-97c0-ce2d18b18926" providerId="AD" clId="Web-{D2DAC3B5-9FC9-4B4B-8D08-56A46A327CB6}" dt="2021-06-14T09:29:38.116" v="69" actId="1076"/>
          <ac:spMkLst>
            <pc:docMk/>
            <pc:sldMk cId="1905089574" sldId="257"/>
            <ac:spMk id="6" creationId="{79BCC8AE-649C-41FA-91A1-E6AADF540754}"/>
          </ac:spMkLst>
        </pc:spChg>
      </pc:sldChg>
      <pc:sldMasterChg chg="add addSldLayout">
        <pc:chgData name="Pontus Sandh" userId="S::pontus.sandh@consid.se::15960f18-30b8-4d86-97c0-ce2d18b18926" providerId="AD" clId="Web-{D2DAC3B5-9FC9-4B4B-8D08-56A46A327CB6}" dt="2021-06-14T09:27:39.063" v="0"/>
        <pc:sldMasterMkLst>
          <pc:docMk/>
          <pc:sldMasterMk cId="2168457563" sldId="2147483648"/>
        </pc:sldMasterMkLst>
        <pc:sldLayoutChg chg="add">
          <pc:chgData name="Pontus Sandh" userId="S::pontus.sandh@consid.se::15960f18-30b8-4d86-97c0-ce2d18b18926" providerId="AD" clId="Web-{D2DAC3B5-9FC9-4B4B-8D08-56A46A327CB6}" dt="2021-06-14T09:27:39.063" v="0"/>
          <pc:sldLayoutMkLst>
            <pc:docMk/>
            <pc:sldMasterMk cId="2168457563" sldId="2147483648"/>
            <pc:sldLayoutMk cId="2534321061" sldId="2147483649"/>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3317686968" sldId="2147483650"/>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3108502307" sldId="2147483651"/>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3113137889" sldId="2147483652"/>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1874660162" sldId="2147483653"/>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2431491682" sldId="2147483654"/>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674272936" sldId="2147483655"/>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1625998764" sldId="2147483656"/>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2775383908" sldId="2147483657"/>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4292797717" sldId="2147483658"/>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3211067927" sldId="2147483659"/>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3835034287" sldId="2147483660"/>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1605667494" sldId="2147483661"/>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2580477222" sldId="2147483662"/>
          </pc:sldLayoutMkLst>
        </pc:sldLayoutChg>
        <pc:sldLayoutChg chg="add">
          <pc:chgData name="Pontus Sandh" userId="S::pontus.sandh@consid.se::15960f18-30b8-4d86-97c0-ce2d18b18926" providerId="AD" clId="Web-{D2DAC3B5-9FC9-4B4B-8D08-56A46A327CB6}" dt="2021-06-14T09:27:39.063" v="0"/>
          <pc:sldLayoutMkLst>
            <pc:docMk/>
            <pc:sldMasterMk cId="2168457563" sldId="2147483648"/>
            <pc:sldLayoutMk cId="918200943" sldId="2147483663"/>
          </pc:sldLayoutMkLst>
        </pc:sldLayoutChg>
      </pc:sldMasterChg>
      <pc:sldMasterChg chg="replId modSldLayout">
        <pc:chgData name="Pontus Sandh" userId="S::pontus.sandh@consid.se::15960f18-30b8-4d86-97c0-ce2d18b18926" providerId="AD" clId="Web-{D2DAC3B5-9FC9-4B4B-8D08-56A46A327CB6}" dt="2021-06-14T09:27:39.063" v="0"/>
        <pc:sldMasterMkLst>
          <pc:docMk/>
          <pc:sldMasterMk cId="3707285536" sldId="2147483664"/>
        </pc:sldMasterMkLst>
        <pc:sldLayoutChg chg="replId">
          <pc:chgData name="Pontus Sandh" userId="S::pontus.sandh@consid.se::15960f18-30b8-4d86-97c0-ce2d18b18926" providerId="AD" clId="Web-{D2DAC3B5-9FC9-4B4B-8D08-56A46A327CB6}" dt="2021-06-14T09:27:39.063" v="0"/>
          <pc:sldLayoutMkLst>
            <pc:docMk/>
            <pc:sldMasterMk cId="3707285536" sldId="2147483664"/>
            <pc:sldLayoutMk cId="3784422522" sldId="2147483665"/>
          </pc:sldLayoutMkLst>
        </pc:sldLayoutChg>
        <pc:sldLayoutChg chg="replId">
          <pc:chgData name="Pontus Sandh" userId="S::pontus.sandh@consid.se::15960f18-30b8-4d86-97c0-ce2d18b18926" providerId="AD" clId="Web-{D2DAC3B5-9FC9-4B4B-8D08-56A46A327CB6}" dt="2021-06-14T09:27:39.063" v="0"/>
          <pc:sldLayoutMkLst>
            <pc:docMk/>
            <pc:sldMasterMk cId="3707285536" sldId="2147483664"/>
            <pc:sldLayoutMk cId="1322720541" sldId="2147483666"/>
          </pc:sldLayoutMkLst>
        </pc:sldLayoutChg>
        <pc:sldLayoutChg chg="replId">
          <pc:chgData name="Pontus Sandh" userId="S::pontus.sandh@consid.se::15960f18-30b8-4d86-97c0-ce2d18b18926" providerId="AD" clId="Web-{D2DAC3B5-9FC9-4B4B-8D08-56A46A327CB6}" dt="2021-06-14T09:27:39.063" v="0"/>
          <pc:sldLayoutMkLst>
            <pc:docMk/>
            <pc:sldMasterMk cId="3707285536" sldId="2147483664"/>
            <pc:sldLayoutMk cId="4186728252" sldId="2147483667"/>
          </pc:sldLayoutMkLst>
        </pc:sldLayoutChg>
        <pc:sldLayoutChg chg="replId">
          <pc:chgData name="Pontus Sandh" userId="S::pontus.sandh@consid.se::15960f18-30b8-4d86-97c0-ce2d18b18926" providerId="AD" clId="Web-{D2DAC3B5-9FC9-4B4B-8D08-56A46A327CB6}" dt="2021-06-14T09:27:39.063" v="0"/>
          <pc:sldLayoutMkLst>
            <pc:docMk/>
            <pc:sldMasterMk cId="3707285536" sldId="2147483664"/>
            <pc:sldLayoutMk cId="3592360552" sldId="2147483668"/>
          </pc:sldLayoutMkLst>
        </pc:sldLayoutChg>
        <pc:sldLayoutChg chg="replId">
          <pc:chgData name="Pontus Sandh" userId="S::pontus.sandh@consid.se::15960f18-30b8-4d86-97c0-ce2d18b18926" providerId="AD" clId="Web-{D2DAC3B5-9FC9-4B4B-8D08-56A46A327CB6}" dt="2021-06-14T09:27:39.063" v="0"/>
          <pc:sldLayoutMkLst>
            <pc:docMk/>
            <pc:sldMasterMk cId="3707285536" sldId="2147483664"/>
            <pc:sldLayoutMk cId="3277650727" sldId="2147483669"/>
          </pc:sldLayoutMkLst>
        </pc:sldLayoutChg>
        <pc:sldLayoutChg chg="replId">
          <pc:chgData name="Pontus Sandh" userId="S::pontus.sandh@consid.se::15960f18-30b8-4d86-97c0-ce2d18b18926" providerId="AD" clId="Web-{D2DAC3B5-9FC9-4B4B-8D08-56A46A327CB6}" dt="2021-06-14T09:27:39.063" v="0"/>
          <pc:sldLayoutMkLst>
            <pc:docMk/>
            <pc:sldMasterMk cId="3707285536" sldId="2147483664"/>
            <pc:sldLayoutMk cId="3256609619" sldId="2147483670"/>
          </pc:sldLayoutMkLst>
        </pc:sldLayoutChg>
        <pc:sldLayoutChg chg="replId">
          <pc:chgData name="Pontus Sandh" userId="S::pontus.sandh@consid.se::15960f18-30b8-4d86-97c0-ce2d18b18926" providerId="AD" clId="Web-{D2DAC3B5-9FC9-4B4B-8D08-56A46A327CB6}" dt="2021-06-14T09:27:39.063" v="0"/>
          <pc:sldLayoutMkLst>
            <pc:docMk/>
            <pc:sldMasterMk cId="3707285536" sldId="2147483664"/>
            <pc:sldLayoutMk cId="3311076576" sldId="2147483671"/>
          </pc:sldLayoutMkLst>
        </pc:sldLayoutChg>
        <pc:sldLayoutChg chg="replId">
          <pc:chgData name="Pontus Sandh" userId="S::pontus.sandh@consid.se::15960f18-30b8-4d86-97c0-ce2d18b18926" providerId="AD" clId="Web-{D2DAC3B5-9FC9-4B4B-8D08-56A46A327CB6}" dt="2021-06-14T09:27:39.063" v="0"/>
          <pc:sldLayoutMkLst>
            <pc:docMk/>
            <pc:sldMasterMk cId="3707285536" sldId="2147483664"/>
            <pc:sldLayoutMk cId="1548965504" sldId="2147483672"/>
          </pc:sldLayoutMkLst>
        </pc:sldLayoutChg>
        <pc:sldLayoutChg chg="replId">
          <pc:chgData name="Pontus Sandh" userId="S::pontus.sandh@consid.se::15960f18-30b8-4d86-97c0-ce2d18b18926" providerId="AD" clId="Web-{D2DAC3B5-9FC9-4B4B-8D08-56A46A327CB6}" dt="2021-06-14T09:27:39.063" v="0"/>
          <pc:sldLayoutMkLst>
            <pc:docMk/>
            <pc:sldMasterMk cId="3707285536" sldId="2147483664"/>
            <pc:sldLayoutMk cId="4171453819" sldId="2147483673"/>
          </pc:sldLayoutMkLst>
        </pc:sldLayoutChg>
        <pc:sldLayoutChg chg="replId">
          <pc:chgData name="Pontus Sandh" userId="S::pontus.sandh@consid.se::15960f18-30b8-4d86-97c0-ce2d18b18926" providerId="AD" clId="Web-{D2DAC3B5-9FC9-4B4B-8D08-56A46A327CB6}" dt="2021-06-14T09:27:39.063" v="0"/>
          <pc:sldLayoutMkLst>
            <pc:docMk/>
            <pc:sldMasterMk cId="3707285536" sldId="2147483664"/>
            <pc:sldLayoutMk cId="2623719344" sldId="2147483674"/>
          </pc:sldLayoutMkLst>
        </pc:sldLayoutChg>
        <pc:sldLayoutChg chg="replId">
          <pc:chgData name="Pontus Sandh" userId="S::pontus.sandh@consid.se::15960f18-30b8-4d86-97c0-ce2d18b18926" providerId="AD" clId="Web-{D2DAC3B5-9FC9-4B4B-8D08-56A46A327CB6}" dt="2021-06-14T09:27:39.063" v="0"/>
          <pc:sldLayoutMkLst>
            <pc:docMk/>
            <pc:sldMasterMk cId="3707285536" sldId="2147483664"/>
            <pc:sldLayoutMk cId="371644130" sldId="2147483675"/>
          </pc:sldLayoutMkLst>
        </pc:sldLayoutChg>
      </pc:sldMasterChg>
    </pc:docChg>
  </pc:docChgLst>
  <pc:docChgLst>
    <pc:chgData name="Jonas Jons" userId="edc1d49b-0074-4836-89c3-125256398db9" providerId="ADAL" clId="{D7C85DE0-1D8E-407D-89E5-A99603CA15F1}"/>
    <pc:docChg chg="undo custSel addSld delSld modSld sldOrd">
      <pc:chgData name="Jonas Jons" userId="edc1d49b-0074-4836-89c3-125256398db9" providerId="ADAL" clId="{D7C85DE0-1D8E-407D-89E5-A99603CA15F1}" dt="2021-10-01T11:59:23.691" v="1557" actId="20577"/>
      <pc:docMkLst>
        <pc:docMk/>
      </pc:docMkLst>
      <pc:sldChg chg="modSp mod ord modAnim">
        <pc:chgData name="Jonas Jons" userId="edc1d49b-0074-4836-89c3-125256398db9" providerId="ADAL" clId="{D7C85DE0-1D8E-407D-89E5-A99603CA15F1}" dt="2021-10-01T11:59:23.691" v="1557" actId="20577"/>
        <pc:sldMkLst>
          <pc:docMk/>
          <pc:sldMk cId="2493927669" sldId="259"/>
        </pc:sldMkLst>
        <pc:spChg chg="mod">
          <ac:chgData name="Jonas Jons" userId="edc1d49b-0074-4836-89c3-125256398db9" providerId="ADAL" clId="{D7C85DE0-1D8E-407D-89E5-A99603CA15F1}" dt="2021-10-01T09:18:27.572" v="145" actId="1076"/>
          <ac:spMkLst>
            <pc:docMk/>
            <pc:sldMk cId="2493927669" sldId="259"/>
            <ac:spMk id="2" creationId="{00000000-0000-0000-0000-000000000000}"/>
          </ac:spMkLst>
        </pc:spChg>
        <pc:spChg chg="mod">
          <ac:chgData name="Jonas Jons" userId="edc1d49b-0074-4836-89c3-125256398db9" providerId="ADAL" clId="{D7C85DE0-1D8E-407D-89E5-A99603CA15F1}" dt="2021-10-01T11:59:23.691" v="1557" actId="20577"/>
          <ac:spMkLst>
            <pc:docMk/>
            <pc:sldMk cId="2493927669" sldId="259"/>
            <ac:spMk id="3" creationId="{00000000-0000-0000-0000-000000000000}"/>
          </ac:spMkLst>
        </pc:spChg>
        <pc:spChg chg="mod">
          <ac:chgData name="Jonas Jons" userId="edc1d49b-0074-4836-89c3-125256398db9" providerId="ADAL" clId="{D7C85DE0-1D8E-407D-89E5-A99603CA15F1}" dt="2021-10-01T11:54:59.630" v="1513" actId="2711"/>
          <ac:spMkLst>
            <pc:docMk/>
            <pc:sldMk cId="2493927669" sldId="259"/>
            <ac:spMk id="5" creationId="{7EC0859A-AF6D-49A7-9BD5-047E35CF52DA}"/>
          </ac:spMkLst>
        </pc:spChg>
        <pc:spChg chg="mod">
          <ac:chgData name="Jonas Jons" userId="edc1d49b-0074-4836-89c3-125256398db9" providerId="ADAL" clId="{D7C85DE0-1D8E-407D-89E5-A99603CA15F1}" dt="2021-10-01T11:52:55.752" v="1511" actId="14100"/>
          <ac:spMkLst>
            <pc:docMk/>
            <pc:sldMk cId="2493927669" sldId="259"/>
            <ac:spMk id="6" creationId="{79BCC8AE-649C-41FA-91A1-E6AADF540754}"/>
          </ac:spMkLst>
        </pc:spChg>
      </pc:sldChg>
      <pc:sldChg chg="addSp delSp modSp add del mod ord">
        <pc:chgData name="Jonas Jons" userId="edc1d49b-0074-4836-89c3-125256398db9" providerId="ADAL" clId="{D7C85DE0-1D8E-407D-89E5-A99603CA15F1}" dt="2021-10-01T09:16:08.396" v="31" actId="47"/>
        <pc:sldMkLst>
          <pc:docMk/>
          <pc:sldMk cId="3133925221" sldId="286"/>
        </pc:sldMkLst>
        <pc:spChg chg="del mod">
          <ac:chgData name="Jonas Jons" userId="edc1d49b-0074-4836-89c3-125256398db9" providerId="ADAL" clId="{D7C85DE0-1D8E-407D-89E5-A99603CA15F1}" dt="2021-10-01T09:15:41.860" v="27" actId="478"/>
          <ac:spMkLst>
            <pc:docMk/>
            <pc:sldMk cId="3133925221" sldId="286"/>
            <ac:spMk id="7" creationId="{F43C8417-1734-4057-972B-7EBA0DA09382}"/>
          </ac:spMkLst>
        </pc:spChg>
        <pc:spChg chg="del mod">
          <ac:chgData name="Jonas Jons" userId="edc1d49b-0074-4836-89c3-125256398db9" providerId="ADAL" clId="{D7C85DE0-1D8E-407D-89E5-A99603CA15F1}" dt="2021-10-01T09:15:48.811" v="29" actId="478"/>
          <ac:spMkLst>
            <pc:docMk/>
            <pc:sldMk cId="3133925221" sldId="286"/>
            <ac:spMk id="8" creationId="{B79B30A8-7F0C-42FF-81EB-66C2B2052FE9}"/>
          </ac:spMkLst>
        </pc:spChg>
        <pc:picChg chg="add del mod">
          <ac:chgData name="Jonas Jons" userId="edc1d49b-0074-4836-89c3-125256398db9" providerId="ADAL" clId="{D7C85DE0-1D8E-407D-89E5-A99603CA15F1}" dt="2021-10-01T09:15:37.487" v="26" actId="478"/>
          <ac:picMkLst>
            <pc:docMk/>
            <pc:sldMk cId="3133925221" sldId="286"/>
            <ac:picMk id="4" creationId="{565B2669-EE75-4D56-B35C-B45AD7980B2D}"/>
          </ac:picMkLst>
        </pc:picChg>
        <pc:picChg chg="add del mod">
          <ac:chgData name="Jonas Jons" userId="edc1d49b-0074-4836-89c3-125256398db9" providerId="ADAL" clId="{D7C85DE0-1D8E-407D-89E5-A99603CA15F1}" dt="2021-10-01T09:15:08.488" v="21"/>
          <ac:picMkLst>
            <pc:docMk/>
            <pc:sldMk cId="3133925221" sldId="286"/>
            <ac:picMk id="9" creationId="{586E992C-466E-4446-A103-E576FF289E25}"/>
          </ac:picMkLst>
        </pc:picChg>
      </pc:sldChg>
      <pc:sldChg chg="add ord">
        <pc:chgData name="Jonas Jons" userId="edc1d49b-0074-4836-89c3-125256398db9" providerId="ADAL" clId="{D7C85DE0-1D8E-407D-89E5-A99603CA15F1}" dt="2021-10-01T09:13:09.412" v="2"/>
        <pc:sldMkLst>
          <pc:docMk/>
          <pc:sldMk cId="3074796644" sldId="287"/>
        </pc:sldMkLst>
      </pc:sldChg>
      <pc:sldChg chg="add ord">
        <pc:chgData name="Jonas Jons" userId="edc1d49b-0074-4836-89c3-125256398db9" providerId="ADAL" clId="{D7C85DE0-1D8E-407D-89E5-A99603CA15F1}" dt="2021-10-01T09:16:55.910" v="38"/>
        <pc:sldMkLst>
          <pc:docMk/>
          <pc:sldMk cId="2325286842" sldId="348"/>
        </pc:sldMkLst>
      </pc:sldChg>
      <pc:sldChg chg="modSp add mod">
        <pc:chgData name="Jonas Jons" userId="edc1d49b-0074-4836-89c3-125256398db9" providerId="ADAL" clId="{D7C85DE0-1D8E-407D-89E5-A99603CA15F1}" dt="2021-10-01T09:16:36.676" v="36" actId="1076"/>
        <pc:sldMkLst>
          <pc:docMk/>
          <pc:sldMk cId="2382765148" sldId="349"/>
        </pc:sldMkLst>
        <pc:spChg chg="mod">
          <ac:chgData name="Jonas Jons" userId="edc1d49b-0074-4836-89c3-125256398db9" providerId="ADAL" clId="{D7C85DE0-1D8E-407D-89E5-A99603CA15F1}" dt="2021-10-01T09:16:32.418" v="35" actId="1076"/>
          <ac:spMkLst>
            <pc:docMk/>
            <pc:sldMk cId="2382765148" sldId="349"/>
            <ac:spMk id="7" creationId="{F43C8417-1734-4057-972B-7EBA0DA09382}"/>
          </ac:spMkLst>
        </pc:spChg>
        <pc:spChg chg="mod">
          <ac:chgData name="Jonas Jons" userId="edc1d49b-0074-4836-89c3-125256398db9" providerId="ADAL" clId="{D7C85DE0-1D8E-407D-89E5-A99603CA15F1}" dt="2021-10-01T09:16:36.676" v="36" actId="1076"/>
          <ac:spMkLst>
            <pc:docMk/>
            <pc:sldMk cId="2382765148" sldId="349"/>
            <ac:spMk id="8" creationId="{B79B30A8-7F0C-42FF-81EB-66C2B2052FE9}"/>
          </ac:spMkLst>
        </pc:spChg>
        <pc:picChg chg="mod">
          <ac:chgData name="Jonas Jons" userId="edc1d49b-0074-4836-89c3-125256398db9" providerId="ADAL" clId="{D7C85DE0-1D8E-407D-89E5-A99603CA15F1}" dt="2021-10-01T09:16:27.363" v="34" actId="14100"/>
          <ac:picMkLst>
            <pc:docMk/>
            <pc:sldMk cId="2382765148" sldId="349"/>
            <ac:picMk id="4" creationId="{565B2669-EE75-4D56-B35C-B45AD7980B2D}"/>
          </ac:picMkLst>
        </pc:picChg>
      </pc:sldChg>
    </pc:docChg>
  </pc:docChgLst>
  <pc:docChgLst>
    <pc:chgData name="Pontus Sandh" userId="S::pontus.sandh@consid.se::15960f18-30b8-4d86-97c0-ce2d18b18926" providerId="AD" clId="Web-{EEB89E59-F541-926D-3315-452B88016E56}"/>
    <pc:docChg chg="modSld">
      <pc:chgData name="Pontus Sandh" userId="S::pontus.sandh@consid.se::15960f18-30b8-4d86-97c0-ce2d18b18926" providerId="AD" clId="Web-{EEB89E59-F541-926D-3315-452B88016E56}" dt="2021-08-16T07:11:06.952" v="6" actId="20577"/>
      <pc:docMkLst>
        <pc:docMk/>
      </pc:docMkLst>
      <pc:sldChg chg="modSp">
        <pc:chgData name="Pontus Sandh" userId="S::pontus.sandh@consid.se::15960f18-30b8-4d86-97c0-ce2d18b18926" providerId="AD" clId="Web-{EEB89E59-F541-926D-3315-452B88016E56}" dt="2021-08-16T07:11:06.952" v="6" actId="20577"/>
        <pc:sldMkLst>
          <pc:docMk/>
          <pc:sldMk cId="1905089574" sldId="257"/>
        </pc:sldMkLst>
        <pc:spChg chg="mod">
          <ac:chgData name="Pontus Sandh" userId="S::pontus.sandh@consid.se::15960f18-30b8-4d86-97c0-ce2d18b18926" providerId="AD" clId="Web-{EEB89E59-F541-926D-3315-452B88016E56}" dt="2021-08-16T07:11:06.952" v="6" actId="20577"/>
          <ac:spMkLst>
            <pc:docMk/>
            <pc:sldMk cId="1905089574" sldId="257"/>
            <ac:spMk id="3" creationId="{00000000-0000-0000-0000-000000000000}"/>
          </ac:spMkLst>
        </pc:spChg>
        <pc:spChg chg="mod">
          <ac:chgData name="Pontus Sandh" userId="S::pontus.sandh@consid.se::15960f18-30b8-4d86-97c0-ce2d18b18926" providerId="AD" clId="Web-{EEB89E59-F541-926D-3315-452B88016E56}" dt="2021-08-16T07:11:02.733" v="5" actId="1076"/>
          <ac:spMkLst>
            <pc:docMk/>
            <pc:sldMk cId="1905089574" sldId="257"/>
            <ac:spMk id="6" creationId="{79BCC8AE-649C-41FA-91A1-E6AADF540754}"/>
          </ac:spMkLst>
        </pc:spChg>
      </pc:sldChg>
    </pc:docChg>
  </pc:docChgLst>
  <pc:docChgLst>
    <pc:chgData name="Jonas Jons" userId="edc1d49b-0074-4836-89c3-125256398db9" providerId="ADAL" clId="{5200C122-3651-4FD7-A3D3-53F0CC073A0E}"/>
    <pc:docChg chg="addSld delSld modSld">
      <pc:chgData name="Jonas Jons" userId="edc1d49b-0074-4836-89c3-125256398db9" providerId="ADAL" clId="{5200C122-3651-4FD7-A3D3-53F0CC073A0E}" dt="2021-11-29T12:04:21.001" v="12217" actId="20577"/>
      <pc:docMkLst>
        <pc:docMk/>
      </pc:docMkLst>
      <pc:sldChg chg="modSp del mod">
        <pc:chgData name="Jonas Jons" userId="edc1d49b-0074-4836-89c3-125256398db9" providerId="ADAL" clId="{5200C122-3651-4FD7-A3D3-53F0CC073A0E}" dt="2021-10-27T14:06:03.993" v="11" actId="47"/>
        <pc:sldMkLst>
          <pc:docMk/>
          <pc:sldMk cId="2493927669" sldId="259"/>
        </pc:sldMkLst>
        <pc:spChg chg="mod">
          <ac:chgData name="Jonas Jons" userId="edc1d49b-0074-4836-89c3-125256398db9" providerId="ADAL" clId="{5200C122-3651-4FD7-A3D3-53F0CC073A0E}" dt="2021-10-27T14:05:06.918" v="7" actId="1076"/>
          <ac:spMkLst>
            <pc:docMk/>
            <pc:sldMk cId="2493927669" sldId="259"/>
            <ac:spMk id="6" creationId="{79BCC8AE-649C-41FA-91A1-E6AADF540754}"/>
          </ac:spMkLst>
        </pc:spChg>
      </pc:sldChg>
      <pc:sldChg chg="modSp add mod modAnim">
        <pc:chgData name="Jonas Jons" userId="edc1d49b-0074-4836-89c3-125256398db9" providerId="ADAL" clId="{5200C122-3651-4FD7-A3D3-53F0CC073A0E}" dt="2021-11-24T09:24:44.440" v="10847"/>
        <pc:sldMkLst>
          <pc:docMk/>
          <pc:sldMk cId="2171458100" sldId="325"/>
        </pc:sldMkLst>
        <pc:spChg chg="mod">
          <ac:chgData name="Jonas Jons" userId="edc1d49b-0074-4836-89c3-125256398db9" providerId="ADAL" clId="{5200C122-3651-4FD7-A3D3-53F0CC073A0E}" dt="2021-10-28T08:29:49.550" v="108" actId="20577"/>
          <ac:spMkLst>
            <pc:docMk/>
            <pc:sldMk cId="2171458100" sldId="325"/>
            <ac:spMk id="2" creationId="{00000000-0000-0000-0000-000000000000}"/>
          </ac:spMkLst>
        </pc:spChg>
        <pc:spChg chg="mod">
          <ac:chgData name="Jonas Jons" userId="edc1d49b-0074-4836-89c3-125256398db9" providerId="ADAL" clId="{5200C122-3651-4FD7-A3D3-53F0CC073A0E}" dt="2021-10-28T08:39:39.372" v="635" actId="20577"/>
          <ac:spMkLst>
            <pc:docMk/>
            <pc:sldMk cId="2171458100" sldId="325"/>
            <ac:spMk id="3" creationId="{00000000-0000-0000-0000-000000000000}"/>
          </ac:spMkLst>
        </pc:spChg>
      </pc:sldChg>
      <pc:sldChg chg="modSp mod">
        <pc:chgData name="Jonas Jons" userId="edc1d49b-0074-4836-89c3-125256398db9" providerId="ADAL" clId="{5200C122-3651-4FD7-A3D3-53F0CC073A0E}" dt="2021-10-27T14:07:32.234" v="58" actId="20577"/>
        <pc:sldMkLst>
          <pc:docMk/>
          <pc:sldMk cId="2325286842" sldId="348"/>
        </pc:sldMkLst>
        <pc:spChg chg="mod">
          <ac:chgData name="Jonas Jons" userId="edc1d49b-0074-4836-89c3-125256398db9" providerId="ADAL" clId="{5200C122-3651-4FD7-A3D3-53F0CC073A0E}" dt="2021-10-27T14:07:32.234" v="58" actId="20577"/>
          <ac:spMkLst>
            <pc:docMk/>
            <pc:sldMk cId="2325286842" sldId="348"/>
            <ac:spMk id="2" creationId="{00000000-0000-0000-0000-000000000000}"/>
          </ac:spMkLst>
        </pc:spChg>
      </pc:sldChg>
      <pc:sldChg chg="modSp add mod">
        <pc:chgData name="Jonas Jons" userId="edc1d49b-0074-4836-89c3-125256398db9" providerId="ADAL" clId="{5200C122-3651-4FD7-A3D3-53F0CC073A0E}" dt="2021-10-27T14:06:11.842" v="13" actId="14100"/>
        <pc:sldMkLst>
          <pc:docMk/>
          <pc:sldMk cId="1489401463" sldId="392"/>
        </pc:sldMkLst>
        <pc:spChg chg="mod">
          <ac:chgData name="Jonas Jons" userId="edc1d49b-0074-4836-89c3-125256398db9" providerId="ADAL" clId="{5200C122-3651-4FD7-A3D3-53F0CC073A0E}" dt="2021-10-27T14:06:11.842" v="13" actId="14100"/>
          <ac:spMkLst>
            <pc:docMk/>
            <pc:sldMk cId="1489401463" sldId="392"/>
            <ac:spMk id="6" creationId="{79BCC8AE-649C-41FA-91A1-E6AADF540754}"/>
          </ac:spMkLst>
        </pc:spChg>
      </pc:sldChg>
      <pc:sldChg chg="modSp add mod">
        <pc:chgData name="Jonas Jons" userId="edc1d49b-0074-4836-89c3-125256398db9" providerId="ADAL" clId="{5200C122-3651-4FD7-A3D3-53F0CC073A0E}" dt="2021-11-29T07:35:11.136" v="11510" actId="20577"/>
        <pc:sldMkLst>
          <pc:docMk/>
          <pc:sldMk cId="3669870324" sldId="408"/>
        </pc:sldMkLst>
        <pc:spChg chg="mod">
          <ac:chgData name="Jonas Jons" userId="edc1d49b-0074-4836-89c3-125256398db9" providerId="ADAL" clId="{5200C122-3651-4FD7-A3D3-53F0CC073A0E}" dt="2021-11-29T07:35:11.136" v="11510" actId="20577"/>
          <ac:spMkLst>
            <pc:docMk/>
            <pc:sldMk cId="3669870324" sldId="408"/>
            <ac:spMk id="2" creationId="{00000000-0000-0000-0000-000000000000}"/>
          </ac:spMkLst>
        </pc:spChg>
      </pc:sldChg>
      <pc:sldChg chg="modSp add mod">
        <pc:chgData name="Jonas Jons" userId="edc1d49b-0074-4836-89c3-125256398db9" providerId="ADAL" clId="{5200C122-3651-4FD7-A3D3-53F0CC073A0E}" dt="2021-11-29T07:38:50.796" v="11532" actId="20577"/>
        <pc:sldMkLst>
          <pc:docMk/>
          <pc:sldMk cId="2941293885" sldId="418"/>
        </pc:sldMkLst>
        <pc:spChg chg="mod">
          <ac:chgData name="Jonas Jons" userId="edc1d49b-0074-4836-89c3-125256398db9" providerId="ADAL" clId="{5200C122-3651-4FD7-A3D3-53F0CC073A0E}" dt="2021-11-29T07:38:50.796" v="11532" actId="20577"/>
          <ac:spMkLst>
            <pc:docMk/>
            <pc:sldMk cId="2941293885" sldId="418"/>
            <ac:spMk id="2" creationId="{00000000-0000-0000-0000-000000000000}"/>
          </ac:spMkLst>
        </pc:spChg>
      </pc:sldChg>
      <pc:sldChg chg="modSp add modAnim">
        <pc:chgData name="Jonas Jons" userId="edc1d49b-0074-4836-89c3-125256398db9" providerId="ADAL" clId="{5200C122-3651-4FD7-A3D3-53F0CC073A0E}" dt="2021-11-29T12:03:34.510" v="12169" actId="20577"/>
        <pc:sldMkLst>
          <pc:docMk/>
          <pc:sldMk cId="1049359277" sldId="419"/>
        </pc:sldMkLst>
        <pc:spChg chg="mod">
          <ac:chgData name="Jonas Jons" userId="edc1d49b-0074-4836-89c3-125256398db9" providerId="ADAL" clId="{5200C122-3651-4FD7-A3D3-53F0CC073A0E}" dt="2021-11-29T12:03:34.510" v="12169" actId="20577"/>
          <ac:spMkLst>
            <pc:docMk/>
            <pc:sldMk cId="1049359277" sldId="419"/>
            <ac:spMk id="3" creationId="{00000000-0000-0000-0000-000000000000}"/>
          </ac:spMkLst>
        </pc:spChg>
      </pc:sldChg>
      <pc:sldChg chg="modSp add mod modAnim">
        <pc:chgData name="Jonas Jons" userId="edc1d49b-0074-4836-89c3-125256398db9" providerId="ADAL" clId="{5200C122-3651-4FD7-A3D3-53F0CC073A0E}" dt="2021-11-29T07:45:09.838" v="12145" actId="20577"/>
        <pc:sldMkLst>
          <pc:docMk/>
          <pc:sldMk cId="3872237664" sldId="420"/>
        </pc:sldMkLst>
        <pc:spChg chg="mod">
          <ac:chgData name="Jonas Jons" userId="edc1d49b-0074-4836-89c3-125256398db9" providerId="ADAL" clId="{5200C122-3651-4FD7-A3D3-53F0CC073A0E}" dt="2021-11-29T07:45:09.838" v="12145" actId="20577"/>
          <ac:spMkLst>
            <pc:docMk/>
            <pc:sldMk cId="3872237664" sldId="420"/>
            <ac:spMk id="3" creationId="{00000000-0000-0000-0000-000000000000}"/>
          </ac:spMkLst>
        </pc:spChg>
      </pc:sldChg>
      <pc:sldChg chg="modSp add mod modAnim">
        <pc:chgData name="Jonas Jons" userId="edc1d49b-0074-4836-89c3-125256398db9" providerId="ADAL" clId="{5200C122-3651-4FD7-A3D3-53F0CC073A0E}" dt="2021-11-29T07:32:56.424" v="11490" actId="20577"/>
        <pc:sldMkLst>
          <pc:docMk/>
          <pc:sldMk cId="1151746710" sldId="421"/>
        </pc:sldMkLst>
        <pc:spChg chg="mod">
          <ac:chgData name="Jonas Jons" userId="edc1d49b-0074-4836-89c3-125256398db9" providerId="ADAL" clId="{5200C122-3651-4FD7-A3D3-53F0CC073A0E}" dt="2021-10-28T08:40:01.311" v="682" actId="20577"/>
          <ac:spMkLst>
            <pc:docMk/>
            <pc:sldMk cId="1151746710" sldId="421"/>
            <ac:spMk id="2" creationId="{00000000-0000-0000-0000-000000000000}"/>
          </ac:spMkLst>
        </pc:spChg>
        <pc:spChg chg="mod">
          <ac:chgData name="Jonas Jons" userId="edc1d49b-0074-4836-89c3-125256398db9" providerId="ADAL" clId="{5200C122-3651-4FD7-A3D3-53F0CC073A0E}" dt="2021-11-29T07:32:56.424" v="11490" actId="20577"/>
          <ac:spMkLst>
            <pc:docMk/>
            <pc:sldMk cId="1151746710" sldId="421"/>
            <ac:spMk id="3" creationId="{00000000-0000-0000-0000-000000000000}"/>
          </ac:spMkLst>
        </pc:spChg>
      </pc:sldChg>
      <pc:sldChg chg="modSp add mod modAnim">
        <pc:chgData name="Jonas Jons" userId="edc1d49b-0074-4836-89c3-125256398db9" providerId="ADAL" clId="{5200C122-3651-4FD7-A3D3-53F0CC073A0E}" dt="2021-11-29T07:33:17.820" v="11494" actId="313"/>
        <pc:sldMkLst>
          <pc:docMk/>
          <pc:sldMk cId="1906662203" sldId="422"/>
        </pc:sldMkLst>
        <pc:spChg chg="mod">
          <ac:chgData name="Jonas Jons" userId="edc1d49b-0074-4836-89c3-125256398db9" providerId="ADAL" clId="{5200C122-3651-4FD7-A3D3-53F0CC073A0E}" dt="2021-11-12T13:48:20.860" v="7029" actId="14100"/>
          <ac:spMkLst>
            <pc:docMk/>
            <pc:sldMk cId="1906662203" sldId="422"/>
            <ac:spMk id="2" creationId="{00000000-0000-0000-0000-000000000000}"/>
          </ac:spMkLst>
        </pc:spChg>
        <pc:spChg chg="mod">
          <ac:chgData name="Jonas Jons" userId="edc1d49b-0074-4836-89c3-125256398db9" providerId="ADAL" clId="{5200C122-3651-4FD7-A3D3-53F0CC073A0E}" dt="2021-11-29T07:33:17.820" v="11494" actId="313"/>
          <ac:spMkLst>
            <pc:docMk/>
            <pc:sldMk cId="1906662203" sldId="422"/>
            <ac:spMk id="3" creationId="{00000000-0000-0000-0000-000000000000}"/>
          </ac:spMkLst>
        </pc:spChg>
      </pc:sldChg>
      <pc:sldChg chg="modSp add mod modAnim">
        <pc:chgData name="Jonas Jons" userId="edc1d49b-0074-4836-89c3-125256398db9" providerId="ADAL" clId="{5200C122-3651-4FD7-A3D3-53F0CC073A0E}" dt="2021-11-01T14:48:34.771" v="3129" actId="20577"/>
        <pc:sldMkLst>
          <pc:docMk/>
          <pc:sldMk cId="4088477462" sldId="423"/>
        </pc:sldMkLst>
        <pc:spChg chg="mod">
          <ac:chgData name="Jonas Jons" userId="edc1d49b-0074-4836-89c3-125256398db9" providerId="ADAL" clId="{5200C122-3651-4FD7-A3D3-53F0CC073A0E}" dt="2021-11-01T14:44:46.303" v="2168" actId="20577"/>
          <ac:spMkLst>
            <pc:docMk/>
            <pc:sldMk cId="4088477462" sldId="423"/>
            <ac:spMk id="2" creationId="{00000000-0000-0000-0000-000000000000}"/>
          </ac:spMkLst>
        </pc:spChg>
        <pc:spChg chg="mod">
          <ac:chgData name="Jonas Jons" userId="edc1d49b-0074-4836-89c3-125256398db9" providerId="ADAL" clId="{5200C122-3651-4FD7-A3D3-53F0CC073A0E}" dt="2021-11-01T14:48:34.771" v="3129" actId="20577"/>
          <ac:spMkLst>
            <pc:docMk/>
            <pc:sldMk cId="4088477462" sldId="423"/>
            <ac:spMk id="3" creationId="{00000000-0000-0000-0000-000000000000}"/>
          </ac:spMkLst>
        </pc:spChg>
      </pc:sldChg>
      <pc:sldChg chg="addSp modSp add mod modAnim">
        <pc:chgData name="Jonas Jons" userId="edc1d49b-0074-4836-89c3-125256398db9" providerId="ADAL" clId="{5200C122-3651-4FD7-A3D3-53F0CC073A0E}" dt="2021-11-01T14:57:36.793" v="3186" actId="20577"/>
        <pc:sldMkLst>
          <pc:docMk/>
          <pc:sldMk cId="881447982" sldId="424"/>
        </pc:sldMkLst>
        <pc:spChg chg="mod">
          <ac:chgData name="Jonas Jons" userId="edc1d49b-0074-4836-89c3-125256398db9" providerId="ADAL" clId="{5200C122-3651-4FD7-A3D3-53F0CC073A0E}" dt="2021-11-01T14:57:36.793" v="3186" actId="20577"/>
          <ac:spMkLst>
            <pc:docMk/>
            <pc:sldMk cId="881447982" sldId="424"/>
            <ac:spMk id="2" creationId="{00000000-0000-0000-0000-000000000000}"/>
          </ac:spMkLst>
        </pc:spChg>
        <pc:spChg chg="mod">
          <ac:chgData name="Jonas Jons" userId="edc1d49b-0074-4836-89c3-125256398db9" providerId="ADAL" clId="{5200C122-3651-4FD7-A3D3-53F0CC073A0E}" dt="2021-11-01T14:48:55.083" v="3170" actId="20577"/>
          <ac:spMkLst>
            <pc:docMk/>
            <pc:sldMk cId="881447982" sldId="424"/>
            <ac:spMk id="3" creationId="{00000000-0000-0000-0000-000000000000}"/>
          </ac:spMkLst>
        </pc:spChg>
        <pc:picChg chg="add mod">
          <ac:chgData name="Jonas Jons" userId="edc1d49b-0074-4836-89c3-125256398db9" providerId="ADAL" clId="{5200C122-3651-4FD7-A3D3-53F0CC073A0E}" dt="2021-11-01T14:57:22.679" v="3174" actId="1076"/>
          <ac:picMkLst>
            <pc:docMk/>
            <pc:sldMk cId="881447982" sldId="424"/>
            <ac:picMk id="5" creationId="{50B40EB9-8BD8-4583-906E-B5F5DC52EB5B}"/>
          </ac:picMkLst>
        </pc:picChg>
      </pc:sldChg>
      <pc:sldChg chg="modSp add mod modAnim">
        <pc:chgData name="Jonas Jons" userId="edc1d49b-0074-4836-89c3-125256398db9" providerId="ADAL" clId="{5200C122-3651-4FD7-A3D3-53F0CC073A0E}" dt="2021-11-08T14:17:25.671" v="4254" actId="1076"/>
        <pc:sldMkLst>
          <pc:docMk/>
          <pc:sldMk cId="3805147024" sldId="425"/>
        </pc:sldMkLst>
        <pc:spChg chg="mod">
          <ac:chgData name="Jonas Jons" userId="edc1d49b-0074-4836-89c3-125256398db9" providerId="ADAL" clId="{5200C122-3651-4FD7-A3D3-53F0CC073A0E}" dt="2021-11-08T14:15:14.077" v="3848" actId="20577"/>
          <ac:spMkLst>
            <pc:docMk/>
            <pc:sldMk cId="3805147024" sldId="425"/>
            <ac:spMk id="2" creationId="{00000000-0000-0000-0000-000000000000}"/>
          </ac:spMkLst>
        </pc:spChg>
        <pc:spChg chg="mod">
          <ac:chgData name="Jonas Jons" userId="edc1d49b-0074-4836-89c3-125256398db9" providerId="ADAL" clId="{5200C122-3651-4FD7-A3D3-53F0CC073A0E}" dt="2021-11-08T14:17:25.671" v="4254" actId="1076"/>
          <ac:spMkLst>
            <pc:docMk/>
            <pc:sldMk cId="3805147024" sldId="425"/>
            <ac:spMk id="3" creationId="{00000000-0000-0000-0000-000000000000}"/>
          </ac:spMkLst>
        </pc:spChg>
      </pc:sldChg>
      <pc:sldChg chg="modSp add mod">
        <pc:chgData name="Jonas Jons" userId="edc1d49b-0074-4836-89c3-125256398db9" providerId="ADAL" clId="{5200C122-3651-4FD7-A3D3-53F0CC073A0E}" dt="2021-11-08T14:14:59.442" v="3790" actId="20577"/>
        <pc:sldMkLst>
          <pc:docMk/>
          <pc:sldMk cId="1948630417" sldId="426"/>
        </pc:sldMkLst>
        <pc:spChg chg="mod">
          <ac:chgData name="Jonas Jons" userId="edc1d49b-0074-4836-89c3-125256398db9" providerId="ADAL" clId="{5200C122-3651-4FD7-A3D3-53F0CC073A0E}" dt="2021-11-08T14:14:59.442" v="3790" actId="20577"/>
          <ac:spMkLst>
            <pc:docMk/>
            <pc:sldMk cId="1948630417" sldId="426"/>
            <ac:spMk id="2" creationId="{00000000-0000-0000-0000-000000000000}"/>
          </ac:spMkLst>
        </pc:spChg>
      </pc:sldChg>
      <pc:sldChg chg="modSp add mod modAnim">
        <pc:chgData name="Jonas Jons" userId="edc1d49b-0074-4836-89c3-125256398db9" providerId="ADAL" clId="{5200C122-3651-4FD7-A3D3-53F0CC073A0E}" dt="2021-11-08T15:01:37.136" v="4746" actId="20577"/>
        <pc:sldMkLst>
          <pc:docMk/>
          <pc:sldMk cId="3836784016" sldId="427"/>
        </pc:sldMkLst>
        <pc:spChg chg="mod">
          <ac:chgData name="Jonas Jons" userId="edc1d49b-0074-4836-89c3-125256398db9" providerId="ADAL" clId="{5200C122-3651-4FD7-A3D3-53F0CC073A0E}" dt="2021-11-08T15:00:12.841" v="4282" actId="20577"/>
          <ac:spMkLst>
            <pc:docMk/>
            <pc:sldMk cId="3836784016" sldId="427"/>
            <ac:spMk id="2" creationId="{00000000-0000-0000-0000-000000000000}"/>
          </ac:spMkLst>
        </pc:spChg>
        <pc:spChg chg="mod">
          <ac:chgData name="Jonas Jons" userId="edc1d49b-0074-4836-89c3-125256398db9" providerId="ADAL" clId="{5200C122-3651-4FD7-A3D3-53F0CC073A0E}" dt="2021-11-08T15:01:37.136" v="4746" actId="20577"/>
          <ac:spMkLst>
            <pc:docMk/>
            <pc:sldMk cId="3836784016" sldId="427"/>
            <ac:spMk id="3" creationId="{00000000-0000-0000-0000-000000000000}"/>
          </ac:spMkLst>
        </pc:spChg>
      </pc:sldChg>
      <pc:sldChg chg="modSp add mod modAnim">
        <pc:chgData name="Jonas Jons" userId="edc1d49b-0074-4836-89c3-125256398db9" providerId="ADAL" clId="{5200C122-3651-4FD7-A3D3-53F0CC073A0E}" dt="2021-11-29T07:45:25.119" v="12158" actId="20577"/>
        <pc:sldMkLst>
          <pc:docMk/>
          <pc:sldMk cId="1515318310" sldId="428"/>
        </pc:sldMkLst>
        <pc:spChg chg="mod">
          <ac:chgData name="Jonas Jons" userId="edc1d49b-0074-4836-89c3-125256398db9" providerId="ADAL" clId="{5200C122-3651-4FD7-A3D3-53F0CC073A0E}" dt="2021-11-10T09:21:42.943" v="4763" actId="20577"/>
          <ac:spMkLst>
            <pc:docMk/>
            <pc:sldMk cId="1515318310" sldId="428"/>
            <ac:spMk id="2" creationId="{00000000-0000-0000-0000-000000000000}"/>
          </ac:spMkLst>
        </pc:spChg>
        <pc:spChg chg="mod">
          <ac:chgData name="Jonas Jons" userId="edc1d49b-0074-4836-89c3-125256398db9" providerId="ADAL" clId="{5200C122-3651-4FD7-A3D3-53F0CC073A0E}" dt="2021-11-29T07:45:25.119" v="12158" actId="20577"/>
          <ac:spMkLst>
            <pc:docMk/>
            <pc:sldMk cId="1515318310" sldId="428"/>
            <ac:spMk id="3" creationId="{00000000-0000-0000-0000-000000000000}"/>
          </ac:spMkLst>
        </pc:spChg>
      </pc:sldChg>
      <pc:sldChg chg="modSp add mod modAnim">
        <pc:chgData name="Jonas Jons" userId="edc1d49b-0074-4836-89c3-125256398db9" providerId="ADAL" clId="{5200C122-3651-4FD7-A3D3-53F0CC073A0E}" dt="2021-11-29T07:37:37.409" v="11528" actId="20577"/>
        <pc:sldMkLst>
          <pc:docMk/>
          <pc:sldMk cId="4000436052" sldId="429"/>
        </pc:sldMkLst>
        <pc:spChg chg="mod">
          <ac:chgData name="Jonas Jons" userId="edc1d49b-0074-4836-89c3-125256398db9" providerId="ADAL" clId="{5200C122-3651-4FD7-A3D3-53F0CC073A0E}" dt="2021-11-11T11:17:28.399" v="5433" actId="20577"/>
          <ac:spMkLst>
            <pc:docMk/>
            <pc:sldMk cId="4000436052" sldId="429"/>
            <ac:spMk id="2" creationId="{00000000-0000-0000-0000-000000000000}"/>
          </ac:spMkLst>
        </pc:spChg>
        <pc:spChg chg="mod">
          <ac:chgData name="Jonas Jons" userId="edc1d49b-0074-4836-89c3-125256398db9" providerId="ADAL" clId="{5200C122-3651-4FD7-A3D3-53F0CC073A0E}" dt="2021-11-29T07:37:37.409" v="11528" actId="20577"/>
          <ac:spMkLst>
            <pc:docMk/>
            <pc:sldMk cId="4000436052" sldId="429"/>
            <ac:spMk id="3" creationId="{00000000-0000-0000-0000-000000000000}"/>
          </ac:spMkLst>
        </pc:spChg>
      </pc:sldChg>
      <pc:sldChg chg="modSp add del mod">
        <pc:chgData name="Jonas Jons" userId="edc1d49b-0074-4836-89c3-125256398db9" providerId="ADAL" clId="{5200C122-3651-4FD7-A3D3-53F0CC073A0E}" dt="2021-11-11T11:23:18.748" v="6077" actId="47"/>
        <pc:sldMkLst>
          <pc:docMk/>
          <pc:sldMk cId="2784563442" sldId="430"/>
        </pc:sldMkLst>
        <pc:spChg chg="mod">
          <ac:chgData name="Jonas Jons" userId="edc1d49b-0074-4836-89c3-125256398db9" providerId="ADAL" clId="{5200C122-3651-4FD7-A3D3-53F0CC073A0E}" dt="2021-11-11T11:23:01.563" v="6075" actId="20577"/>
          <ac:spMkLst>
            <pc:docMk/>
            <pc:sldMk cId="2784563442" sldId="430"/>
            <ac:spMk id="2" creationId="{00000000-0000-0000-0000-000000000000}"/>
          </ac:spMkLst>
        </pc:spChg>
      </pc:sldChg>
      <pc:sldChg chg="modSp add mod">
        <pc:chgData name="Jonas Jons" userId="edc1d49b-0074-4836-89c3-125256398db9" providerId="ADAL" clId="{5200C122-3651-4FD7-A3D3-53F0CC073A0E}" dt="2021-11-16T12:25:46.236" v="8331" actId="20577"/>
        <pc:sldMkLst>
          <pc:docMk/>
          <pc:sldMk cId="1610479869" sldId="431"/>
        </pc:sldMkLst>
        <pc:spChg chg="mod">
          <ac:chgData name="Jonas Jons" userId="edc1d49b-0074-4836-89c3-125256398db9" providerId="ADAL" clId="{5200C122-3651-4FD7-A3D3-53F0CC073A0E}" dt="2021-11-16T12:25:46.236" v="8331" actId="20577"/>
          <ac:spMkLst>
            <pc:docMk/>
            <pc:sldMk cId="1610479869" sldId="431"/>
            <ac:spMk id="2" creationId="{00000000-0000-0000-0000-000000000000}"/>
          </ac:spMkLst>
        </pc:spChg>
      </pc:sldChg>
      <pc:sldChg chg="modSp add mod modAnim">
        <pc:chgData name="Jonas Jons" userId="edc1d49b-0074-4836-89c3-125256398db9" providerId="ADAL" clId="{5200C122-3651-4FD7-A3D3-53F0CC073A0E}" dt="2021-11-11T11:28:28.347" v="6977" actId="20577"/>
        <pc:sldMkLst>
          <pc:docMk/>
          <pc:sldMk cId="2858448813" sldId="432"/>
        </pc:sldMkLst>
        <pc:spChg chg="mod">
          <ac:chgData name="Jonas Jons" userId="edc1d49b-0074-4836-89c3-125256398db9" providerId="ADAL" clId="{5200C122-3651-4FD7-A3D3-53F0CC073A0E}" dt="2021-11-11T11:24:18.172" v="6113" actId="20577"/>
          <ac:spMkLst>
            <pc:docMk/>
            <pc:sldMk cId="2858448813" sldId="432"/>
            <ac:spMk id="2" creationId="{00000000-0000-0000-0000-000000000000}"/>
          </ac:spMkLst>
        </pc:spChg>
        <pc:spChg chg="mod">
          <ac:chgData name="Jonas Jons" userId="edc1d49b-0074-4836-89c3-125256398db9" providerId="ADAL" clId="{5200C122-3651-4FD7-A3D3-53F0CC073A0E}" dt="2021-11-11T11:28:28.347" v="6977" actId="20577"/>
          <ac:spMkLst>
            <pc:docMk/>
            <pc:sldMk cId="2858448813" sldId="432"/>
            <ac:spMk id="3" creationId="{00000000-0000-0000-0000-000000000000}"/>
          </ac:spMkLst>
        </pc:spChg>
      </pc:sldChg>
      <pc:sldChg chg="modSp add mod modAnim">
        <pc:chgData name="Jonas Jons" userId="edc1d49b-0074-4836-89c3-125256398db9" providerId="ADAL" clId="{5200C122-3651-4FD7-A3D3-53F0CC073A0E}" dt="2021-11-29T07:38:13.207" v="11530" actId="313"/>
        <pc:sldMkLst>
          <pc:docMk/>
          <pc:sldMk cId="1069238963" sldId="433"/>
        </pc:sldMkLst>
        <pc:spChg chg="mod">
          <ac:chgData name="Jonas Jons" userId="edc1d49b-0074-4836-89c3-125256398db9" providerId="ADAL" clId="{5200C122-3651-4FD7-A3D3-53F0CC073A0E}" dt="2021-11-16T12:18:27.940" v="7157" actId="20577"/>
          <ac:spMkLst>
            <pc:docMk/>
            <pc:sldMk cId="1069238963" sldId="433"/>
            <ac:spMk id="2" creationId="{00000000-0000-0000-0000-000000000000}"/>
          </ac:spMkLst>
        </pc:spChg>
        <pc:spChg chg="mod">
          <ac:chgData name="Jonas Jons" userId="edc1d49b-0074-4836-89c3-125256398db9" providerId="ADAL" clId="{5200C122-3651-4FD7-A3D3-53F0CC073A0E}" dt="2021-11-29T07:38:13.207" v="11530" actId="313"/>
          <ac:spMkLst>
            <pc:docMk/>
            <pc:sldMk cId="1069238963" sldId="433"/>
            <ac:spMk id="3" creationId="{00000000-0000-0000-0000-000000000000}"/>
          </ac:spMkLst>
        </pc:spChg>
      </pc:sldChg>
      <pc:sldChg chg="add del">
        <pc:chgData name="Jonas Jons" userId="edc1d49b-0074-4836-89c3-125256398db9" providerId="ADAL" clId="{5200C122-3651-4FD7-A3D3-53F0CC073A0E}" dt="2021-11-16T12:35:43.197" v="8349"/>
        <pc:sldMkLst>
          <pc:docMk/>
          <pc:sldMk cId="825281002" sldId="434"/>
        </pc:sldMkLst>
      </pc:sldChg>
      <pc:sldChg chg="modSp add mod modAnim">
        <pc:chgData name="Jonas Jons" userId="edc1d49b-0074-4836-89c3-125256398db9" providerId="ADAL" clId="{5200C122-3651-4FD7-A3D3-53F0CC073A0E}" dt="2021-11-16T12:57:28.106" v="9449" actId="20577"/>
        <pc:sldMkLst>
          <pc:docMk/>
          <pc:sldMk cId="2234174825" sldId="434"/>
        </pc:sldMkLst>
        <pc:spChg chg="mod">
          <ac:chgData name="Jonas Jons" userId="edc1d49b-0074-4836-89c3-125256398db9" providerId="ADAL" clId="{5200C122-3651-4FD7-A3D3-53F0CC073A0E}" dt="2021-11-16T12:35:50.469" v="8365" actId="20577"/>
          <ac:spMkLst>
            <pc:docMk/>
            <pc:sldMk cId="2234174825" sldId="434"/>
            <ac:spMk id="2" creationId="{00000000-0000-0000-0000-000000000000}"/>
          </ac:spMkLst>
        </pc:spChg>
        <pc:spChg chg="mod">
          <ac:chgData name="Jonas Jons" userId="edc1d49b-0074-4836-89c3-125256398db9" providerId="ADAL" clId="{5200C122-3651-4FD7-A3D3-53F0CC073A0E}" dt="2021-11-16T12:57:28.106" v="9449" actId="20577"/>
          <ac:spMkLst>
            <pc:docMk/>
            <pc:sldMk cId="2234174825" sldId="434"/>
            <ac:spMk id="3" creationId="{00000000-0000-0000-0000-000000000000}"/>
          </ac:spMkLst>
        </pc:spChg>
      </pc:sldChg>
      <pc:sldChg chg="modSp add mod modAnim">
        <pc:chgData name="Jonas Jons" userId="edc1d49b-0074-4836-89c3-125256398db9" providerId="ADAL" clId="{5200C122-3651-4FD7-A3D3-53F0CC073A0E}" dt="2021-11-24T12:08:04.439" v="10881" actId="20577"/>
        <pc:sldMkLst>
          <pc:docMk/>
          <pc:sldMk cId="2096763147" sldId="435"/>
        </pc:sldMkLst>
        <pc:spChg chg="mod">
          <ac:chgData name="Jonas Jons" userId="edc1d49b-0074-4836-89c3-125256398db9" providerId="ADAL" clId="{5200C122-3651-4FD7-A3D3-53F0CC073A0E}" dt="2021-11-16T13:16:11.920" v="9625" actId="20577"/>
          <ac:spMkLst>
            <pc:docMk/>
            <pc:sldMk cId="2096763147" sldId="435"/>
            <ac:spMk id="2" creationId="{00000000-0000-0000-0000-000000000000}"/>
          </ac:spMkLst>
        </pc:spChg>
        <pc:spChg chg="mod">
          <ac:chgData name="Jonas Jons" userId="edc1d49b-0074-4836-89c3-125256398db9" providerId="ADAL" clId="{5200C122-3651-4FD7-A3D3-53F0CC073A0E}" dt="2021-11-24T12:08:04.439" v="10881" actId="20577"/>
          <ac:spMkLst>
            <pc:docMk/>
            <pc:sldMk cId="2096763147" sldId="435"/>
            <ac:spMk id="3" creationId="{00000000-0000-0000-0000-000000000000}"/>
          </ac:spMkLst>
        </pc:spChg>
      </pc:sldChg>
      <pc:sldChg chg="modSp add mod">
        <pc:chgData name="Jonas Jons" userId="edc1d49b-0074-4836-89c3-125256398db9" providerId="ADAL" clId="{5200C122-3651-4FD7-A3D3-53F0CC073A0E}" dt="2021-11-16T12:43:00.221" v="8670" actId="20577"/>
        <pc:sldMkLst>
          <pc:docMk/>
          <pc:sldMk cId="1864011167" sldId="436"/>
        </pc:sldMkLst>
        <pc:spChg chg="mod">
          <ac:chgData name="Jonas Jons" userId="edc1d49b-0074-4836-89c3-125256398db9" providerId="ADAL" clId="{5200C122-3651-4FD7-A3D3-53F0CC073A0E}" dt="2021-11-16T12:43:00.221" v="8670" actId="20577"/>
          <ac:spMkLst>
            <pc:docMk/>
            <pc:sldMk cId="1864011167" sldId="436"/>
            <ac:spMk id="2" creationId="{00000000-0000-0000-0000-000000000000}"/>
          </ac:spMkLst>
        </pc:spChg>
      </pc:sldChg>
      <pc:sldChg chg="modSp add mod modAnim">
        <pc:chgData name="Jonas Jons" userId="edc1d49b-0074-4836-89c3-125256398db9" providerId="ADAL" clId="{5200C122-3651-4FD7-A3D3-53F0CC073A0E}" dt="2021-11-29T07:40:19.332" v="11658" actId="20577"/>
        <pc:sldMkLst>
          <pc:docMk/>
          <pc:sldMk cId="773570960" sldId="437"/>
        </pc:sldMkLst>
        <pc:spChg chg="mod">
          <ac:chgData name="Jonas Jons" userId="edc1d49b-0074-4836-89c3-125256398db9" providerId="ADAL" clId="{5200C122-3651-4FD7-A3D3-53F0CC073A0E}" dt="2021-11-17T15:51:07.505" v="9971" actId="20577"/>
          <ac:spMkLst>
            <pc:docMk/>
            <pc:sldMk cId="773570960" sldId="437"/>
            <ac:spMk id="2" creationId="{00000000-0000-0000-0000-000000000000}"/>
          </ac:spMkLst>
        </pc:spChg>
        <pc:spChg chg="mod">
          <ac:chgData name="Jonas Jons" userId="edc1d49b-0074-4836-89c3-125256398db9" providerId="ADAL" clId="{5200C122-3651-4FD7-A3D3-53F0CC073A0E}" dt="2021-11-29T07:40:19.332" v="11658" actId="20577"/>
          <ac:spMkLst>
            <pc:docMk/>
            <pc:sldMk cId="773570960" sldId="437"/>
            <ac:spMk id="3" creationId="{00000000-0000-0000-0000-000000000000}"/>
          </ac:spMkLst>
        </pc:spChg>
      </pc:sldChg>
      <pc:sldChg chg="modSp add del mod modAnim">
        <pc:chgData name="Jonas Jons" userId="edc1d49b-0074-4836-89c3-125256398db9" providerId="ADAL" clId="{5200C122-3651-4FD7-A3D3-53F0CC073A0E}" dt="2021-11-16T13:03:17.876" v="9577" actId="47"/>
        <pc:sldMkLst>
          <pc:docMk/>
          <pc:sldMk cId="2480408908" sldId="437"/>
        </pc:sldMkLst>
        <pc:spChg chg="mod">
          <ac:chgData name="Jonas Jons" userId="edc1d49b-0074-4836-89c3-125256398db9" providerId="ADAL" clId="{5200C122-3651-4FD7-A3D3-53F0CC073A0E}" dt="2021-11-16T13:02:10.360" v="9498" actId="20577"/>
          <ac:spMkLst>
            <pc:docMk/>
            <pc:sldMk cId="2480408908" sldId="437"/>
            <ac:spMk id="2" creationId="{00000000-0000-0000-0000-000000000000}"/>
          </ac:spMkLst>
        </pc:spChg>
        <pc:spChg chg="mod">
          <ac:chgData name="Jonas Jons" userId="edc1d49b-0074-4836-89c3-125256398db9" providerId="ADAL" clId="{5200C122-3651-4FD7-A3D3-53F0CC073A0E}" dt="2021-11-16T13:03:06.730" v="9576" actId="20577"/>
          <ac:spMkLst>
            <pc:docMk/>
            <pc:sldMk cId="2480408908" sldId="437"/>
            <ac:spMk id="3" creationId="{00000000-0000-0000-0000-000000000000}"/>
          </ac:spMkLst>
        </pc:spChg>
      </pc:sldChg>
      <pc:sldChg chg="modSp add del mod modAnim">
        <pc:chgData name="Jonas Jons" userId="edc1d49b-0074-4836-89c3-125256398db9" providerId="ADAL" clId="{5200C122-3651-4FD7-A3D3-53F0CC073A0E}" dt="2021-11-18T08:29:49.125" v="10456" actId="47"/>
        <pc:sldMkLst>
          <pc:docMk/>
          <pc:sldMk cId="609316820" sldId="438"/>
        </pc:sldMkLst>
        <pc:spChg chg="mod">
          <ac:chgData name="Jonas Jons" userId="edc1d49b-0074-4836-89c3-125256398db9" providerId="ADAL" clId="{5200C122-3651-4FD7-A3D3-53F0CC073A0E}" dt="2021-11-17T15:53:14.121" v="10454" actId="20577"/>
          <ac:spMkLst>
            <pc:docMk/>
            <pc:sldMk cId="609316820" sldId="438"/>
            <ac:spMk id="2" creationId="{00000000-0000-0000-0000-000000000000}"/>
          </ac:spMkLst>
        </pc:spChg>
        <pc:spChg chg="mod">
          <ac:chgData name="Jonas Jons" userId="edc1d49b-0074-4836-89c3-125256398db9" providerId="ADAL" clId="{5200C122-3651-4FD7-A3D3-53F0CC073A0E}" dt="2021-11-17T15:52:55.179" v="10424" actId="20577"/>
          <ac:spMkLst>
            <pc:docMk/>
            <pc:sldMk cId="609316820" sldId="438"/>
            <ac:spMk id="3" creationId="{00000000-0000-0000-0000-000000000000}"/>
          </ac:spMkLst>
        </pc:spChg>
      </pc:sldChg>
      <pc:sldChg chg="modSp add mod modAnim">
        <pc:chgData name="Jonas Jons" userId="edc1d49b-0074-4836-89c3-125256398db9" providerId="ADAL" clId="{5200C122-3651-4FD7-A3D3-53F0CC073A0E}" dt="2021-11-29T12:04:21.001" v="12217" actId="20577"/>
        <pc:sldMkLst>
          <pc:docMk/>
          <pc:sldMk cId="3122289718" sldId="439"/>
        </pc:sldMkLst>
        <pc:spChg chg="mod">
          <ac:chgData name="Jonas Jons" userId="edc1d49b-0074-4836-89c3-125256398db9" providerId="ADAL" clId="{5200C122-3651-4FD7-A3D3-53F0CC073A0E}" dt="2021-11-17T15:53:09.525" v="10452" actId="20577"/>
          <ac:spMkLst>
            <pc:docMk/>
            <pc:sldMk cId="3122289718" sldId="439"/>
            <ac:spMk id="2" creationId="{00000000-0000-0000-0000-000000000000}"/>
          </ac:spMkLst>
        </pc:spChg>
        <pc:spChg chg="mod">
          <ac:chgData name="Jonas Jons" userId="edc1d49b-0074-4836-89c3-125256398db9" providerId="ADAL" clId="{5200C122-3651-4FD7-A3D3-53F0CC073A0E}" dt="2021-11-29T12:04:21.001" v="12217" actId="20577"/>
          <ac:spMkLst>
            <pc:docMk/>
            <pc:sldMk cId="3122289718" sldId="439"/>
            <ac:spMk id="3" creationId="{00000000-0000-0000-0000-000000000000}"/>
          </ac:spMkLst>
        </pc:spChg>
      </pc:sldChg>
      <pc:sldChg chg="modSp add mod modAnim">
        <pc:chgData name="Jonas Jons" userId="edc1d49b-0074-4836-89c3-125256398db9" providerId="ADAL" clId="{5200C122-3651-4FD7-A3D3-53F0CC073A0E}" dt="2021-11-29T07:41:28.525" v="11673" actId="20577"/>
        <pc:sldMkLst>
          <pc:docMk/>
          <pc:sldMk cId="1140304761" sldId="440"/>
        </pc:sldMkLst>
        <pc:spChg chg="mod">
          <ac:chgData name="Jonas Jons" userId="edc1d49b-0074-4836-89c3-125256398db9" providerId="ADAL" clId="{5200C122-3651-4FD7-A3D3-53F0CC073A0E}" dt="2021-11-18T08:56:16.331" v="10475" actId="20577"/>
          <ac:spMkLst>
            <pc:docMk/>
            <pc:sldMk cId="1140304761" sldId="440"/>
            <ac:spMk id="2" creationId="{00000000-0000-0000-0000-000000000000}"/>
          </ac:spMkLst>
        </pc:spChg>
        <pc:spChg chg="mod">
          <ac:chgData name="Jonas Jons" userId="edc1d49b-0074-4836-89c3-125256398db9" providerId="ADAL" clId="{5200C122-3651-4FD7-A3D3-53F0CC073A0E}" dt="2021-11-29T07:41:28.525" v="11673" actId="20577"/>
          <ac:spMkLst>
            <pc:docMk/>
            <pc:sldMk cId="1140304761" sldId="440"/>
            <ac:spMk id="3" creationId="{00000000-0000-0000-0000-000000000000}"/>
          </ac:spMkLst>
        </pc:spChg>
      </pc:sldChg>
    </pc:docChg>
  </pc:docChgLst>
  <pc:docChgLst>
    <pc:chgData name="Emil Wall" userId="bf7fb65c-5bf5-4e1a-a4b3-e68b6a01cc25" providerId="ADAL" clId="{431D1C13-6346-473D-9F08-B99EB86B2908}"/>
    <pc:docChg chg="modSld">
      <pc:chgData name="Emil Wall" userId="bf7fb65c-5bf5-4e1a-a4b3-e68b6a01cc25" providerId="ADAL" clId="{431D1C13-6346-473D-9F08-B99EB86B2908}" dt="2021-07-08T08:21:08.937" v="1"/>
      <pc:docMkLst>
        <pc:docMk/>
      </pc:docMkLst>
      <pc:sldChg chg="modSp mod modAnim">
        <pc:chgData name="Emil Wall" userId="bf7fb65c-5bf5-4e1a-a4b3-e68b6a01cc25" providerId="ADAL" clId="{431D1C13-6346-473D-9F08-B99EB86B2908}" dt="2021-07-08T08:21:08.937" v="1"/>
        <pc:sldMkLst>
          <pc:docMk/>
          <pc:sldMk cId="1905089574" sldId="257"/>
        </pc:sldMkLst>
        <pc:spChg chg="mod">
          <ac:chgData name="Emil Wall" userId="bf7fb65c-5bf5-4e1a-a4b3-e68b6a01cc25" providerId="ADAL" clId="{431D1C13-6346-473D-9F08-B99EB86B2908}" dt="2021-07-08T08:20:50.057" v="0" actId="1076"/>
          <ac:spMkLst>
            <pc:docMk/>
            <pc:sldMk cId="1905089574" sldId="257"/>
            <ac:spMk id="6" creationId="{79BCC8AE-649C-41FA-91A1-E6AADF540754}"/>
          </ac:spMkLst>
        </pc:spChg>
      </pc:sldChg>
    </pc:docChg>
  </pc:docChgLst>
  <pc:docChgLst>
    <pc:chgData name="Emil Wall" userId="bf7fb65c-5bf5-4e1a-a4b3-e68b6a01cc25" providerId="ADAL" clId="{0ED83B6D-C67F-4DCC-B3F0-AE87AE588C11}"/>
    <pc:docChg chg="modSld">
      <pc:chgData name="Emil Wall" userId="bf7fb65c-5bf5-4e1a-a4b3-e68b6a01cc25" providerId="ADAL" clId="{0ED83B6D-C67F-4DCC-B3F0-AE87AE588C11}" dt="2021-09-02T12:01:41.254" v="3" actId="2711"/>
      <pc:docMkLst>
        <pc:docMk/>
      </pc:docMkLst>
      <pc:sldChg chg="modSp">
        <pc:chgData name="Emil Wall" userId="bf7fb65c-5bf5-4e1a-a4b3-e68b6a01cc25" providerId="ADAL" clId="{0ED83B6D-C67F-4DCC-B3F0-AE87AE588C11}" dt="2021-09-02T12:01:41.254" v="3" actId="2711"/>
        <pc:sldMkLst>
          <pc:docMk/>
          <pc:sldMk cId="2493927669" sldId="259"/>
        </pc:sldMkLst>
        <pc:spChg chg="mod">
          <ac:chgData name="Emil Wall" userId="bf7fb65c-5bf5-4e1a-a4b3-e68b6a01cc25" providerId="ADAL" clId="{0ED83B6D-C67F-4DCC-B3F0-AE87AE588C11}" dt="2021-09-02T12:01:41.254" v="3" actId="2711"/>
          <ac:spMkLst>
            <pc:docMk/>
            <pc:sldMk cId="2493927669" sldId="25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6DB352-6B2F-430A-BBA5-3354E3AD6FF3}" type="datetimeFigureOut">
              <a:rPr lang="sv-SE"/>
              <a:t>2021-11-29</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B3DAE-F82E-407B-A0B8-CB2BFA367D80}" type="slidenum">
              <a:rPr lang="sv-SE"/>
              <a:t>‹#›</a:t>
            </a:fld>
            <a:endParaRPr lang="sv-SE"/>
          </a:p>
        </p:txBody>
      </p:sp>
    </p:spTree>
    <p:extLst>
      <p:ext uri="{BB962C8B-B14F-4D97-AF65-F5344CB8AC3E}">
        <p14:creationId xmlns:p14="http://schemas.microsoft.com/office/powerpoint/2010/main" val="75456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a:p>
        </p:txBody>
      </p:sp>
      <p:sp>
        <p:nvSpPr>
          <p:cNvPr id="4" name="Slide Number Placeholder 3"/>
          <p:cNvSpPr>
            <a:spLocks noGrp="1"/>
          </p:cNvSpPr>
          <p:nvPr>
            <p:ph type="sldNum" sz="quarter" idx="5"/>
          </p:nvPr>
        </p:nvSpPr>
        <p:spPr/>
        <p:txBody>
          <a:bodyPr/>
          <a:lstStyle/>
          <a:p>
            <a:fld id="{BBFFA643-9266-4AF5-B7C3-A77CF0D4B20D}" type="slidenum">
              <a:rPr lang="en-SE" smtClean="0"/>
              <a:t>1</a:t>
            </a:fld>
            <a:endParaRPr lang="en-SE"/>
          </a:p>
        </p:txBody>
      </p:sp>
    </p:spTree>
    <p:extLst>
      <p:ext uri="{BB962C8B-B14F-4D97-AF65-F5344CB8AC3E}">
        <p14:creationId xmlns:p14="http://schemas.microsoft.com/office/powerpoint/2010/main" val="1870688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10</a:t>
            </a:fld>
            <a:endParaRPr lang="en-SE"/>
          </a:p>
        </p:txBody>
      </p:sp>
    </p:spTree>
    <p:extLst>
      <p:ext uri="{BB962C8B-B14F-4D97-AF65-F5344CB8AC3E}">
        <p14:creationId xmlns:p14="http://schemas.microsoft.com/office/powerpoint/2010/main" val="1461501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11</a:t>
            </a:fld>
            <a:endParaRPr lang="en-SE"/>
          </a:p>
        </p:txBody>
      </p:sp>
    </p:spTree>
    <p:extLst>
      <p:ext uri="{BB962C8B-B14F-4D97-AF65-F5344CB8AC3E}">
        <p14:creationId xmlns:p14="http://schemas.microsoft.com/office/powerpoint/2010/main" val="1852226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12</a:t>
            </a:fld>
            <a:endParaRPr lang="en-SE"/>
          </a:p>
        </p:txBody>
      </p:sp>
    </p:spTree>
    <p:extLst>
      <p:ext uri="{BB962C8B-B14F-4D97-AF65-F5344CB8AC3E}">
        <p14:creationId xmlns:p14="http://schemas.microsoft.com/office/powerpoint/2010/main" val="2861262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13</a:t>
            </a:fld>
            <a:endParaRPr lang="en-SE"/>
          </a:p>
        </p:txBody>
      </p:sp>
    </p:spTree>
    <p:extLst>
      <p:ext uri="{BB962C8B-B14F-4D97-AF65-F5344CB8AC3E}">
        <p14:creationId xmlns:p14="http://schemas.microsoft.com/office/powerpoint/2010/main" val="3787625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14</a:t>
            </a:fld>
            <a:endParaRPr lang="en-SE"/>
          </a:p>
        </p:txBody>
      </p:sp>
    </p:spTree>
    <p:extLst>
      <p:ext uri="{BB962C8B-B14F-4D97-AF65-F5344CB8AC3E}">
        <p14:creationId xmlns:p14="http://schemas.microsoft.com/office/powerpoint/2010/main" val="1680453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15</a:t>
            </a:fld>
            <a:endParaRPr lang="en-SE"/>
          </a:p>
        </p:txBody>
      </p:sp>
    </p:spTree>
    <p:extLst>
      <p:ext uri="{BB962C8B-B14F-4D97-AF65-F5344CB8AC3E}">
        <p14:creationId xmlns:p14="http://schemas.microsoft.com/office/powerpoint/2010/main" val="1438601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16</a:t>
            </a:fld>
            <a:endParaRPr lang="en-SE"/>
          </a:p>
        </p:txBody>
      </p:sp>
    </p:spTree>
    <p:extLst>
      <p:ext uri="{BB962C8B-B14F-4D97-AF65-F5344CB8AC3E}">
        <p14:creationId xmlns:p14="http://schemas.microsoft.com/office/powerpoint/2010/main" val="609223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17</a:t>
            </a:fld>
            <a:endParaRPr lang="en-SE"/>
          </a:p>
        </p:txBody>
      </p:sp>
    </p:spTree>
    <p:extLst>
      <p:ext uri="{BB962C8B-B14F-4D97-AF65-F5344CB8AC3E}">
        <p14:creationId xmlns:p14="http://schemas.microsoft.com/office/powerpoint/2010/main" val="1163954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18</a:t>
            </a:fld>
            <a:endParaRPr lang="en-SE"/>
          </a:p>
        </p:txBody>
      </p:sp>
    </p:spTree>
    <p:extLst>
      <p:ext uri="{BB962C8B-B14F-4D97-AF65-F5344CB8AC3E}">
        <p14:creationId xmlns:p14="http://schemas.microsoft.com/office/powerpoint/2010/main" val="4181383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19</a:t>
            </a:fld>
            <a:endParaRPr lang="en-SE"/>
          </a:p>
        </p:txBody>
      </p:sp>
    </p:spTree>
    <p:extLst>
      <p:ext uri="{BB962C8B-B14F-4D97-AF65-F5344CB8AC3E}">
        <p14:creationId xmlns:p14="http://schemas.microsoft.com/office/powerpoint/2010/main" val="3588387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a:xfrm>
            <a:off x="685800" y="1143000"/>
            <a:ext cx="5486400" cy="3086100"/>
          </a:xfrm>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2</a:t>
            </a:fld>
            <a:endParaRPr lang="en-SE"/>
          </a:p>
        </p:txBody>
      </p:sp>
    </p:spTree>
    <p:extLst>
      <p:ext uri="{BB962C8B-B14F-4D97-AF65-F5344CB8AC3E}">
        <p14:creationId xmlns:p14="http://schemas.microsoft.com/office/powerpoint/2010/main" val="4201077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20</a:t>
            </a:fld>
            <a:endParaRPr lang="en-SE"/>
          </a:p>
        </p:txBody>
      </p:sp>
    </p:spTree>
    <p:extLst>
      <p:ext uri="{BB962C8B-B14F-4D97-AF65-F5344CB8AC3E}">
        <p14:creationId xmlns:p14="http://schemas.microsoft.com/office/powerpoint/2010/main" val="1481257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21</a:t>
            </a:fld>
            <a:endParaRPr lang="en-SE"/>
          </a:p>
        </p:txBody>
      </p:sp>
    </p:spTree>
    <p:extLst>
      <p:ext uri="{BB962C8B-B14F-4D97-AF65-F5344CB8AC3E}">
        <p14:creationId xmlns:p14="http://schemas.microsoft.com/office/powerpoint/2010/main" val="4150228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22</a:t>
            </a:fld>
            <a:endParaRPr lang="en-SE"/>
          </a:p>
        </p:txBody>
      </p:sp>
    </p:spTree>
    <p:extLst>
      <p:ext uri="{BB962C8B-B14F-4D97-AF65-F5344CB8AC3E}">
        <p14:creationId xmlns:p14="http://schemas.microsoft.com/office/powerpoint/2010/main" val="1126956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23</a:t>
            </a:fld>
            <a:endParaRPr lang="en-SE"/>
          </a:p>
        </p:txBody>
      </p:sp>
    </p:spTree>
    <p:extLst>
      <p:ext uri="{BB962C8B-B14F-4D97-AF65-F5344CB8AC3E}">
        <p14:creationId xmlns:p14="http://schemas.microsoft.com/office/powerpoint/2010/main" val="2851014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24</a:t>
            </a:fld>
            <a:endParaRPr lang="en-SE"/>
          </a:p>
        </p:txBody>
      </p:sp>
    </p:spTree>
    <p:extLst>
      <p:ext uri="{BB962C8B-B14F-4D97-AF65-F5344CB8AC3E}">
        <p14:creationId xmlns:p14="http://schemas.microsoft.com/office/powerpoint/2010/main" val="198224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25</a:t>
            </a:fld>
            <a:endParaRPr lang="en-SE"/>
          </a:p>
        </p:txBody>
      </p:sp>
    </p:spTree>
    <p:extLst>
      <p:ext uri="{BB962C8B-B14F-4D97-AF65-F5344CB8AC3E}">
        <p14:creationId xmlns:p14="http://schemas.microsoft.com/office/powerpoint/2010/main" val="2024559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26</a:t>
            </a:fld>
            <a:endParaRPr lang="en-SE"/>
          </a:p>
        </p:txBody>
      </p:sp>
    </p:spTree>
    <p:extLst>
      <p:ext uri="{BB962C8B-B14F-4D97-AF65-F5344CB8AC3E}">
        <p14:creationId xmlns:p14="http://schemas.microsoft.com/office/powerpoint/2010/main" val="2688095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27</a:t>
            </a:fld>
            <a:endParaRPr lang="en-SE"/>
          </a:p>
        </p:txBody>
      </p:sp>
    </p:spTree>
    <p:extLst>
      <p:ext uri="{BB962C8B-B14F-4D97-AF65-F5344CB8AC3E}">
        <p14:creationId xmlns:p14="http://schemas.microsoft.com/office/powerpoint/2010/main" val="2302382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3</a:t>
            </a:fld>
            <a:endParaRPr lang="en-SE"/>
          </a:p>
        </p:txBody>
      </p:sp>
    </p:spTree>
    <p:extLst>
      <p:ext uri="{BB962C8B-B14F-4D97-AF65-F5344CB8AC3E}">
        <p14:creationId xmlns:p14="http://schemas.microsoft.com/office/powerpoint/2010/main" val="3921917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4</a:t>
            </a:fld>
            <a:endParaRPr lang="en-SE"/>
          </a:p>
        </p:txBody>
      </p:sp>
    </p:spTree>
    <p:extLst>
      <p:ext uri="{BB962C8B-B14F-4D97-AF65-F5344CB8AC3E}">
        <p14:creationId xmlns:p14="http://schemas.microsoft.com/office/powerpoint/2010/main" val="2065054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5</a:t>
            </a:fld>
            <a:endParaRPr lang="en-SE"/>
          </a:p>
        </p:txBody>
      </p:sp>
    </p:spTree>
    <p:extLst>
      <p:ext uri="{BB962C8B-B14F-4D97-AF65-F5344CB8AC3E}">
        <p14:creationId xmlns:p14="http://schemas.microsoft.com/office/powerpoint/2010/main" val="2404115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6</a:t>
            </a:fld>
            <a:endParaRPr lang="en-SE"/>
          </a:p>
        </p:txBody>
      </p:sp>
    </p:spTree>
    <p:extLst>
      <p:ext uri="{BB962C8B-B14F-4D97-AF65-F5344CB8AC3E}">
        <p14:creationId xmlns:p14="http://schemas.microsoft.com/office/powerpoint/2010/main" val="540872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7</a:t>
            </a:fld>
            <a:endParaRPr lang="en-SE"/>
          </a:p>
        </p:txBody>
      </p:sp>
    </p:spTree>
    <p:extLst>
      <p:ext uri="{BB962C8B-B14F-4D97-AF65-F5344CB8AC3E}">
        <p14:creationId xmlns:p14="http://schemas.microsoft.com/office/powerpoint/2010/main" val="3431375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8</a:t>
            </a:fld>
            <a:endParaRPr lang="en-SE"/>
          </a:p>
        </p:txBody>
      </p:sp>
    </p:spTree>
    <p:extLst>
      <p:ext uri="{BB962C8B-B14F-4D97-AF65-F5344CB8AC3E}">
        <p14:creationId xmlns:p14="http://schemas.microsoft.com/office/powerpoint/2010/main" val="625919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a:p>
        </p:txBody>
      </p:sp>
      <p:sp>
        <p:nvSpPr>
          <p:cNvPr id="4" name="Platshållare för bildnummer 3"/>
          <p:cNvSpPr>
            <a:spLocks noGrp="1"/>
          </p:cNvSpPr>
          <p:nvPr>
            <p:ph type="sldNum" sz="quarter" idx="5"/>
          </p:nvPr>
        </p:nvSpPr>
        <p:spPr/>
        <p:txBody>
          <a:bodyPr/>
          <a:lstStyle/>
          <a:p>
            <a:fld id="{BBFFA643-9266-4AF5-B7C3-A77CF0D4B20D}" type="slidenum">
              <a:rPr lang="en-SE" smtClean="0"/>
              <a:t>9</a:t>
            </a:fld>
            <a:endParaRPr lang="en-SE"/>
          </a:p>
        </p:txBody>
      </p:sp>
    </p:spTree>
    <p:extLst>
      <p:ext uri="{BB962C8B-B14F-4D97-AF65-F5344CB8AC3E}">
        <p14:creationId xmlns:p14="http://schemas.microsoft.com/office/powerpoint/2010/main" val="241798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6.emf"/><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1560A13A-DB3F-4AD5-B6AF-BDA0278A0A39}" type="datetimeFigureOut">
              <a:rPr lang="sv-SE" smtClean="0"/>
              <a:t>2021-11-29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78442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2021-11-29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262371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2021-11-29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71644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914400" y="2130426"/>
            <a:ext cx="10363200" cy="1470025"/>
          </a:xfrm>
        </p:spPr>
        <p:txBody>
          <a:bodyPr/>
          <a:lstStyle/>
          <a:p>
            <a:r>
              <a:rPr lang="sv-SE" dirty="0"/>
              <a:t>Klicka här för att ändra format</a:t>
            </a:r>
          </a:p>
        </p:txBody>
      </p:sp>
      <p:sp>
        <p:nvSpPr>
          <p:cNvPr id="3" name="Underrubrik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a:t>Klicka här för att ändra format på underrubrik i bakgrunden</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2021-11-29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a:p>
        </p:txBody>
      </p:sp>
    </p:spTree>
    <p:extLst>
      <p:ext uri="{BB962C8B-B14F-4D97-AF65-F5344CB8AC3E}">
        <p14:creationId xmlns:p14="http://schemas.microsoft.com/office/powerpoint/2010/main" val="2534321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2021-11-29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a:p>
        </p:txBody>
      </p:sp>
    </p:spTree>
    <p:extLst>
      <p:ext uri="{BB962C8B-B14F-4D97-AF65-F5344CB8AC3E}">
        <p14:creationId xmlns:p14="http://schemas.microsoft.com/office/powerpoint/2010/main" val="3317686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963084" y="4406901"/>
            <a:ext cx="10363200" cy="1362075"/>
          </a:xfrm>
        </p:spPr>
        <p:txBody>
          <a:bodyPr anchor="t"/>
          <a:lstStyle>
            <a:lvl1pPr algn="l">
              <a:defRPr sz="4000" b="1" cap="all"/>
            </a:lvl1pPr>
          </a:lstStyle>
          <a:p>
            <a:r>
              <a:rPr lang="sv-SE"/>
              <a:t>Klicka här för att ändra format</a:t>
            </a:r>
          </a:p>
        </p:txBody>
      </p:sp>
      <p:sp>
        <p:nvSpPr>
          <p:cNvPr id="3" name="Platshållare för tex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2021-11-29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a:p>
        </p:txBody>
      </p:sp>
    </p:spTree>
    <p:extLst>
      <p:ext uri="{BB962C8B-B14F-4D97-AF65-F5344CB8AC3E}">
        <p14:creationId xmlns:p14="http://schemas.microsoft.com/office/powerpoint/2010/main" val="3108502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CB691D8B-C5C2-5444-80BD-7918809BC607}" type="datetimeFigureOut">
              <a:rPr lang="sv-SE" smtClean="0"/>
              <a:t>2021-11-29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DCAF41FF-70D4-414B-A9E4-09EBD45BE5A1}" type="slidenum">
              <a:rPr lang="sv-SE" smtClean="0"/>
              <a:t>‹#›</a:t>
            </a:fld>
            <a:endParaRPr lang="sv-SE"/>
          </a:p>
        </p:txBody>
      </p:sp>
    </p:spTree>
    <p:extLst>
      <p:ext uri="{BB962C8B-B14F-4D97-AF65-F5344CB8AC3E}">
        <p14:creationId xmlns:p14="http://schemas.microsoft.com/office/powerpoint/2010/main" val="3113137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a:t>Klicka här för att ändra format</a:t>
            </a:r>
          </a:p>
        </p:txBody>
      </p:sp>
      <p:sp>
        <p:nvSpPr>
          <p:cNvPr id="3" name="Platshållare för tex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CB691D8B-C5C2-5444-80BD-7918809BC607}" type="datetimeFigureOut">
              <a:rPr lang="sv-SE" smtClean="0"/>
              <a:t>2021-11-29</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DCAF41FF-70D4-414B-A9E4-09EBD45BE5A1}" type="slidenum">
              <a:rPr lang="sv-SE" smtClean="0"/>
              <a:t>‹#›</a:t>
            </a:fld>
            <a:endParaRPr lang="sv-SE"/>
          </a:p>
        </p:txBody>
      </p:sp>
    </p:spTree>
    <p:extLst>
      <p:ext uri="{BB962C8B-B14F-4D97-AF65-F5344CB8AC3E}">
        <p14:creationId xmlns:p14="http://schemas.microsoft.com/office/powerpoint/2010/main" val="1874660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CB691D8B-C5C2-5444-80BD-7918809BC607}" type="datetimeFigureOut">
              <a:rPr lang="sv-SE" smtClean="0"/>
              <a:t>2021-11-29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DCAF41FF-70D4-414B-A9E4-09EBD45BE5A1}" type="slidenum">
              <a:rPr lang="sv-SE" smtClean="0"/>
              <a:t>‹#›</a:t>
            </a:fld>
            <a:endParaRPr lang="sv-SE"/>
          </a:p>
        </p:txBody>
      </p:sp>
    </p:spTree>
    <p:extLst>
      <p:ext uri="{BB962C8B-B14F-4D97-AF65-F5344CB8AC3E}">
        <p14:creationId xmlns:p14="http://schemas.microsoft.com/office/powerpoint/2010/main" val="2431491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CB691D8B-C5C2-5444-80BD-7918809BC607}" type="datetimeFigureOut">
              <a:rPr lang="sv-SE" smtClean="0"/>
              <a:t>2021-11-29</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DCAF41FF-70D4-414B-A9E4-09EBD45BE5A1}" type="slidenum">
              <a:rPr lang="sv-SE" smtClean="0"/>
              <a:t>‹#›</a:t>
            </a:fld>
            <a:endParaRPr lang="sv-SE"/>
          </a:p>
        </p:txBody>
      </p:sp>
    </p:spTree>
    <p:extLst>
      <p:ext uri="{BB962C8B-B14F-4D97-AF65-F5344CB8AC3E}">
        <p14:creationId xmlns:p14="http://schemas.microsoft.com/office/powerpoint/2010/main" val="674272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609601" y="273050"/>
            <a:ext cx="4011084" cy="1162050"/>
          </a:xfrm>
        </p:spPr>
        <p:txBody>
          <a:bodyPr anchor="b"/>
          <a:lstStyle>
            <a:lvl1pPr algn="l">
              <a:defRPr sz="2000" b="1"/>
            </a:lvl1pPr>
          </a:lstStyle>
          <a:p>
            <a:r>
              <a:rPr lang="sv-SE"/>
              <a:t>Klicka här för att ändra format</a:t>
            </a:r>
          </a:p>
        </p:txBody>
      </p:sp>
      <p:sp>
        <p:nvSpPr>
          <p:cNvPr id="3" name="Platshållare för innehåll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CB691D8B-C5C2-5444-80BD-7918809BC607}" type="datetimeFigureOut">
              <a:rPr lang="sv-SE" smtClean="0"/>
              <a:t>2021-11-29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DCAF41FF-70D4-414B-A9E4-09EBD45BE5A1}" type="slidenum">
              <a:rPr lang="sv-SE" smtClean="0"/>
              <a:t>‹#›</a:t>
            </a:fld>
            <a:endParaRPr lang="sv-SE"/>
          </a:p>
        </p:txBody>
      </p:sp>
    </p:spTree>
    <p:extLst>
      <p:ext uri="{BB962C8B-B14F-4D97-AF65-F5344CB8AC3E}">
        <p14:creationId xmlns:p14="http://schemas.microsoft.com/office/powerpoint/2010/main" val="1625998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2021-11-29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3227205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2389717" y="4800600"/>
            <a:ext cx="7315200" cy="566738"/>
          </a:xfrm>
        </p:spPr>
        <p:txBody>
          <a:bodyPr anchor="b"/>
          <a:lstStyle>
            <a:lvl1pPr algn="l">
              <a:defRPr sz="2000" b="1"/>
            </a:lvl1pPr>
          </a:lstStyle>
          <a:p>
            <a:r>
              <a:rPr lang="sv-SE"/>
              <a:t>Klicka här för att ändra format</a:t>
            </a:r>
          </a:p>
        </p:txBody>
      </p:sp>
      <p:sp>
        <p:nvSpPr>
          <p:cNvPr id="3" name="Platshållare för bild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CB691D8B-C5C2-5444-80BD-7918809BC607}" type="datetimeFigureOut">
              <a:rPr lang="sv-SE" smtClean="0"/>
              <a:t>2021-11-29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DCAF41FF-70D4-414B-A9E4-09EBD45BE5A1}" type="slidenum">
              <a:rPr lang="sv-SE" smtClean="0"/>
              <a:t>‹#›</a:t>
            </a:fld>
            <a:endParaRPr lang="sv-SE"/>
          </a:p>
        </p:txBody>
      </p:sp>
    </p:spTree>
    <p:extLst>
      <p:ext uri="{BB962C8B-B14F-4D97-AF65-F5344CB8AC3E}">
        <p14:creationId xmlns:p14="http://schemas.microsoft.com/office/powerpoint/2010/main" val="27753839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2021-11-29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a:p>
        </p:txBody>
      </p:sp>
    </p:spTree>
    <p:extLst>
      <p:ext uri="{BB962C8B-B14F-4D97-AF65-F5344CB8AC3E}">
        <p14:creationId xmlns:p14="http://schemas.microsoft.com/office/powerpoint/2010/main" val="4292797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839200" y="274639"/>
            <a:ext cx="2743200" cy="5851525"/>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609600" y="274639"/>
            <a:ext cx="8026400" cy="5851525"/>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2021-11-29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a:p>
        </p:txBody>
      </p:sp>
    </p:spTree>
    <p:extLst>
      <p:ext uri="{BB962C8B-B14F-4D97-AF65-F5344CB8AC3E}">
        <p14:creationId xmlns:p14="http://schemas.microsoft.com/office/powerpoint/2010/main" val="3211067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pic>
        <p:nvPicPr>
          <p:cNvPr id="6" name="Bildobjekt 5" descr="Veldi-0025-2014.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973" y="0"/>
            <a:ext cx="13886856" cy="6946900"/>
          </a:xfrm>
          <a:prstGeom prst="rect">
            <a:avLst/>
          </a:prstGeom>
        </p:spPr>
      </p:pic>
      <p:sp>
        <p:nvSpPr>
          <p:cNvPr id="7" name="Rektangel 6"/>
          <p:cNvSpPr/>
          <p:nvPr userDrawn="1"/>
        </p:nvSpPr>
        <p:spPr>
          <a:xfrm>
            <a:off x="-17973" y="0"/>
            <a:ext cx="13886856" cy="6858000"/>
          </a:xfrm>
          <a:prstGeom prst="rect">
            <a:avLst/>
          </a:prstGeom>
          <a:solidFill>
            <a:schemeClr val="tx1">
              <a:alpha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pic>
        <p:nvPicPr>
          <p:cNvPr id="8" name="Bildobjekt 7" descr="veldi_logo_neg.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05666" y="2956956"/>
            <a:ext cx="7304767" cy="1132443"/>
          </a:xfrm>
          <a:prstGeom prst="rect">
            <a:avLst/>
          </a:prstGeom>
        </p:spPr>
      </p:pic>
    </p:spTree>
    <p:extLst>
      <p:ext uri="{BB962C8B-B14F-4D97-AF65-F5344CB8AC3E}">
        <p14:creationId xmlns:p14="http://schemas.microsoft.com/office/powerpoint/2010/main" val="38350342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Anpassad layout">
    <p:spTree>
      <p:nvGrpSpPr>
        <p:cNvPr id="1" name=""/>
        <p:cNvGrpSpPr/>
        <p:nvPr/>
      </p:nvGrpSpPr>
      <p:grpSpPr>
        <a:xfrm>
          <a:off x="0" y="0"/>
          <a:ext cx="0" cy="0"/>
          <a:chOff x="0" y="0"/>
          <a:chExt cx="0" cy="0"/>
        </a:xfrm>
      </p:grpSpPr>
      <p:pic>
        <p:nvPicPr>
          <p:cNvPr id="5" name="Bildobjekt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9" name="Bildobjekt 8" descr="veldi_logo_neg.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95467" y="6307592"/>
            <a:ext cx="1420432" cy="220206"/>
          </a:xfrm>
          <a:prstGeom prst="rect">
            <a:avLst/>
          </a:prstGeom>
        </p:spPr>
      </p:pic>
      <p:pic>
        <p:nvPicPr>
          <p:cNvPr id="3" name="Bildobjekt 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731900" y="-1638300"/>
            <a:ext cx="2605093" cy="2286000"/>
          </a:xfrm>
          <a:prstGeom prst="rect">
            <a:avLst/>
          </a:prstGeom>
        </p:spPr>
      </p:pic>
      <p:pic>
        <p:nvPicPr>
          <p:cNvPr id="8" name="Bildobjekt 7" descr="Veldi_dotts.ai"/>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264157" y="6307593"/>
            <a:ext cx="7778760" cy="1845808"/>
          </a:xfrm>
          <a:prstGeom prst="rect">
            <a:avLst/>
          </a:prstGeom>
        </p:spPr>
      </p:pic>
      <p:pic>
        <p:nvPicPr>
          <p:cNvPr id="2" name="Bildobjekt 1"/>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rot="10800000">
            <a:off x="-1456266" y="5817824"/>
            <a:ext cx="2370667" cy="2080353"/>
          </a:xfrm>
          <a:prstGeom prst="rect">
            <a:avLst/>
          </a:prstGeom>
        </p:spPr>
      </p:pic>
      <p:sp>
        <p:nvSpPr>
          <p:cNvPr id="12" name="textruta 11"/>
          <p:cNvSpPr txBox="1"/>
          <p:nvPr userDrawn="1"/>
        </p:nvSpPr>
        <p:spPr>
          <a:xfrm>
            <a:off x="16306800" y="3149600"/>
            <a:ext cx="184731" cy="369332"/>
          </a:xfrm>
          <a:prstGeom prst="rect">
            <a:avLst/>
          </a:prstGeom>
          <a:noFill/>
        </p:spPr>
        <p:txBody>
          <a:bodyPr wrap="none" rtlCol="0">
            <a:spAutoFit/>
          </a:bodyPr>
          <a:lstStyle/>
          <a:p>
            <a:endParaRPr lang="sv-SE"/>
          </a:p>
        </p:txBody>
      </p:sp>
    </p:spTree>
    <p:extLst>
      <p:ext uri="{BB962C8B-B14F-4D97-AF65-F5344CB8AC3E}">
        <p14:creationId xmlns:p14="http://schemas.microsoft.com/office/powerpoint/2010/main" val="16056674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Anpassad layout">
    <p:spTree>
      <p:nvGrpSpPr>
        <p:cNvPr id="1" name=""/>
        <p:cNvGrpSpPr/>
        <p:nvPr/>
      </p:nvGrpSpPr>
      <p:grpSpPr>
        <a:xfrm>
          <a:off x="0" y="0"/>
          <a:ext cx="0" cy="0"/>
          <a:chOff x="0" y="0"/>
          <a:chExt cx="0" cy="0"/>
        </a:xfrm>
      </p:grpSpPr>
      <p:pic>
        <p:nvPicPr>
          <p:cNvPr id="5" name="Bildobjekt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Bildobjekt 3" descr="Veldi_bakgrundsbild_PPT.jpg"/>
          <p:cNvPicPr>
            <a:picLocks noChangeAspect="1"/>
          </p:cNvPicPr>
          <p:nvPr userDrawn="1"/>
        </p:nvPicPr>
        <p:blipFill>
          <a:blip r:embed="rId3" cstate="screen">
            <a:alphaModFix amt="46000"/>
            <a:extLst>
              <a:ext uri="{28A0092B-C50C-407E-A947-70E740481C1C}">
                <a14:useLocalDpi xmlns:a14="http://schemas.microsoft.com/office/drawing/2010/main"/>
              </a:ext>
            </a:extLst>
          </a:blip>
          <a:stretch>
            <a:fillRect/>
          </a:stretch>
        </p:blipFill>
        <p:spPr>
          <a:xfrm>
            <a:off x="-795868" y="0"/>
            <a:ext cx="13783735" cy="6899864"/>
          </a:xfrm>
          <a:prstGeom prst="rect">
            <a:avLst/>
          </a:prstGeom>
        </p:spPr>
      </p:pic>
      <p:pic>
        <p:nvPicPr>
          <p:cNvPr id="9" name="Bildobjekt 8" descr="veldi_logo_neg.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295467" y="6307592"/>
            <a:ext cx="1420432" cy="220206"/>
          </a:xfrm>
          <a:prstGeom prst="rect">
            <a:avLst/>
          </a:prstGeom>
        </p:spPr>
      </p:pic>
      <p:pic>
        <p:nvPicPr>
          <p:cNvPr id="3" name="Bildobjekt 2"/>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2731900" y="-1638300"/>
            <a:ext cx="2605093" cy="2286000"/>
          </a:xfrm>
          <a:prstGeom prst="rect">
            <a:avLst/>
          </a:prstGeom>
        </p:spPr>
      </p:pic>
      <p:pic>
        <p:nvPicPr>
          <p:cNvPr id="7" name="Bildobjekt 6" descr="Veldi_dotts.ai"/>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5264157" y="6307593"/>
            <a:ext cx="7778760" cy="1845808"/>
          </a:xfrm>
          <a:prstGeom prst="rect">
            <a:avLst/>
          </a:prstGeom>
        </p:spPr>
      </p:pic>
      <p:pic>
        <p:nvPicPr>
          <p:cNvPr id="2" name="Bildobjekt 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rot="10800000">
            <a:off x="-1456266" y="5817824"/>
            <a:ext cx="2370667" cy="2080353"/>
          </a:xfrm>
          <a:prstGeom prst="rect">
            <a:avLst/>
          </a:prstGeom>
        </p:spPr>
      </p:pic>
    </p:spTree>
    <p:extLst>
      <p:ext uri="{BB962C8B-B14F-4D97-AF65-F5344CB8AC3E}">
        <p14:creationId xmlns:p14="http://schemas.microsoft.com/office/powerpoint/2010/main" val="9182009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Anpassad layout">
    <p:spTree>
      <p:nvGrpSpPr>
        <p:cNvPr id="1" name=""/>
        <p:cNvGrpSpPr/>
        <p:nvPr/>
      </p:nvGrpSpPr>
      <p:grpSpPr>
        <a:xfrm>
          <a:off x="0" y="0"/>
          <a:ext cx="0" cy="0"/>
          <a:chOff x="0" y="0"/>
          <a:chExt cx="0" cy="0"/>
        </a:xfrm>
      </p:grpSpPr>
      <p:pic>
        <p:nvPicPr>
          <p:cNvPr id="4" name="Bildobjekt 3" descr="Veldi-0071-2014.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533" y="-22314"/>
            <a:ext cx="12502000" cy="7022998"/>
          </a:xfrm>
          <a:prstGeom prst="rect">
            <a:avLst/>
          </a:prstGeom>
        </p:spPr>
      </p:pic>
      <p:pic>
        <p:nvPicPr>
          <p:cNvPr id="3" name="Bildobjekt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2731900" y="-1638300"/>
            <a:ext cx="2605093" cy="2286000"/>
          </a:xfrm>
          <a:prstGeom prst="rect">
            <a:avLst/>
          </a:prstGeom>
        </p:spPr>
      </p:pic>
      <p:pic>
        <p:nvPicPr>
          <p:cNvPr id="7" name="Bildobjekt 6" descr="veldi_logo_neg.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295467" y="6307592"/>
            <a:ext cx="1420432" cy="220206"/>
          </a:xfrm>
          <a:prstGeom prst="rect">
            <a:avLst/>
          </a:prstGeom>
        </p:spPr>
      </p:pic>
      <p:pic>
        <p:nvPicPr>
          <p:cNvPr id="2" name="Bildobjekt 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rot="16200000">
            <a:off x="1294024" y="-1555053"/>
            <a:ext cx="1879597" cy="2932303"/>
          </a:xfrm>
          <a:prstGeom prst="rect">
            <a:avLst/>
          </a:prstGeom>
        </p:spPr>
      </p:pic>
      <p:sp>
        <p:nvSpPr>
          <p:cNvPr id="10" name="Underrubrik 2"/>
          <p:cNvSpPr txBox="1">
            <a:spLocks/>
          </p:cNvSpPr>
          <p:nvPr userDrawn="1"/>
        </p:nvSpPr>
        <p:spPr>
          <a:xfrm>
            <a:off x="1023582" y="330026"/>
            <a:ext cx="2228181" cy="36895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lvl="0" algn="l">
              <a:lnSpc>
                <a:spcPts val="2000"/>
              </a:lnSpc>
            </a:pPr>
            <a:r>
              <a:rPr lang="sv-SE" sz="1400" err="1">
                <a:solidFill>
                  <a:schemeClr val="tx1">
                    <a:lumMod val="75000"/>
                    <a:lumOff val="25000"/>
                  </a:schemeClr>
                </a:solidFill>
              </a:rPr>
              <a:t>veldikompetens.se</a:t>
            </a:r>
            <a:endParaRPr lang="sv-SE" sz="1400">
              <a:solidFill>
                <a:schemeClr val="tx1">
                  <a:lumMod val="75000"/>
                  <a:lumOff val="25000"/>
                </a:schemeClr>
              </a:solidFill>
            </a:endParaRPr>
          </a:p>
        </p:txBody>
      </p:sp>
      <p:sp>
        <p:nvSpPr>
          <p:cNvPr id="15" name="textruta 14"/>
          <p:cNvSpPr txBox="1"/>
          <p:nvPr userDrawn="1"/>
        </p:nvSpPr>
        <p:spPr>
          <a:xfrm>
            <a:off x="5046134" y="-1028700"/>
            <a:ext cx="184731" cy="369332"/>
          </a:xfrm>
          <a:prstGeom prst="rect">
            <a:avLst/>
          </a:prstGeom>
          <a:noFill/>
        </p:spPr>
        <p:txBody>
          <a:bodyPr wrap="none" rtlCol="0">
            <a:spAutoFit/>
          </a:bodyPr>
          <a:lstStyle/>
          <a:p>
            <a:endParaRPr lang="sv-SE"/>
          </a:p>
        </p:txBody>
      </p:sp>
      <p:sp>
        <p:nvSpPr>
          <p:cNvPr id="16" name="textruta 15"/>
          <p:cNvSpPr txBox="1"/>
          <p:nvPr userDrawn="1"/>
        </p:nvSpPr>
        <p:spPr>
          <a:xfrm>
            <a:off x="6908800" y="-1943100"/>
            <a:ext cx="184731" cy="369332"/>
          </a:xfrm>
          <a:prstGeom prst="rect">
            <a:avLst/>
          </a:prstGeom>
          <a:noFill/>
        </p:spPr>
        <p:txBody>
          <a:bodyPr wrap="none" rtlCol="0">
            <a:spAutoFit/>
          </a:bodyPr>
          <a:lstStyle/>
          <a:p>
            <a:endParaRPr lang="sv-SE"/>
          </a:p>
        </p:txBody>
      </p:sp>
    </p:spTree>
    <p:extLst>
      <p:ext uri="{BB962C8B-B14F-4D97-AF65-F5344CB8AC3E}">
        <p14:creationId xmlns:p14="http://schemas.microsoft.com/office/powerpoint/2010/main" val="258047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1560A13A-DB3F-4AD5-B6AF-BDA0278A0A39}" type="datetimeFigureOut">
              <a:rPr lang="sv-SE" smtClean="0"/>
              <a:t>2021-11-29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418672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1560A13A-DB3F-4AD5-B6AF-BDA0278A0A39}" type="datetimeFigureOut">
              <a:rPr lang="sv-SE" smtClean="0"/>
              <a:t>2021-11-29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59236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1560A13A-DB3F-4AD5-B6AF-BDA0278A0A39}" type="datetimeFigureOut">
              <a:rPr lang="sv-SE" smtClean="0"/>
              <a:t>2021-11-29</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27765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1560A13A-DB3F-4AD5-B6AF-BDA0278A0A39}" type="datetimeFigureOut">
              <a:rPr lang="sv-SE" smtClean="0"/>
              <a:t>2021-11-29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25660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1560A13A-DB3F-4AD5-B6AF-BDA0278A0A39}" type="datetimeFigureOut">
              <a:rPr lang="sv-SE" smtClean="0"/>
              <a:t>2021-11-29</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31107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560A13A-DB3F-4AD5-B6AF-BDA0278A0A39}" type="datetimeFigureOut">
              <a:rPr lang="sv-SE" smtClean="0"/>
              <a:t>2021-11-29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54896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560A13A-DB3F-4AD5-B6AF-BDA0278A0A39}" type="datetimeFigureOut">
              <a:rPr lang="sv-SE" smtClean="0"/>
              <a:t>2021-11-29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417145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0A13A-DB3F-4AD5-B6AF-BDA0278A0A39}" type="datetimeFigureOut">
              <a:rPr lang="sv-SE" smtClean="0"/>
              <a:t>2021-11-29</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2F05B-BAF9-488D-83DE-20A7CCFAC190}" type="slidenum">
              <a:rPr lang="sv-SE" smtClean="0"/>
              <a:t>‹#›</a:t>
            </a:fld>
            <a:endParaRPr lang="sv-SE"/>
          </a:p>
        </p:txBody>
      </p:sp>
    </p:spTree>
    <p:extLst>
      <p:ext uri="{BB962C8B-B14F-4D97-AF65-F5344CB8AC3E}">
        <p14:creationId xmlns:p14="http://schemas.microsoft.com/office/powerpoint/2010/main" val="370728553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sv-SE" dirty="0"/>
              <a:t>Klicka här för att ändra format</a:t>
            </a:r>
          </a:p>
        </p:txBody>
      </p:sp>
      <p:sp>
        <p:nvSpPr>
          <p:cNvPr id="3" name="Platshållare för text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91D8B-C5C2-5444-80BD-7918809BC607}" type="datetimeFigureOut">
              <a:rPr lang="sv-SE" smtClean="0"/>
              <a:t>2021-11-29</a:t>
            </a:fld>
            <a:endParaRPr lang="sv-SE"/>
          </a:p>
        </p:txBody>
      </p:sp>
      <p:sp>
        <p:nvSpPr>
          <p:cNvPr id="5" name="Platshållare för sidfot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F41FF-70D4-414B-A9E4-09EBD45BE5A1}" type="slidenum">
              <a:rPr lang="sv-SE" smtClean="0"/>
              <a:t>‹#›</a:t>
            </a:fld>
            <a:endParaRPr lang="sv-SE"/>
          </a:p>
        </p:txBody>
      </p:sp>
    </p:spTree>
    <p:extLst>
      <p:ext uri="{BB962C8B-B14F-4D97-AF65-F5344CB8AC3E}">
        <p14:creationId xmlns:p14="http://schemas.microsoft.com/office/powerpoint/2010/main" val="2168457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2" r:id="rId15"/>
  </p:sldLayoutIdLst>
  <p:txStyles>
    <p:titleStyle>
      <a:lvl1pPr algn="ctr" defTabSz="457200" rtl="0" eaLnBrk="1" latinLnBrk="0" hangingPunct="1">
        <a:spcBef>
          <a:spcPct val="0"/>
        </a:spcBef>
        <a:buNone/>
        <a:defRPr sz="4400" b="1" i="0" kern="1200">
          <a:solidFill>
            <a:schemeClr val="tx1"/>
          </a:solidFill>
          <a:latin typeface="Stag Sans Book"/>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tag Sans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Stag Sans Ligh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Stag Sans Ligh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Stag Sans Ligh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Stag Sans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26.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objekt 2" descr="En bild som visar inomhus, bärbar dator, sitter, dator&#10;&#10;Automatiskt genererad beskrivning">
            <a:extLst>
              <a:ext uri="{FF2B5EF4-FFF2-40B4-BE49-F238E27FC236}">
                <a16:creationId xmlns:a16="http://schemas.microsoft.com/office/drawing/2014/main" id="{ECE7D98C-7C29-47EB-960A-56638D21E0A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24000" y="0"/>
            <a:ext cx="10398642" cy="7798982"/>
          </a:xfrm>
          <a:prstGeom prst="rect">
            <a:avLst/>
          </a:prstGeom>
        </p:spPr>
      </p:pic>
      <p:pic>
        <p:nvPicPr>
          <p:cNvPr id="9" name="Bildobjekt 8">
            <a:extLst>
              <a:ext uri="{FF2B5EF4-FFF2-40B4-BE49-F238E27FC236}">
                <a16:creationId xmlns:a16="http://schemas.microsoft.com/office/drawing/2014/main" id="{02F6E297-A252-4785-B449-EBCE30FF67DC}"/>
              </a:ext>
            </a:extLst>
          </p:cNvPr>
          <p:cNvPicPr>
            <a:picLocks noChangeAspect="1"/>
          </p:cNvPicPr>
          <p:nvPr/>
        </p:nvPicPr>
        <p:blipFill>
          <a:blip r:embed="rId4"/>
          <a:stretch>
            <a:fillRect/>
          </a:stretch>
        </p:blipFill>
        <p:spPr>
          <a:xfrm>
            <a:off x="3837910" y="2238873"/>
            <a:ext cx="5980010" cy="817268"/>
          </a:xfrm>
          <a:prstGeom prst="rect">
            <a:avLst/>
          </a:prstGeom>
        </p:spPr>
      </p:pic>
      <p:sp>
        <p:nvSpPr>
          <p:cNvPr id="2" name="AutoShape 2">
            <a:extLst>
              <a:ext uri="{FF2B5EF4-FFF2-40B4-BE49-F238E27FC236}">
                <a16:creationId xmlns:a16="http://schemas.microsoft.com/office/drawing/2014/main" id="{D18474AD-03DD-4914-97CB-752008E6087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E"/>
          </a:p>
        </p:txBody>
      </p:sp>
    </p:spTree>
    <p:extLst>
      <p:ext uri="{BB962C8B-B14F-4D97-AF65-F5344CB8AC3E}">
        <p14:creationId xmlns:p14="http://schemas.microsoft.com/office/powerpoint/2010/main" val="307479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2130426"/>
            <a:ext cx="7772400" cy="1743075"/>
          </a:xfrm>
          <a:prstGeom prst="rect">
            <a:avLst/>
          </a:prstGeom>
        </p:spPr>
        <p:txBody>
          <a:bodyPr lIns="91440" tIns="45720" rIns="91440" bIns="45720"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Python 2B</a:t>
            </a:r>
          </a:p>
          <a:p>
            <a:r>
              <a:rPr lang="en-US" sz="5000" dirty="0">
                <a:solidFill>
                  <a:srgbClr val="FDC623"/>
                </a:solidFill>
                <a:latin typeface="Roboto"/>
                <a:ea typeface="Roboto"/>
              </a:rPr>
              <a:t>Week 3, Part 2</a:t>
            </a:r>
            <a:endParaRPr lang="en-US" sz="5000" dirty="0">
              <a:solidFill>
                <a:srgbClr val="FDC623"/>
              </a:solidFill>
              <a:latin typeface="Roboto" pitchFamily="2" charset="0"/>
              <a:ea typeface="Roboto" pitchFamily="2" charset="0"/>
            </a:endParaRPr>
          </a:p>
          <a:p>
            <a:r>
              <a:rPr lang="en-US" sz="5000" dirty="0">
                <a:solidFill>
                  <a:srgbClr val="FDC623"/>
                </a:solidFill>
                <a:latin typeface="Roboto" pitchFamily="2" charset="0"/>
                <a:ea typeface="Roboto" pitchFamily="2" charset="0"/>
              </a:rPr>
              <a:t>-</a:t>
            </a:r>
          </a:p>
          <a:p>
            <a:r>
              <a:rPr lang="en-US" sz="5000" dirty="0">
                <a:solidFill>
                  <a:srgbClr val="FDC623"/>
                </a:solidFill>
                <a:latin typeface="Roboto" pitchFamily="2" charset="0"/>
                <a:ea typeface="Roboto" pitchFamily="2" charset="0"/>
              </a:rPr>
              <a:t>Cleaning data</a:t>
            </a:r>
          </a:p>
        </p:txBody>
      </p:sp>
    </p:spTree>
    <p:extLst>
      <p:ext uri="{BB962C8B-B14F-4D97-AF65-F5344CB8AC3E}">
        <p14:creationId xmlns:p14="http://schemas.microsoft.com/office/powerpoint/2010/main" val="194863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What is data?</a:t>
            </a:r>
          </a:p>
        </p:txBody>
      </p:sp>
      <p:sp>
        <p:nvSpPr>
          <p:cNvPr id="3" name="Underrubrik 2"/>
          <p:cNvSpPr txBox="1">
            <a:spLocks/>
          </p:cNvSpPr>
          <p:nvPr/>
        </p:nvSpPr>
        <p:spPr>
          <a:xfrm>
            <a:off x="1603631" y="1659035"/>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Nominal data (</a:t>
            </a:r>
            <a:r>
              <a:rPr lang="en-US" sz="2000" b="1" spc="50" dirty="0" err="1">
                <a:solidFill>
                  <a:schemeClr val="bg1"/>
                </a:solidFill>
                <a:latin typeface="Roboto"/>
                <a:ea typeface="Roboto"/>
              </a:rPr>
              <a:t>Fotboll</a:t>
            </a:r>
            <a:r>
              <a:rPr lang="en-US" sz="2000" b="1" spc="50" dirty="0">
                <a:solidFill>
                  <a:schemeClr val="bg1"/>
                </a:solidFill>
                <a:latin typeface="Roboto"/>
                <a:ea typeface="Roboto"/>
              </a:rPr>
              <a:t> player numbers, colors. No order and no clear distance between, least informative)</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Ordinal (Position in a race, ratings on a movie. Can be ordered but no clear measurement of distance between)</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Interval (PH, the Clock. There is order and distance between values. The difference between two values matter)</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Ratio (Kelvin, number of children. Much like interval but with the addition of an absolute zero</a:t>
            </a:r>
            <a:br>
              <a:rPr lang="en-US" sz="1600" b="1" spc="50" dirty="0">
                <a:solidFill>
                  <a:schemeClr val="bg1"/>
                </a:solidFill>
                <a:latin typeface="Roboto"/>
                <a:ea typeface="Roboto"/>
              </a:rPr>
            </a:br>
            <a:endParaRPr lang="en-US" sz="16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223417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What is meant by saying we clean data?</a:t>
            </a:r>
            <a:br>
              <a:rPr lang="en-US" sz="3200" dirty="0">
                <a:solidFill>
                  <a:srgbClr val="FDC623"/>
                </a:solidFill>
                <a:latin typeface="Roboto" pitchFamily="2" charset="0"/>
                <a:ea typeface="Roboto" pitchFamily="2" charset="0"/>
              </a:rPr>
            </a:br>
            <a:endParaRPr lang="en-US" sz="3200" dirty="0">
              <a:solidFill>
                <a:srgbClr val="FDC623"/>
              </a:solidFill>
              <a:latin typeface="Roboto" pitchFamily="2" charset="0"/>
              <a:ea typeface="Roboto" pitchFamily="2" charset="0"/>
            </a:endParaRPr>
          </a:p>
        </p:txBody>
      </p:sp>
      <p:sp>
        <p:nvSpPr>
          <p:cNvPr id="3" name="Underrubrik 2"/>
          <p:cNvSpPr txBox="1">
            <a:spLocks/>
          </p:cNvSpPr>
          <p:nvPr/>
        </p:nvSpPr>
        <p:spPr>
          <a:xfrm>
            <a:off x="1603631" y="1659035"/>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Cleaning data has nothing to do with house chores, but is very much similar in a way</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We tidy up, manage and edit our data to remove inconsistencies, invalid samples and preprocess it for further usage</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If not performed it might lead to huge downsides when used for training for example a machine learning application!</a:t>
            </a:r>
            <a:br>
              <a:rPr lang="en-US" sz="1600" b="1" spc="50" dirty="0">
                <a:solidFill>
                  <a:schemeClr val="bg1"/>
                </a:solidFill>
                <a:latin typeface="Roboto"/>
                <a:ea typeface="Roboto"/>
              </a:rPr>
            </a:br>
            <a:endParaRPr lang="en-US" sz="16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380514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So why do we do it?</a:t>
            </a:r>
          </a:p>
        </p:txBody>
      </p:sp>
      <p:sp>
        <p:nvSpPr>
          <p:cNvPr id="3" name="Underrubrik 2"/>
          <p:cNvSpPr txBox="1">
            <a:spLocks/>
          </p:cNvSpPr>
          <p:nvPr/>
        </p:nvSpPr>
        <p:spPr>
          <a:xfrm>
            <a:off x="1603631" y="1659035"/>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Reasonably we might just think that the best way to handle data should be validating and controlling it before adding it to the dataset</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Whilst this is true and is often the very best scenario, some things might always be overlooked</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The goal is always to optimize and validate before inputting the sample, but occasionally mistakes or unknown situations arises, thus there is in 99% of the cases a need of cleaning</a:t>
            </a:r>
            <a:br>
              <a:rPr lang="en-US" sz="1600" b="1" spc="50" dirty="0">
                <a:solidFill>
                  <a:schemeClr val="bg1"/>
                </a:solidFill>
                <a:latin typeface="Roboto"/>
                <a:ea typeface="Roboto"/>
              </a:rPr>
            </a:br>
            <a:endParaRPr lang="en-US" sz="16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383678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What is bad data?</a:t>
            </a:r>
          </a:p>
        </p:txBody>
      </p:sp>
      <p:sp>
        <p:nvSpPr>
          <p:cNvPr id="3" name="Underrubrik 2"/>
          <p:cNvSpPr txBox="1">
            <a:spLocks/>
          </p:cNvSpPr>
          <p:nvPr/>
        </p:nvSpPr>
        <p:spPr>
          <a:xfrm>
            <a:off x="1603631" y="1659035"/>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Essentially there are three main points that are done in each cleaning process; Deleting empty samples,  unrealistic outliers and duplicates, if having duplicates warps the data</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These are all examples of bad data that simply is not supposed to exist and does not require any hard decision making on the data analyst point of view. We simply delete it</a:t>
            </a:r>
            <a:br>
              <a:rPr lang="en-US" sz="1600" b="1" spc="50" dirty="0">
                <a:solidFill>
                  <a:schemeClr val="bg1"/>
                </a:solidFill>
                <a:latin typeface="Roboto"/>
                <a:ea typeface="Roboto"/>
              </a:rPr>
            </a:br>
            <a:endParaRPr lang="en-US" sz="16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4000436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2130426"/>
            <a:ext cx="7772400" cy="1743075"/>
          </a:xfrm>
          <a:prstGeom prst="rect">
            <a:avLst/>
          </a:prstGeom>
        </p:spPr>
        <p:txBody>
          <a:bodyPr lIns="91440" tIns="45720" rIns="91440" bIns="45720"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Python 2B</a:t>
            </a:r>
          </a:p>
          <a:p>
            <a:r>
              <a:rPr lang="en-US" sz="5000" dirty="0">
                <a:solidFill>
                  <a:srgbClr val="FDC623"/>
                </a:solidFill>
                <a:latin typeface="Roboto"/>
                <a:ea typeface="Roboto"/>
              </a:rPr>
              <a:t>Week 3, Part 3</a:t>
            </a:r>
            <a:endParaRPr lang="en-US" sz="5000" dirty="0">
              <a:solidFill>
                <a:srgbClr val="FDC623"/>
              </a:solidFill>
              <a:latin typeface="Roboto" pitchFamily="2" charset="0"/>
              <a:ea typeface="Roboto" pitchFamily="2" charset="0"/>
            </a:endParaRP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Removing data</a:t>
            </a:r>
          </a:p>
        </p:txBody>
      </p:sp>
    </p:spTree>
    <p:extLst>
      <p:ext uri="{BB962C8B-B14F-4D97-AF65-F5344CB8AC3E}">
        <p14:creationId xmlns:p14="http://schemas.microsoft.com/office/powerpoint/2010/main" val="1610479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Removing vs cleaning</a:t>
            </a:r>
          </a:p>
        </p:txBody>
      </p:sp>
      <p:sp>
        <p:nvSpPr>
          <p:cNvPr id="3" name="Underrubrik 2"/>
          <p:cNvSpPr txBox="1">
            <a:spLocks/>
          </p:cNvSpPr>
          <p:nvPr/>
        </p:nvSpPr>
        <p:spPr>
          <a:xfrm>
            <a:off x="1603631" y="1659035"/>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Typically we somewhat separate the concepts; cleaning is removing data that just doesn’t make sense, removing data is more about making judgements on what data potentially could be bad</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Ex 1: a column/attribute which only 10% of the samples have values for</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Ex 2: A sample that only has values for 2/9 attributes</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What are the guidelines?</a:t>
            </a:r>
            <a:br>
              <a:rPr lang="en-US" sz="1600" b="1" spc="50" dirty="0">
                <a:solidFill>
                  <a:schemeClr val="bg1"/>
                </a:solidFill>
                <a:latin typeface="Roboto"/>
                <a:ea typeface="Roboto"/>
              </a:rPr>
            </a:br>
            <a:endParaRPr lang="en-US" sz="16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285844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Guideline for removing data</a:t>
            </a:r>
          </a:p>
        </p:txBody>
      </p:sp>
      <p:sp>
        <p:nvSpPr>
          <p:cNvPr id="3" name="Underrubrik 2"/>
          <p:cNvSpPr txBox="1">
            <a:spLocks/>
          </p:cNvSpPr>
          <p:nvPr/>
        </p:nvSpPr>
        <p:spPr>
          <a:xfrm>
            <a:off x="1603631" y="1659035"/>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In general there is no golden guideline for removal of data</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What to remove or why is always dependent on your dataset and the attributes included within it</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If most of the samples are missing in an attribute/column you usually drop it</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If there exists an unreasonable outlier remove it (for example measured heights of individuals and one person is 10.213 m)</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If a sample is missing about 40-50% of the datapoints remove it</a:t>
            </a:r>
            <a:br>
              <a:rPr lang="en-US" sz="1600" b="1" spc="50" dirty="0">
                <a:solidFill>
                  <a:schemeClr val="bg1"/>
                </a:solidFill>
                <a:latin typeface="Roboto"/>
                <a:ea typeface="Roboto"/>
              </a:rPr>
            </a:br>
            <a:endParaRPr lang="en-US" sz="16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106923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Finding outliers and more examples</a:t>
            </a:r>
          </a:p>
        </p:txBody>
      </p:sp>
      <p:sp>
        <p:nvSpPr>
          <p:cNvPr id="3" name="Underrubrik 2"/>
          <p:cNvSpPr txBox="1">
            <a:spLocks/>
          </p:cNvSpPr>
          <p:nvPr/>
        </p:nvSpPr>
        <p:spPr>
          <a:xfrm>
            <a:off x="1603631" y="1659035"/>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In a rating based system with 1-5, if a value is 6 or maybe a letter it is an invalid data input</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A good way of identifying outliers is using plots like boxplots or the functionality </a:t>
            </a:r>
            <a:r>
              <a:rPr lang="en-US" sz="2000" b="1" spc="50" dirty="0" err="1">
                <a:solidFill>
                  <a:schemeClr val="bg1"/>
                </a:solidFill>
                <a:latin typeface="Roboto"/>
                <a:ea typeface="Roboto"/>
              </a:rPr>
              <a:t>pivot_table</a:t>
            </a:r>
            <a:r>
              <a:rPr lang="en-US" sz="2000" b="1" spc="50" dirty="0">
                <a:solidFill>
                  <a:schemeClr val="bg1"/>
                </a:solidFill>
                <a:latin typeface="Roboto"/>
                <a:ea typeface="Roboto"/>
              </a:rPr>
              <a:t> in pandas (More on this in exercise 3b). There are other ways but none we will work with in this course</a:t>
            </a:r>
            <a:br>
              <a:rPr lang="en-US" sz="1600" b="1" spc="50" dirty="0">
                <a:solidFill>
                  <a:schemeClr val="bg1"/>
                </a:solidFill>
                <a:latin typeface="Roboto"/>
                <a:ea typeface="Roboto"/>
              </a:rPr>
            </a:br>
            <a:endParaRPr lang="en-US" sz="16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209676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2130426"/>
            <a:ext cx="7772400" cy="1743075"/>
          </a:xfrm>
          <a:prstGeom prst="rect">
            <a:avLst/>
          </a:prstGeom>
        </p:spPr>
        <p:txBody>
          <a:bodyPr lIns="91440" tIns="45720" rIns="91440" bIns="45720"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Python 2B</a:t>
            </a:r>
          </a:p>
          <a:p>
            <a:r>
              <a:rPr lang="en-US" sz="5000" dirty="0">
                <a:solidFill>
                  <a:srgbClr val="FDC623"/>
                </a:solidFill>
                <a:latin typeface="Roboto"/>
                <a:ea typeface="Roboto"/>
              </a:rPr>
              <a:t>Week 3, Part 4</a:t>
            </a:r>
            <a:endParaRPr lang="en-US" sz="5000" dirty="0">
              <a:solidFill>
                <a:srgbClr val="FDC623"/>
              </a:solidFill>
              <a:latin typeface="Roboto" pitchFamily="2" charset="0"/>
              <a:ea typeface="Roboto" pitchFamily="2" charset="0"/>
            </a:endParaRP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Transforming data</a:t>
            </a:r>
          </a:p>
        </p:txBody>
      </p:sp>
    </p:spTree>
    <p:extLst>
      <p:ext uri="{BB962C8B-B14F-4D97-AF65-F5344CB8AC3E}">
        <p14:creationId xmlns:p14="http://schemas.microsoft.com/office/powerpoint/2010/main" val="186401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1159743" y="365124"/>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Course outline</a:t>
            </a:r>
          </a:p>
        </p:txBody>
      </p:sp>
      <p:sp>
        <p:nvSpPr>
          <p:cNvPr id="3" name="Underrubrik 2"/>
          <p:cNvSpPr txBox="1">
            <a:spLocks/>
          </p:cNvSpPr>
          <p:nvPr/>
        </p:nvSpPr>
        <p:spPr>
          <a:xfrm>
            <a:off x="731520" y="977899"/>
            <a:ext cx="9212191" cy="5300851"/>
          </a:xfrm>
          <a:prstGeom prst="rect">
            <a:avLst/>
          </a:prstGeom>
        </p:spPr>
        <p:txBody>
          <a:bodyPr lIns="91440" tIns="45720" rIns="91440" bIns="45720" numCol="2"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buFont typeface="Arial" panose="020B0604020202020204" pitchFamily="34" charset="0"/>
              <a:buChar char="•"/>
            </a:pPr>
            <a:r>
              <a:rPr lang="en-US" sz="2400" b="1" spc="50" dirty="0">
                <a:solidFill>
                  <a:schemeClr val="bg1"/>
                </a:solidFill>
                <a:ea typeface="Roboto"/>
              </a:rPr>
              <a:t>Week 1</a:t>
            </a:r>
            <a:endParaRPr lang="sv-SE" sz="3200" dirty="0">
              <a:solidFill>
                <a:schemeClr val="bg1"/>
              </a:solidFill>
              <a:ea typeface="Roboto"/>
            </a:endParaRPr>
          </a:p>
          <a:p>
            <a:pPr marL="1212850" lvl="2" indent="-298450" algn="l">
              <a:buFont typeface="Arial,Sans-Serif" panose="020B0604020202020204" pitchFamily="34" charset="0"/>
              <a:buChar char="•"/>
            </a:pPr>
            <a:r>
              <a:rPr lang="en-US" sz="1800" b="1" spc="50" dirty="0">
                <a:solidFill>
                  <a:schemeClr val="bg1"/>
                </a:solidFill>
                <a:ea typeface="Roboto"/>
              </a:rPr>
              <a:t>Anaconda</a:t>
            </a:r>
            <a:endParaRPr lang="en-US" sz="1800" spc="50" dirty="0">
              <a:solidFill>
                <a:schemeClr val="bg1"/>
              </a:solidFill>
              <a:ea typeface="Roboto"/>
            </a:endParaRPr>
          </a:p>
          <a:p>
            <a:pPr marL="1212850" lvl="2" indent="-298450" algn="l">
              <a:buFont typeface="Arial,Sans-Serif" panose="020B0604020202020204" pitchFamily="34" charset="0"/>
              <a:buChar char="•"/>
            </a:pPr>
            <a:r>
              <a:rPr lang="en-US" sz="1800" b="1" spc="50" dirty="0" err="1">
                <a:solidFill>
                  <a:schemeClr val="bg1"/>
                </a:solidFill>
                <a:ea typeface="Roboto"/>
              </a:rPr>
              <a:t>Jupyter</a:t>
            </a:r>
            <a:r>
              <a:rPr lang="en-US" sz="1800" b="1" spc="50" dirty="0">
                <a:solidFill>
                  <a:schemeClr val="bg1"/>
                </a:solidFill>
                <a:ea typeface="Roboto"/>
              </a:rPr>
              <a:t> Notebook</a:t>
            </a:r>
            <a:endParaRPr lang="en-US" sz="1800" spc="50" dirty="0">
              <a:solidFill>
                <a:schemeClr val="bg1"/>
              </a:solidFill>
              <a:ea typeface="Roboto"/>
            </a:endParaRPr>
          </a:p>
          <a:p>
            <a:pPr marL="1212850" lvl="2" indent="-298450" algn="l">
              <a:buFont typeface="Arial,Sans-Serif" panose="020B0604020202020204" pitchFamily="34" charset="0"/>
              <a:buChar char="•"/>
            </a:pPr>
            <a:r>
              <a:rPr lang="en-US" sz="1800" b="1" spc="50" dirty="0">
                <a:solidFill>
                  <a:schemeClr val="bg1"/>
                </a:solidFill>
                <a:ea typeface="Roboto"/>
              </a:rPr>
              <a:t>Version control with Git</a:t>
            </a:r>
            <a:endParaRPr lang="en-US" sz="1100" b="1" spc="50" dirty="0">
              <a:solidFill>
                <a:schemeClr val="bg1"/>
              </a:solidFill>
              <a:ea typeface="Roboto" pitchFamily="2" charset="0"/>
            </a:endParaRPr>
          </a:p>
          <a:p>
            <a:pPr marL="755650" lvl="1" indent="-298450" algn="l">
              <a:buFont typeface="Arial" panose="020B0604020202020204" pitchFamily="34" charset="0"/>
              <a:buChar char="•"/>
            </a:pPr>
            <a:r>
              <a:rPr lang="en-US" sz="2400" b="1" spc="50" dirty="0">
                <a:solidFill>
                  <a:schemeClr val="bg1"/>
                </a:solidFill>
                <a:ea typeface="Roboto"/>
              </a:rPr>
              <a:t>Week 2</a:t>
            </a:r>
          </a:p>
          <a:p>
            <a:pPr marL="1212850" lvl="2" indent="-298450" algn="l">
              <a:buFont typeface="Arial" panose="020B0604020202020204" pitchFamily="34" charset="0"/>
              <a:buChar char="•"/>
            </a:pPr>
            <a:r>
              <a:rPr lang="en-US" sz="1800" b="1" spc="50" dirty="0">
                <a:solidFill>
                  <a:schemeClr val="bg1"/>
                </a:solidFill>
                <a:ea typeface="Roboto" panose="02000000000000000000" pitchFamily="2" charset="0"/>
              </a:rPr>
              <a:t>Numpy Basics</a:t>
            </a:r>
          </a:p>
          <a:p>
            <a:pPr marL="1212850" lvl="2" indent="-298450" algn="l">
              <a:buFont typeface="Arial" panose="020B0604020202020204" pitchFamily="34" charset="0"/>
              <a:buChar char="•"/>
            </a:pPr>
            <a:r>
              <a:rPr lang="en-US" sz="1800" b="1" spc="50" dirty="0">
                <a:solidFill>
                  <a:schemeClr val="bg1"/>
                </a:solidFill>
                <a:ea typeface="Roboto" panose="02000000000000000000" pitchFamily="2" charset="0"/>
              </a:rPr>
              <a:t>Why is Numpy so powerful?</a:t>
            </a:r>
          </a:p>
          <a:p>
            <a:pPr marL="1212850" lvl="2" indent="-298450" algn="l">
              <a:buFont typeface="Arial" panose="020B0604020202020204" pitchFamily="34" charset="0"/>
              <a:buChar char="•"/>
            </a:pPr>
            <a:r>
              <a:rPr lang="en-US" sz="1800" b="1" spc="50" dirty="0">
                <a:solidFill>
                  <a:schemeClr val="bg1"/>
                </a:solidFill>
                <a:ea typeface="Roboto" panose="02000000000000000000" pitchFamily="2" charset="0"/>
              </a:rPr>
              <a:t>Broadcasting and functionalities</a:t>
            </a:r>
          </a:p>
          <a:p>
            <a:pPr marL="1212850" lvl="2" indent="-298450" algn="l">
              <a:buFont typeface="Arial" panose="020B0604020202020204" pitchFamily="34" charset="0"/>
              <a:buChar char="•"/>
            </a:pPr>
            <a:r>
              <a:rPr lang="en-US" sz="1800" b="1" spc="50" dirty="0">
                <a:solidFill>
                  <a:schemeClr val="bg1"/>
                </a:solidFill>
                <a:ea typeface="Roboto" panose="02000000000000000000" pitchFamily="2" charset="0"/>
              </a:rPr>
              <a:t>Images and Files</a:t>
            </a:r>
            <a:endParaRPr lang="en-US" sz="1100" b="1" spc="50" dirty="0">
              <a:solidFill>
                <a:schemeClr val="bg1"/>
              </a:solidFill>
              <a:ea typeface="Roboto" pitchFamily="2" charset="0"/>
            </a:endParaRPr>
          </a:p>
          <a:p>
            <a:pPr marL="755650" lvl="1" indent="-298450" algn="l">
              <a:buFont typeface="Arial" panose="020B0604020202020204" pitchFamily="34" charset="0"/>
              <a:buChar char="•"/>
            </a:pPr>
            <a:r>
              <a:rPr lang="en-US" sz="2400" b="1" spc="50" dirty="0">
                <a:solidFill>
                  <a:schemeClr val="bg1"/>
                </a:solidFill>
                <a:ea typeface="Roboto" pitchFamily="2" charset="0"/>
              </a:rPr>
              <a:t>Week 3</a:t>
            </a:r>
          </a:p>
          <a:p>
            <a:pPr marL="1212850" lvl="2" indent="-298450" algn="l">
              <a:buFont typeface="Arial" panose="020B0604020202020204" pitchFamily="34" charset="0"/>
              <a:buChar char="•"/>
            </a:pPr>
            <a:r>
              <a:rPr lang="en-US" sz="1800" b="1" spc="50" dirty="0">
                <a:solidFill>
                  <a:schemeClr val="bg1"/>
                </a:solidFill>
                <a:ea typeface="Roboto" pitchFamily="2" charset="0"/>
              </a:rPr>
              <a:t>Pandas</a:t>
            </a:r>
          </a:p>
          <a:p>
            <a:pPr marL="1212850" lvl="2" indent="-298450" algn="l">
              <a:buFont typeface="Arial" panose="020B0604020202020204" pitchFamily="34" charset="0"/>
              <a:buChar char="•"/>
            </a:pPr>
            <a:r>
              <a:rPr lang="en-US" sz="1800" b="1" spc="50" dirty="0">
                <a:solidFill>
                  <a:schemeClr val="bg1"/>
                </a:solidFill>
                <a:ea typeface="Roboto"/>
              </a:rPr>
              <a:t>Data visualization</a:t>
            </a:r>
          </a:p>
          <a:p>
            <a:pPr marL="1212850" lvl="2" indent="-298450" algn="l">
              <a:buFont typeface="Arial" panose="020B0604020202020204" pitchFamily="34" charset="0"/>
              <a:buChar char="•"/>
            </a:pPr>
            <a:r>
              <a:rPr lang="en-US" sz="1800" b="1" spc="50" dirty="0">
                <a:solidFill>
                  <a:schemeClr val="bg1"/>
                </a:solidFill>
                <a:ea typeface="Roboto"/>
              </a:rPr>
              <a:t>Analyzing your dataset</a:t>
            </a:r>
          </a:p>
          <a:p>
            <a:pPr marL="1212850" lvl="2" indent="-298450" algn="l">
              <a:buFont typeface="Arial" panose="020B0604020202020204" pitchFamily="34" charset="0"/>
              <a:buChar char="•"/>
            </a:pPr>
            <a:r>
              <a:rPr lang="en-US" sz="1800" b="1" spc="50" dirty="0">
                <a:solidFill>
                  <a:schemeClr val="bg1"/>
                </a:solidFill>
                <a:ea typeface="Roboto"/>
              </a:rPr>
              <a:t>Cleaning data</a:t>
            </a:r>
          </a:p>
          <a:p>
            <a:pPr marL="1212850" lvl="2" indent="-298450" algn="l">
              <a:buFont typeface="Arial" panose="020B0604020202020204" pitchFamily="34" charset="0"/>
              <a:buChar char="•"/>
            </a:pPr>
            <a:r>
              <a:rPr lang="en-US" sz="1800" b="1" spc="50" dirty="0">
                <a:solidFill>
                  <a:schemeClr val="bg1"/>
                </a:solidFill>
                <a:ea typeface="Roboto"/>
              </a:rPr>
              <a:t>Statistical Analysis </a:t>
            </a:r>
            <a:endParaRPr lang="en-US" sz="1800" b="1" spc="50" dirty="0">
              <a:solidFill>
                <a:schemeClr val="bg1"/>
              </a:solidFill>
              <a:ea typeface="Roboto" pitchFamily="2" charset="0"/>
            </a:endParaRPr>
          </a:p>
          <a:p>
            <a:pPr lvl="2" algn="l"/>
            <a:endParaRPr lang="en-US" sz="1600" b="1" spc="50" dirty="0">
              <a:solidFill>
                <a:schemeClr val="bg1"/>
              </a:solidFill>
              <a:ea typeface="Roboto" pitchFamily="2" charset="0"/>
            </a:endParaRPr>
          </a:p>
          <a:p>
            <a:pPr lvl="2" algn="l"/>
            <a:endParaRPr lang="en-US" sz="1600" b="1" spc="50" dirty="0">
              <a:solidFill>
                <a:srgbClr val="FFFFFF"/>
              </a:solidFill>
              <a:ea typeface="Roboto" pitchFamily="2" charset="0"/>
            </a:endParaRPr>
          </a:p>
          <a:p>
            <a:pPr marL="755650" lvl="1" indent="-298450" algn="l">
              <a:lnSpc>
                <a:spcPts val="2600"/>
              </a:lnSpc>
              <a:buFont typeface="+mj-lt"/>
              <a:buAutoNum type="arabicPeriod"/>
            </a:pPr>
            <a:endParaRPr lang="en-US" sz="1600" b="1" spc="50" dirty="0">
              <a:solidFill>
                <a:srgbClr val="898989"/>
              </a:solidFill>
              <a:ea typeface="Roboto" pitchFamily="2" charset="0"/>
            </a:endParaRPr>
          </a:p>
          <a:p>
            <a:pPr marL="298450" indent="-298450" algn="l">
              <a:lnSpc>
                <a:spcPts val="2600"/>
              </a:lnSpc>
              <a:buFont typeface="+mj-lt"/>
              <a:buAutoNum type="arabicPeriod"/>
            </a:pPr>
            <a:endParaRPr lang="en-US" sz="2000" spc="50" dirty="0">
              <a:ea typeface="Roboto" pitchFamily="2" charset="0"/>
            </a:endParaRPr>
          </a:p>
        </p:txBody>
      </p:sp>
      <p:sp>
        <p:nvSpPr>
          <p:cNvPr id="5" name="Underrubrik 2">
            <a:extLst>
              <a:ext uri="{FF2B5EF4-FFF2-40B4-BE49-F238E27FC236}">
                <a16:creationId xmlns:a16="http://schemas.microsoft.com/office/drawing/2014/main" id="{7EC0859A-AF6D-49A7-9BD5-047E35CF52DA}"/>
              </a:ext>
            </a:extLst>
          </p:cNvPr>
          <p:cNvSpPr txBox="1">
            <a:spLocks/>
          </p:cNvSpPr>
          <p:nvPr/>
        </p:nvSpPr>
        <p:spPr>
          <a:xfrm>
            <a:off x="5337615" y="977899"/>
            <a:ext cx="5569169" cy="466675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buFont typeface="Arial" panose="020B0604020202020204" pitchFamily="34" charset="0"/>
              <a:buChar char="•"/>
            </a:pPr>
            <a:r>
              <a:rPr lang="en-US" sz="2400" b="1" spc="50" dirty="0">
                <a:solidFill>
                  <a:schemeClr val="bg1"/>
                </a:solidFill>
                <a:ea typeface="Roboto" pitchFamily="2" charset="0"/>
              </a:rPr>
              <a:t>Week 4</a:t>
            </a:r>
            <a:endParaRPr lang="sv-SE" sz="3200" dirty="0"/>
          </a:p>
          <a:p>
            <a:pPr marL="1212850" lvl="2" indent="-298450" algn="l">
              <a:buFont typeface="Arial" panose="020B0604020202020204" pitchFamily="34" charset="0"/>
              <a:buChar char="•"/>
            </a:pPr>
            <a:r>
              <a:rPr lang="en-US" sz="1800" b="1" spc="50" dirty="0">
                <a:solidFill>
                  <a:schemeClr val="bg1"/>
                </a:solidFill>
                <a:ea typeface="Roboto" pitchFamily="2" charset="0"/>
              </a:rPr>
              <a:t>Simulating a scenario: Pandemic</a:t>
            </a:r>
          </a:p>
          <a:p>
            <a:pPr marL="1212850" lvl="2" indent="-298450" algn="l">
              <a:buFont typeface="Arial" panose="020B0604020202020204" pitchFamily="34" charset="0"/>
              <a:buChar char="•"/>
            </a:pPr>
            <a:r>
              <a:rPr lang="en-US" sz="1800" b="1" spc="50" dirty="0">
                <a:solidFill>
                  <a:schemeClr val="bg1"/>
                </a:solidFill>
                <a:ea typeface="Roboto" pitchFamily="2" charset="0"/>
              </a:rPr>
              <a:t>Creating the artificial scenario</a:t>
            </a:r>
          </a:p>
          <a:p>
            <a:pPr marL="1212850" lvl="2" indent="-298450" algn="l">
              <a:buFont typeface="Arial" panose="020B0604020202020204" pitchFamily="34" charset="0"/>
              <a:buChar char="•"/>
            </a:pPr>
            <a:r>
              <a:rPr lang="en-US" sz="1800" b="1" spc="50" dirty="0">
                <a:solidFill>
                  <a:schemeClr val="bg1"/>
                </a:solidFill>
                <a:ea typeface="Roboto"/>
              </a:rPr>
              <a:t>The classes and functions</a:t>
            </a:r>
          </a:p>
          <a:p>
            <a:pPr marL="1212850" lvl="2" indent="-298450" algn="l">
              <a:buFont typeface="Arial" panose="020B0604020202020204" pitchFamily="34" charset="0"/>
              <a:buChar char="•"/>
            </a:pPr>
            <a:r>
              <a:rPr lang="en-US" sz="1800" b="1" spc="50" dirty="0">
                <a:solidFill>
                  <a:schemeClr val="bg1"/>
                </a:solidFill>
                <a:ea typeface="Roboto" pitchFamily="2" charset="0"/>
              </a:rPr>
              <a:t>Generating a dataset</a:t>
            </a:r>
          </a:p>
          <a:p>
            <a:pPr lvl="2" algn="l"/>
            <a:endParaRPr lang="en-US" sz="1500" b="1" spc="50" dirty="0">
              <a:solidFill>
                <a:schemeClr val="bg1"/>
              </a:solidFill>
              <a:ea typeface="Roboto" pitchFamily="2" charset="0"/>
            </a:endParaRPr>
          </a:p>
          <a:p>
            <a:pPr lvl="2" algn="l"/>
            <a:endParaRPr lang="en-US" sz="1100" b="1" spc="50" dirty="0">
              <a:solidFill>
                <a:schemeClr val="bg1"/>
              </a:solidFill>
              <a:ea typeface="Roboto" pitchFamily="2" charset="0"/>
            </a:endParaRPr>
          </a:p>
          <a:p>
            <a:pPr marL="755650" lvl="1" indent="-298450" algn="l">
              <a:buFont typeface="Arial" panose="020B0604020202020204" pitchFamily="34" charset="0"/>
              <a:buChar char="•"/>
            </a:pPr>
            <a:r>
              <a:rPr lang="en-US" sz="2400" b="1" spc="50" dirty="0">
                <a:solidFill>
                  <a:schemeClr val="bg1"/>
                </a:solidFill>
                <a:ea typeface="Roboto" pitchFamily="2" charset="0"/>
              </a:rPr>
              <a:t>Week 5</a:t>
            </a:r>
          </a:p>
          <a:p>
            <a:pPr marL="1212850" lvl="2" indent="-298450" algn="l">
              <a:buFont typeface="Arial" panose="020B0604020202020204" pitchFamily="34" charset="0"/>
              <a:buChar char="•"/>
            </a:pPr>
            <a:r>
              <a:rPr lang="en-US" sz="1800" b="1" spc="50" dirty="0">
                <a:solidFill>
                  <a:schemeClr val="bg1"/>
                </a:solidFill>
                <a:ea typeface="Roboto" pitchFamily="2" charset="0"/>
              </a:rPr>
              <a:t>Matplotlib</a:t>
            </a:r>
          </a:p>
          <a:p>
            <a:pPr marL="1212850" lvl="2" indent="-298450" algn="l">
              <a:buFont typeface="Arial" panose="020B0604020202020204" pitchFamily="34" charset="0"/>
              <a:buChar char="•"/>
            </a:pPr>
            <a:r>
              <a:rPr lang="en-US" sz="1800" b="1" spc="50" dirty="0">
                <a:solidFill>
                  <a:schemeClr val="bg1"/>
                </a:solidFill>
                <a:ea typeface="Roboto" pitchFamily="2" charset="0"/>
              </a:rPr>
              <a:t>Different types of plots</a:t>
            </a:r>
          </a:p>
          <a:p>
            <a:pPr marL="1212850" lvl="2" indent="-298450" algn="l">
              <a:buFont typeface="Arial" panose="020B0604020202020204" pitchFamily="34" charset="0"/>
              <a:buChar char="•"/>
            </a:pPr>
            <a:r>
              <a:rPr lang="en-US" sz="1800" b="1" spc="50" dirty="0">
                <a:solidFill>
                  <a:schemeClr val="bg1"/>
                </a:solidFill>
                <a:ea typeface="Roboto" pitchFamily="2" charset="0"/>
              </a:rPr>
              <a:t>Identifying spread patterns</a:t>
            </a:r>
          </a:p>
          <a:p>
            <a:pPr marL="1212850" lvl="2" indent="-298450" algn="l">
              <a:buFont typeface="Arial" panose="020B0604020202020204" pitchFamily="34" charset="0"/>
              <a:buChar char="•"/>
            </a:pPr>
            <a:r>
              <a:rPr lang="en-US" sz="1800" b="1" spc="50" dirty="0">
                <a:solidFill>
                  <a:schemeClr val="bg1"/>
                </a:solidFill>
                <a:ea typeface="Roboto" pitchFamily="2" charset="0"/>
              </a:rPr>
              <a:t>Function representations in graphs</a:t>
            </a:r>
          </a:p>
          <a:p>
            <a:pPr marL="1212850" lvl="2" indent="-298450" algn="l">
              <a:buFont typeface="Arial" panose="020B0604020202020204" pitchFamily="34" charset="0"/>
              <a:buChar char="•"/>
            </a:pPr>
            <a:r>
              <a:rPr lang="en-US" sz="1800" b="1" spc="50" dirty="0">
                <a:solidFill>
                  <a:schemeClr val="bg1"/>
                </a:solidFill>
                <a:ea typeface="Roboto" pitchFamily="2" charset="0"/>
              </a:rPr>
              <a:t>Showcase of future courses; </a:t>
            </a:r>
            <a:r>
              <a:rPr lang="en-US" sz="1800" b="1" spc="50" dirty="0" err="1">
                <a:solidFill>
                  <a:schemeClr val="bg1"/>
                </a:solidFill>
                <a:ea typeface="Roboto" pitchFamily="2" charset="0"/>
              </a:rPr>
              <a:t>Tensorflow</a:t>
            </a:r>
            <a:r>
              <a:rPr lang="en-US" sz="1800" b="1" spc="50" dirty="0">
                <a:solidFill>
                  <a:schemeClr val="bg1"/>
                </a:solidFill>
                <a:ea typeface="Roboto" pitchFamily="2" charset="0"/>
              </a:rPr>
              <a:t>, </a:t>
            </a:r>
            <a:r>
              <a:rPr lang="en-US" sz="1800" b="1" spc="50" dirty="0" err="1">
                <a:solidFill>
                  <a:schemeClr val="bg1"/>
                </a:solidFill>
                <a:ea typeface="Roboto" pitchFamily="2" charset="0"/>
              </a:rPr>
              <a:t>PyTorch</a:t>
            </a:r>
            <a:r>
              <a:rPr lang="en-US" sz="1800" b="1" spc="50" dirty="0">
                <a:solidFill>
                  <a:schemeClr val="bg1"/>
                </a:solidFill>
                <a:ea typeface="Roboto" pitchFamily="2" charset="0"/>
              </a:rPr>
              <a:t>, Machine Learning </a:t>
            </a:r>
            <a:r>
              <a:rPr lang="en-US" sz="1800" b="1" spc="50" dirty="0" err="1">
                <a:solidFill>
                  <a:schemeClr val="bg1"/>
                </a:solidFill>
                <a:ea typeface="Roboto" pitchFamily="2" charset="0"/>
              </a:rPr>
              <a:t>etc</a:t>
            </a:r>
            <a:endParaRPr lang="en-US" sz="1800" b="1" spc="50" dirty="0">
              <a:solidFill>
                <a:schemeClr val="bg1"/>
              </a:solidFill>
              <a:ea typeface="Roboto" pitchFamily="2" charset="0"/>
            </a:endParaRPr>
          </a:p>
          <a:p>
            <a:pPr marL="755650" lvl="1" indent="-298450" algn="l">
              <a:buFont typeface="+mj-lt"/>
              <a:buAutoNum type="arabicPeriod"/>
            </a:pPr>
            <a:endParaRPr lang="en-US" sz="1600" b="1" spc="50" dirty="0">
              <a:ea typeface="Roboto" pitchFamily="2" charset="0"/>
            </a:endParaRPr>
          </a:p>
          <a:p>
            <a:pPr marL="298450" indent="-298450" algn="l">
              <a:buFont typeface="+mj-lt"/>
              <a:buAutoNum type="arabicPeriod"/>
            </a:pPr>
            <a:endParaRPr lang="en-US" sz="2000" spc="50" dirty="0">
              <a:ea typeface="Roboto" pitchFamily="2" charset="0"/>
            </a:endParaRPr>
          </a:p>
        </p:txBody>
      </p:sp>
      <p:sp>
        <p:nvSpPr>
          <p:cNvPr id="6" name="Rectangle 5">
            <a:extLst>
              <a:ext uri="{FF2B5EF4-FFF2-40B4-BE49-F238E27FC236}">
                <a16:creationId xmlns:a16="http://schemas.microsoft.com/office/drawing/2014/main" id="{79BCC8AE-649C-41FA-91A1-E6AADF540754}"/>
              </a:ext>
            </a:extLst>
          </p:cNvPr>
          <p:cNvSpPr/>
          <p:nvPr/>
        </p:nvSpPr>
        <p:spPr>
          <a:xfrm>
            <a:off x="1159743" y="4164676"/>
            <a:ext cx="4501224" cy="2114074"/>
          </a:xfrm>
          <a:prstGeom prst="rect">
            <a:avLst/>
          </a:prstGeom>
          <a:no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940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What is meant by transforming data?</a:t>
            </a:r>
          </a:p>
        </p:txBody>
      </p:sp>
      <p:sp>
        <p:nvSpPr>
          <p:cNvPr id="3" name="Underrubrik 2"/>
          <p:cNvSpPr txBox="1">
            <a:spLocks/>
          </p:cNvSpPr>
          <p:nvPr/>
        </p:nvSpPr>
        <p:spPr>
          <a:xfrm>
            <a:off x="1603631" y="1659035"/>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A lot of times data may be given in their correct metric such as kilo, height or maybe number of chocolate bars eaten</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For data analysis and machine learning applications there is often a large need for having normalized or standardized inputs</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Say for some reason number of atoms in the world is presented as data and another column is the height of individuals, a comparison between size would be </a:t>
            </a:r>
            <a:r>
              <a:rPr lang="en-US" sz="2000" b="1" spc="50" dirty="0" err="1">
                <a:solidFill>
                  <a:schemeClr val="bg1"/>
                </a:solidFill>
                <a:latin typeface="Roboto"/>
                <a:ea typeface="Roboto"/>
              </a:rPr>
              <a:t>ludacris</a:t>
            </a: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77357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Normalized data</a:t>
            </a:r>
          </a:p>
        </p:txBody>
      </p:sp>
      <p:sp>
        <p:nvSpPr>
          <p:cNvPr id="3" name="Underrubrik 2"/>
          <p:cNvSpPr txBox="1">
            <a:spLocks/>
          </p:cNvSpPr>
          <p:nvPr/>
        </p:nvSpPr>
        <p:spPr>
          <a:xfrm>
            <a:off x="1603631" y="1659035"/>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Normalized data is where we transform data (say height) in a range of 150-210cm into values between 0-1. </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Normalized data is very common as a preprocess step for later usage in ML algorithms</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Commonly used for non gaussian distributed variables (not stochastic observances).</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You will see more about this concept in Exercise 3c</a:t>
            </a:r>
            <a:endParaRPr lang="en-US" sz="16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1140304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Standardized data</a:t>
            </a:r>
          </a:p>
        </p:txBody>
      </p:sp>
      <p:sp>
        <p:nvSpPr>
          <p:cNvPr id="3" name="Underrubrik 2"/>
          <p:cNvSpPr txBox="1">
            <a:spLocks/>
          </p:cNvSpPr>
          <p:nvPr/>
        </p:nvSpPr>
        <p:spPr>
          <a:xfrm>
            <a:off x="1603631" y="1659035"/>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Often used with </a:t>
            </a:r>
            <a:r>
              <a:rPr lang="en-US" sz="2000" b="1" spc="50" dirty="0" err="1">
                <a:solidFill>
                  <a:schemeClr val="bg1"/>
                </a:solidFill>
                <a:latin typeface="Roboto"/>
                <a:ea typeface="Roboto"/>
              </a:rPr>
              <a:t>guassian</a:t>
            </a:r>
            <a:r>
              <a:rPr lang="en-US" sz="2000" b="1" spc="50" dirty="0">
                <a:solidFill>
                  <a:schemeClr val="bg1"/>
                </a:solidFill>
                <a:latin typeface="Roboto"/>
                <a:ea typeface="Roboto"/>
              </a:rPr>
              <a:t> distributed observations</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Data standardization sets the mean to 0 and standard deviation to 1</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The techniques and results differ a bit, but often normalization is conceptually easier </a:t>
            </a:r>
            <a:r>
              <a:rPr lang="en-US" sz="2000" b="1" spc="50">
                <a:solidFill>
                  <a:schemeClr val="bg1"/>
                </a:solidFill>
                <a:latin typeface="Roboto"/>
                <a:ea typeface="Roboto"/>
              </a:rPr>
              <a:t>and works just fine</a:t>
            </a: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In this course we will not be using standardization as the concept may be a bit to heavy on the mathematics (feel free to read about it!)</a:t>
            </a:r>
            <a:endParaRPr lang="en-US" sz="16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312228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2130426"/>
            <a:ext cx="7772400" cy="1743075"/>
          </a:xfrm>
          <a:prstGeom prst="rect">
            <a:avLst/>
          </a:prstGeom>
        </p:spPr>
        <p:txBody>
          <a:bodyPr lIns="91440" tIns="45720" rIns="91440" bIns="45720"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Python 2B</a:t>
            </a:r>
          </a:p>
          <a:p>
            <a:r>
              <a:rPr lang="en-US" sz="5000" dirty="0">
                <a:solidFill>
                  <a:srgbClr val="FDC623"/>
                </a:solidFill>
                <a:latin typeface="Roboto"/>
                <a:ea typeface="Roboto"/>
              </a:rPr>
              <a:t>Week 3, Part 5</a:t>
            </a:r>
            <a:endParaRPr lang="en-US" sz="5000" dirty="0">
              <a:solidFill>
                <a:srgbClr val="FDC623"/>
              </a:solidFill>
              <a:latin typeface="Roboto" pitchFamily="2" charset="0"/>
              <a:ea typeface="Roboto" pitchFamily="2" charset="0"/>
            </a:endParaRP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In this weeks assignment</a:t>
            </a:r>
          </a:p>
        </p:txBody>
      </p:sp>
    </p:spTree>
    <p:extLst>
      <p:ext uri="{BB962C8B-B14F-4D97-AF65-F5344CB8AC3E}">
        <p14:creationId xmlns:p14="http://schemas.microsoft.com/office/powerpoint/2010/main" val="294129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083165" y="936625"/>
            <a:ext cx="8113915"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You will</a:t>
            </a:r>
          </a:p>
        </p:txBody>
      </p:sp>
      <p:sp>
        <p:nvSpPr>
          <p:cNvPr id="3" name="Underrubrik 2"/>
          <p:cNvSpPr txBox="1">
            <a:spLocks/>
          </p:cNvSpPr>
          <p:nvPr/>
        </p:nvSpPr>
        <p:spPr>
          <a:xfrm>
            <a:off x="1730266" y="1549400"/>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Clean a dataset</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Fill in missing data/values</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Normalize/sort the data and identify outliers</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Analyze the dataset with functionalities such as histograms (optional) or other descriptive functionalities</a:t>
            </a:r>
            <a:endParaRPr lang="en-US" sz="2000" b="1" i="1" spc="50" dirty="0">
              <a:solidFill>
                <a:schemeClr val="bg1"/>
              </a:solidFill>
              <a:latin typeface="Roboto"/>
              <a:ea typeface="Roboto"/>
            </a:endParaRPr>
          </a:p>
        </p:txBody>
      </p:sp>
    </p:spTree>
    <p:extLst>
      <p:ext uri="{BB962C8B-B14F-4D97-AF65-F5344CB8AC3E}">
        <p14:creationId xmlns:p14="http://schemas.microsoft.com/office/powerpoint/2010/main" val="104935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083165" y="936625"/>
            <a:ext cx="8113915"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Useful resources</a:t>
            </a:r>
          </a:p>
        </p:txBody>
      </p:sp>
      <p:sp>
        <p:nvSpPr>
          <p:cNvPr id="3" name="Underrubrik 2"/>
          <p:cNvSpPr txBox="1">
            <a:spLocks/>
          </p:cNvSpPr>
          <p:nvPr/>
        </p:nvSpPr>
        <p:spPr>
          <a:xfrm>
            <a:off x="1730266" y="1549400"/>
            <a:ext cx="8959901"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First and foremost the exercises (Upon completion you essentially have the solution)</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The Q/A:s each Wednesday/Thursday </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The course teacher</a:t>
            </a:r>
          </a:p>
          <a:p>
            <a:pPr marL="755650" lvl="1" indent="-298450" algn="l">
              <a:lnSpc>
                <a:spcPct val="150000"/>
              </a:lnSpc>
              <a:buFont typeface="Arial" panose="020B0604020202020204" pitchFamily="34" charset="0"/>
              <a:buChar char="•"/>
            </a:pPr>
            <a:r>
              <a:rPr lang="en-US" sz="2000" b="1" spc="50" dirty="0" err="1">
                <a:solidFill>
                  <a:schemeClr val="bg1"/>
                </a:solidFill>
                <a:latin typeface="Roboto"/>
                <a:ea typeface="Roboto"/>
              </a:rPr>
              <a:t>Stackoverflow</a:t>
            </a: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r>
              <a:rPr lang="en-US" sz="2000" b="1" spc="50" dirty="0" err="1">
                <a:solidFill>
                  <a:schemeClr val="bg1"/>
                </a:solidFill>
                <a:latin typeface="Roboto"/>
                <a:ea typeface="Roboto"/>
              </a:rPr>
              <a:t>Numpy</a:t>
            </a:r>
            <a:r>
              <a:rPr lang="en-US" sz="2000" b="1" spc="50" dirty="0">
                <a:solidFill>
                  <a:schemeClr val="bg1"/>
                </a:solidFill>
                <a:latin typeface="Roboto"/>
                <a:ea typeface="Roboto"/>
              </a:rPr>
              <a:t> docs</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One of my personal favorite creators; computerphile on YouTube! They have a series on data analysis in R but is more of a discussion about data than an exercise https://www.youtube.com/watch?v=SEeQgNdJ6AQ</a:t>
            </a:r>
          </a:p>
          <a:p>
            <a:pPr marL="755650" lvl="1" indent="-298450" algn="l">
              <a:lnSpc>
                <a:spcPct val="150000"/>
              </a:lnSpc>
              <a:buFont typeface="Arial" panose="020B0604020202020204" pitchFamily="34" charset="0"/>
              <a:buChar char="•"/>
            </a:pPr>
            <a:endParaRPr lang="en-US" sz="2000" b="1" spc="50" dirty="0">
              <a:solidFill>
                <a:schemeClr val="bg1"/>
              </a:solidFill>
              <a:latin typeface="Roboto"/>
              <a:ea typeface="Roboto"/>
            </a:endParaRPr>
          </a:p>
        </p:txBody>
      </p:sp>
    </p:spTree>
    <p:extLst>
      <p:ext uri="{BB962C8B-B14F-4D97-AF65-F5344CB8AC3E}">
        <p14:creationId xmlns:p14="http://schemas.microsoft.com/office/powerpoint/2010/main" val="387223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083165" y="936625"/>
            <a:ext cx="8113915"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Finally:</a:t>
            </a:r>
          </a:p>
        </p:txBody>
      </p:sp>
      <p:sp>
        <p:nvSpPr>
          <p:cNvPr id="3" name="Underrubrik 2"/>
          <p:cNvSpPr txBox="1">
            <a:spLocks/>
          </p:cNvSpPr>
          <p:nvPr/>
        </p:nvSpPr>
        <p:spPr>
          <a:xfrm>
            <a:off x="1730266" y="1549400"/>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There is a </a:t>
            </a:r>
            <a:r>
              <a:rPr lang="en-US" sz="2000" b="1" spc="50" dirty="0" err="1">
                <a:solidFill>
                  <a:schemeClr val="bg1"/>
                </a:solidFill>
                <a:latin typeface="Roboto"/>
                <a:ea typeface="Roboto"/>
              </a:rPr>
              <a:t>huuuge</a:t>
            </a:r>
            <a:r>
              <a:rPr lang="en-US" sz="2000" b="1" spc="50" dirty="0">
                <a:solidFill>
                  <a:schemeClr val="bg1"/>
                </a:solidFill>
                <a:latin typeface="Roboto"/>
                <a:ea typeface="Roboto"/>
              </a:rPr>
              <a:t> amount of things to cover on this topic, in this week we only present the basics of navigating a dataset, in future courses you might deep dive more into some concepts such as clustering or machine learning</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We will learn more about plots and understanding data in week5 where we will apply pandas and matplotlib to a simulated scenario of a pandemic</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Hints for the future; PCA, Machine Learning</a:t>
            </a:r>
          </a:p>
        </p:txBody>
      </p:sp>
    </p:spTree>
    <p:extLst>
      <p:ext uri="{BB962C8B-B14F-4D97-AF65-F5344CB8AC3E}">
        <p14:creationId xmlns:p14="http://schemas.microsoft.com/office/powerpoint/2010/main" val="151531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3" descr="Veldi%200009%202018">
            <a:extLst>
              <a:ext uri="{FF2B5EF4-FFF2-40B4-BE49-F238E27FC236}">
                <a16:creationId xmlns:a16="http://schemas.microsoft.com/office/drawing/2014/main" id="{565B2669-EE75-4D56-B35C-B45AD7980B2D}"/>
              </a:ext>
            </a:extLst>
          </p:cNvPr>
          <p:cNvPicPr>
            <a:picLocks noGrp="1" noChangeAspect="1"/>
          </p:cNvPicPr>
          <p:nvPr isPhoto="1"/>
        </p:nvPicPr>
        <p:blipFill>
          <a:blip r:embed="rId3" cstate="screen">
            <a:lum/>
            <a:extLst>
              <a:ext uri="{28A0092B-C50C-407E-A947-70E740481C1C}">
                <a14:useLocalDpi xmlns:a14="http://schemas.microsoft.com/office/drawing/2010/main"/>
              </a:ext>
            </a:extLst>
          </a:blip>
          <a:stretch>
            <a:fillRect/>
          </a:stretch>
        </p:blipFill>
        <p:spPr>
          <a:xfrm>
            <a:off x="-148549" y="-115195"/>
            <a:ext cx="12135502" cy="7088389"/>
          </a:xfrm>
          <a:prstGeom prst="rect">
            <a:avLst/>
          </a:prstGeom>
        </p:spPr>
      </p:pic>
      <p:sp>
        <p:nvSpPr>
          <p:cNvPr id="5" name="Rubrik 1">
            <a:extLst>
              <a:ext uri="{FF2B5EF4-FFF2-40B4-BE49-F238E27FC236}">
                <a16:creationId xmlns:a16="http://schemas.microsoft.com/office/drawing/2014/main" id="{47930B65-5C2B-4219-9D44-3CF6F67102FF}"/>
              </a:ext>
            </a:extLst>
          </p:cNvPr>
          <p:cNvSpPr txBox="1">
            <a:spLocks/>
          </p:cNvSpPr>
          <p:nvPr/>
        </p:nvSpPr>
        <p:spPr>
          <a:xfrm>
            <a:off x="2209800" y="2257426"/>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sv-SE" sz="10000" err="1">
                <a:solidFill>
                  <a:schemeClr val="bg1"/>
                </a:solidFill>
                <a:latin typeface="Roboto" pitchFamily="2" charset="0"/>
                <a:ea typeface="Roboto" pitchFamily="2" charset="0"/>
              </a:rPr>
              <a:t>Thank</a:t>
            </a:r>
            <a:r>
              <a:rPr lang="sv-SE" sz="10000">
                <a:solidFill>
                  <a:schemeClr val="bg1"/>
                </a:solidFill>
                <a:latin typeface="Roboto" pitchFamily="2" charset="0"/>
                <a:ea typeface="Roboto" pitchFamily="2" charset="0"/>
              </a:rPr>
              <a:t> </a:t>
            </a:r>
            <a:r>
              <a:rPr lang="sv-SE" sz="10000" err="1">
                <a:solidFill>
                  <a:schemeClr val="bg1"/>
                </a:solidFill>
                <a:latin typeface="Roboto" pitchFamily="2" charset="0"/>
                <a:ea typeface="Roboto" pitchFamily="2" charset="0"/>
              </a:rPr>
              <a:t>you</a:t>
            </a:r>
            <a:r>
              <a:rPr lang="sv-SE" sz="10000">
                <a:solidFill>
                  <a:schemeClr val="bg1"/>
                </a:solidFill>
                <a:latin typeface="Roboto" pitchFamily="2" charset="0"/>
                <a:ea typeface="Roboto" pitchFamily="2" charset="0"/>
              </a:rPr>
              <a:t>!</a:t>
            </a:r>
          </a:p>
        </p:txBody>
      </p:sp>
      <p:sp>
        <p:nvSpPr>
          <p:cNvPr id="7" name="Rektangel: diagonala klippta hörn 6">
            <a:extLst>
              <a:ext uri="{FF2B5EF4-FFF2-40B4-BE49-F238E27FC236}">
                <a16:creationId xmlns:a16="http://schemas.microsoft.com/office/drawing/2014/main" id="{F43C8417-1734-4057-972B-7EBA0DA09382}"/>
              </a:ext>
            </a:extLst>
          </p:cNvPr>
          <p:cNvSpPr/>
          <p:nvPr/>
        </p:nvSpPr>
        <p:spPr>
          <a:xfrm rot="16200000">
            <a:off x="826550" y="-450454"/>
            <a:ext cx="1743074" cy="2413592"/>
          </a:xfrm>
          <a:prstGeom prst="snip2DiagRect">
            <a:avLst/>
          </a:prstGeom>
          <a:solidFill>
            <a:srgbClr val="FDC623"/>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sv-SE"/>
          </a:p>
        </p:txBody>
      </p:sp>
      <p:sp>
        <p:nvSpPr>
          <p:cNvPr id="8" name="textruta 7">
            <a:extLst>
              <a:ext uri="{FF2B5EF4-FFF2-40B4-BE49-F238E27FC236}">
                <a16:creationId xmlns:a16="http://schemas.microsoft.com/office/drawing/2014/main" id="{B79B30A8-7F0C-42FF-81EB-66C2B2052FE9}"/>
              </a:ext>
            </a:extLst>
          </p:cNvPr>
          <p:cNvSpPr txBox="1"/>
          <p:nvPr/>
        </p:nvSpPr>
        <p:spPr>
          <a:xfrm>
            <a:off x="719213" y="1289326"/>
            <a:ext cx="2307265" cy="338554"/>
          </a:xfrm>
          <a:prstGeom prst="rect">
            <a:avLst/>
          </a:prstGeom>
          <a:noFill/>
        </p:spPr>
        <p:txBody>
          <a:bodyPr wrap="square" rtlCol="0">
            <a:spAutoFit/>
          </a:bodyPr>
          <a:lstStyle/>
          <a:p>
            <a:r>
              <a:rPr lang="sv-SE" sz="1600" dirty="0">
                <a:latin typeface="Roboto" pitchFamily="2" charset="0"/>
                <a:ea typeface="Roboto" pitchFamily="2" charset="0"/>
              </a:rPr>
              <a:t>veldikompetens.se</a:t>
            </a:r>
          </a:p>
        </p:txBody>
      </p:sp>
      <p:pic>
        <p:nvPicPr>
          <p:cNvPr id="10" name="Bildobjekt 9">
            <a:extLst>
              <a:ext uri="{FF2B5EF4-FFF2-40B4-BE49-F238E27FC236}">
                <a16:creationId xmlns:a16="http://schemas.microsoft.com/office/drawing/2014/main" id="{A6E448CA-6833-49DD-99C7-FC01D774F67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913628" y="6422682"/>
            <a:ext cx="1468622" cy="200712"/>
          </a:xfrm>
          <a:prstGeom prst="rect">
            <a:avLst/>
          </a:prstGeom>
        </p:spPr>
      </p:pic>
    </p:spTree>
    <p:extLst>
      <p:ext uri="{BB962C8B-B14F-4D97-AF65-F5344CB8AC3E}">
        <p14:creationId xmlns:p14="http://schemas.microsoft.com/office/powerpoint/2010/main" val="238276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18113" y="2130426"/>
            <a:ext cx="7772400" cy="1743075"/>
          </a:xfrm>
          <a:prstGeom prst="rect">
            <a:avLst/>
          </a:prstGeom>
        </p:spPr>
        <p:txBody>
          <a:bodyPr lIns="91440" tIns="45720" rIns="91440" bIns="45720"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Python 2B</a:t>
            </a:r>
          </a:p>
          <a:p>
            <a:r>
              <a:rPr lang="en-US" sz="5000" dirty="0">
                <a:solidFill>
                  <a:srgbClr val="FDC623"/>
                </a:solidFill>
                <a:latin typeface="Roboto"/>
                <a:ea typeface="Roboto"/>
              </a:rPr>
              <a:t>Week 3, Part 1</a:t>
            </a:r>
            <a:endParaRPr lang="en-US" sz="5000" dirty="0">
              <a:solidFill>
                <a:srgbClr val="FDC623"/>
              </a:solidFill>
              <a:latin typeface="Roboto" pitchFamily="2" charset="0"/>
              <a:ea typeface="Roboto" pitchFamily="2" charset="0"/>
            </a:endParaRP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Introduction to Pandas</a:t>
            </a:r>
          </a:p>
        </p:txBody>
      </p:sp>
    </p:spTree>
    <p:extLst>
      <p:ext uri="{BB962C8B-B14F-4D97-AF65-F5344CB8AC3E}">
        <p14:creationId xmlns:p14="http://schemas.microsoft.com/office/powerpoint/2010/main" val="232528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What is Pandas?</a:t>
            </a:r>
            <a:br>
              <a:rPr lang="en-US" sz="3200" dirty="0">
                <a:solidFill>
                  <a:srgbClr val="FDC623"/>
                </a:solidFill>
                <a:latin typeface="Roboto" pitchFamily="2" charset="0"/>
                <a:ea typeface="Roboto" pitchFamily="2" charset="0"/>
              </a:rPr>
            </a:br>
            <a:endParaRPr lang="en-US" sz="3200" dirty="0">
              <a:solidFill>
                <a:srgbClr val="FDC623"/>
              </a:solidFill>
              <a:latin typeface="Roboto" pitchFamily="2" charset="0"/>
              <a:ea typeface="Roboto" pitchFamily="2" charset="0"/>
            </a:endParaRPr>
          </a:p>
        </p:txBody>
      </p:sp>
      <p:sp>
        <p:nvSpPr>
          <p:cNvPr id="3" name="Underrubrik 2"/>
          <p:cNvSpPr txBox="1">
            <a:spLocks/>
          </p:cNvSpPr>
          <p:nvPr/>
        </p:nvSpPr>
        <p:spPr>
          <a:xfrm>
            <a:off x="1730266" y="1549400"/>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Pandas is a brilliant tool for data analysis and especially for working with large datasets</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Built-in functionalities allow for manipulation of data, visualization and pre-processing</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Great tool for handling file formats such as .csv or XML </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Very optimized, well established and documented library with roots in </a:t>
            </a:r>
            <a:r>
              <a:rPr lang="en-US" sz="2000" b="1" spc="50" dirty="0" err="1">
                <a:solidFill>
                  <a:schemeClr val="bg1"/>
                </a:solidFill>
                <a:latin typeface="Roboto"/>
                <a:ea typeface="Roboto"/>
              </a:rPr>
              <a:t>Numpy</a:t>
            </a:r>
            <a:br>
              <a:rPr lang="en-US" sz="2000" b="1" spc="50" dirty="0">
                <a:solidFill>
                  <a:schemeClr val="bg1"/>
                </a:solidFill>
                <a:latin typeface="Roboto"/>
                <a:ea typeface="Roboto"/>
              </a:rPr>
            </a:b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217145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So what do we use it for?</a:t>
            </a:r>
            <a:br>
              <a:rPr lang="en-US" sz="3200" dirty="0">
                <a:solidFill>
                  <a:srgbClr val="FDC623"/>
                </a:solidFill>
                <a:latin typeface="Roboto" pitchFamily="2" charset="0"/>
                <a:ea typeface="Roboto" pitchFamily="2" charset="0"/>
              </a:rPr>
            </a:br>
            <a:endParaRPr lang="en-US" sz="3200" dirty="0">
              <a:solidFill>
                <a:srgbClr val="FDC623"/>
              </a:solidFill>
              <a:latin typeface="Roboto" pitchFamily="2" charset="0"/>
              <a:ea typeface="Roboto" pitchFamily="2" charset="0"/>
            </a:endParaRPr>
          </a:p>
        </p:txBody>
      </p:sp>
      <p:sp>
        <p:nvSpPr>
          <p:cNvPr id="3" name="Underrubrik 2"/>
          <p:cNvSpPr txBox="1">
            <a:spLocks/>
          </p:cNvSpPr>
          <p:nvPr/>
        </p:nvSpPr>
        <p:spPr>
          <a:xfrm>
            <a:off x="1730266" y="1549400"/>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Typically analysis of </a:t>
            </a:r>
            <a:r>
              <a:rPr lang="en-US" sz="2000" b="1" i="1" spc="50" dirty="0">
                <a:solidFill>
                  <a:schemeClr val="bg1"/>
                </a:solidFill>
                <a:latin typeface="Roboto"/>
                <a:ea typeface="Roboto"/>
              </a:rPr>
              <a:t>data-frames </a:t>
            </a:r>
            <a:r>
              <a:rPr lang="en-US" sz="2000" b="1" spc="50" dirty="0">
                <a:solidFill>
                  <a:schemeClr val="bg1"/>
                </a:solidFill>
                <a:latin typeface="Roboto"/>
                <a:ea typeface="Roboto"/>
              </a:rPr>
              <a:t> which are large sets of data</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An easy to grasp example would be collected information of a user</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They have some email, password, nickname and maybe more attributes like favorite music etc.</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Now imagine all the users on your site which may be millions, this is what we refers to as Big Data</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Pandas is built for the purpose of big data analysis</a:t>
            </a:r>
            <a:br>
              <a:rPr lang="en-US" sz="2000" b="1" spc="50" dirty="0">
                <a:solidFill>
                  <a:schemeClr val="bg1"/>
                </a:solidFill>
                <a:latin typeface="Roboto"/>
                <a:ea typeface="Roboto"/>
              </a:rPr>
            </a:br>
            <a:endParaRPr lang="en-US" sz="20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115174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798" y="835026"/>
            <a:ext cx="8239299"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Where can we find data sets to practice on?</a:t>
            </a:r>
          </a:p>
        </p:txBody>
      </p:sp>
      <p:sp>
        <p:nvSpPr>
          <p:cNvPr id="3" name="Underrubrik 2"/>
          <p:cNvSpPr txBox="1">
            <a:spLocks/>
          </p:cNvSpPr>
          <p:nvPr/>
        </p:nvSpPr>
        <p:spPr>
          <a:xfrm>
            <a:off x="1730266" y="1549400"/>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Plenty of it on the web! Kaggle.com/datasets is probably one of the best sites for getting free data sets, they also regularly holding competitions for fun</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Some other noteworthy sites:</a:t>
            </a:r>
          </a:p>
          <a:p>
            <a:pPr marL="1212850" lvl="2" indent="-298450" algn="l">
              <a:lnSpc>
                <a:spcPct val="150000"/>
              </a:lnSpc>
              <a:buFont typeface="Arial" panose="020B0604020202020204" pitchFamily="34" charset="0"/>
              <a:buChar char="•"/>
            </a:pPr>
            <a:r>
              <a:rPr lang="en-US" sz="1600" b="1" spc="50" dirty="0" err="1">
                <a:solidFill>
                  <a:schemeClr val="bg1"/>
                </a:solidFill>
                <a:latin typeface="Roboto"/>
                <a:ea typeface="Roboto"/>
              </a:rPr>
              <a:t>Github</a:t>
            </a:r>
            <a:endParaRPr lang="en-US" sz="1600" b="1" spc="50" dirty="0">
              <a:solidFill>
                <a:schemeClr val="bg1"/>
              </a:solidFill>
              <a:latin typeface="Roboto"/>
              <a:ea typeface="Roboto"/>
            </a:endParaRPr>
          </a:p>
          <a:p>
            <a:pPr marL="1212850" lvl="2" indent="-298450" algn="l">
              <a:lnSpc>
                <a:spcPct val="150000"/>
              </a:lnSpc>
              <a:buFont typeface="Arial" panose="020B0604020202020204" pitchFamily="34" charset="0"/>
              <a:buChar char="•"/>
            </a:pPr>
            <a:r>
              <a:rPr lang="en-US" sz="1600" b="1" spc="50" dirty="0" err="1">
                <a:solidFill>
                  <a:schemeClr val="bg1"/>
                </a:solidFill>
                <a:latin typeface="Roboto"/>
                <a:ea typeface="Roboto"/>
              </a:rPr>
              <a:t>Tensorflow</a:t>
            </a:r>
            <a:endParaRPr lang="en-US" sz="1600" b="1" spc="50" dirty="0">
              <a:solidFill>
                <a:schemeClr val="bg1"/>
              </a:solidFill>
              <a:latin typeface="Roboto"/>
              <a:ea typeface="Roboto"/>
            </a:endParaRPr>
          </a:p>
          <a:p>
            <a:pPr marL="1212850" lvl="2" indent="-298450" algn="l">
              <a:lnSpc>
                <a:spcPct val="150000"/>
              </a:lnSpc>
              <a:buFont typeface="Arial" panose="020B0604020202020204" pitchFamily="34" charset="0"/>
              <a:buChar char="•"/>
            </a:pPr>
            <a:r>
              <a:rPr lang="en-US" sz="1600" b="1" spc="50" dirty="0">
                <a:solidFill>
                  <a:schemeClr val="bg1"/>
                </a:solidFill>
                <a:latin typeface="Roboto"/>
                <a:ea typeface="Roboto"/>
              </a:rPr>
              <a:t>Data.gov (Plenty of data from USA:s government), often very trashy which is good for practice!</a:t>
            </a:r>
            <a:br>
              <a:rPr lang="en-US" sz="1600" b="1" spc="50" dirty="0">
                <a:solidFill>
                  <a:schemeClr val="bg1"/>
                </a:solidFill>
                <a:latin typeface="Roboto"/>
                <a:ea typeface="Roboto"/>
              </a:rPr>
            </a:br>
            <a:endParaRPr lang="en-US" sz="16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190666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The steps of working with an unknown datasets</a:t>
            </a:r>
            <a:br>
              <a:rPr lang="en-US" sz="3200" dirty="0">
                <a:solidFill>
                  <a:srgbClr val="FDC623"/>
                </a:solidFill>
                <a:latin typeface="Roboto" pitchFamily="2" charset="0"/>
                <a:ea typeface="Roboto" pitchFamily="2" charset="0"/>
              </a:rPr>
            </a:br>
            <a:endParaRPr lang="en-US" sz="3200" dirty="0">
              <a:solidFill>
                <a:srgbClr val="FDC623"/>
              </a:solidFill>
              <a:latin typeface="Roboto" pitchFamily="2" charset="0"/>
              <a:ea typeface="Roboto" pitchFamily="2" charset="0"/>
            </a:endParaRPr>
          </a:p>
        </p:txBody>
      </p:sp>
      <p:sp>
        <p:nvSpPr>
          <p:cNvPr id="3" name="Underrubrik 2"/>
          <p:cNvSpPr txBox="1">
            <a:spLocks/>
          </p:cNvSpPr>
          <p:nvPr/>
        </p:nvSpPr>
        <p:spPr>
          <a:xfrm>
            <a:off x="1746892" y="1974918"/>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In most cases datasets you access have messy, disorganized and sometimes outright wrong data</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Awareness is key!</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To first understand your data, toy with it!</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Are there </a:t>
            </a:r>
            <a:r>
              <a:rPr lang="en-US" sz="2000" b="1" spc="50" dirty="0" err="1">
                <a:solidFill>
                  <a:schemeClr val="bg1"/>
                </a:solidFill>
                <a:latin typeface="Roboto"/>
                <a:ea typeface="Roboto"/>
              </a:rPr>
              <a:t>NaN</a:t>
            </a:r>
            <a:r>
              <a:rPr lang="en-US" sz="2000" b="1" spc="50" dirty="0">
                <a:solidFill>
                  <a:schemeClr val="bg1"/>
                </a:solidFill>
                <a:latin typeface="Roboto"/>
                <a:ea typeface="Roboto"/>
              </a:rPr>
              <a:t> values? (empty columns, rows)</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Are there any huge outliers? (do they make sense?)</a:t>
            </a:r>
          </a:p>
          <a:p>
            <a:pPr marL="755650" lvl="1" indent="-298450" algn="l">
              <a:lnSpc>
                <a:spcPct val="150000"/>
              </a:lnSpc>
              <a:buFont typeface="Arial" panose="020B0604020202020204" pitchFamily="34" charset="0"/>
              <a:buChar char="•"/>
            </a:pPr>
            <a:r>
              <a:rPr lang="en-US" sz="2000" b="1" spc="50" dirty="0">
                <a:solidFill>
                  <a:schemeClr val="bg1"/>
                </a:solidFill>
                <a:latin typeface="Roboto"/>
                <a:ea typeface="Roboto"/>
              </a:rPr>
              <a:t>Are there wrong datatypes in the wrong places? (amongst a column of integers one is a date for example)</a:t>
            </a:r>
            <a:br>
              <a:rPr lang="en-US" sz="1600" b="1" spc="50" dirty="0">
                <a:solidFill>
                  <a:schemeClr val="bg1"/>
                </a:solidFill>
                <a:latin typeface="Roboto"/>
                <a:ea typeface="Roboto"/>
              </a:rPr>
            </a:br>
            <a:endParaRPr lang="en-US" sz="16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spTree>
    <p:extLst>
      <p:ext uri="{BB962C8B-B14F-4D97-AF65-F5344CB8AC3E}">
        <p14:creationId xmlns:p14="http://schemas.microsoft.com/office/powerpoint/2010/main" val="408847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835026"/>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Lets take a look at a dataset: Chocolate!</a:t>
            </a:r>
            <a:br>
              <a:rPr lang="en-US" sz="3200" dirty="0">
                <a:solidFill>
                  <a:srgbClr val="FDC623"/>
                </a:solidFill>
                <a:latin typeface="Roboto" pitchFamily="2" charset="0"/>
                <a:ea typeface="Roboto" pitchFamily="2" charset="0"/>
              </a:rPr>
            </a:br>
            <a:endParaRPr lang="en-US" sz="3200" dirty="0">
              <a:solidFill>
                <a:srgbClr val="FDC623"/>
              </a:solidFill>
              <a:latin typeface="Roboto" pitchFamily="2" charset="0"/>
              <a:ea typeface="Roboto" pitchFamily="2" charset="0"/>
            </a:endParaRPr>
          </a:p>
        </p:txBody>
      </p:sp>
      <p:sp>
        <p:nvSpPr>
          <p:cNvPr id="3" name="Underrubrik 2"/>
          <p:cNvSpPr txBox="1">
            <a:spLocks/>
          </p:cNvSpPr>
          <p:nvPr/>
        </p:nvSpPr>
        <p:spPr>
          <a:xfrm>
            <a:off x="1746892" y="1974918"/>
            <a:ext cx="8378569" cy="4272499"/>
          </a:xfrm>
          <a:prstGeom prst="rect">
            <a:avLst/>
          </a:prstGeom>
        </p:spPr>
        <p:txBody>
          <a:bodyPr lIns="91440" tIns="45720" rIns="91440" bIns="45720"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5650" lvl="1" indent="-298450" algn="l">
              <a:lnSpc>
                <a:spcPct val="150000"/>
              </a:lnSpc>
              <a:buFont typeface="Arial" panose="020B0604020202020204" pitchFamily="34" charset="0"/>
              <a:buChar char="•"/>
            </a:pPr>
            <a:br>
              <a:rPr lang="en-US" sz="1600" b="1" spc="50" dirty="0">
                <a:solidFill>
                  <a:schemeClr val="bg1"/>
                </a:solidFill>
                <a:latin typeface="Roboto"/>
                <a:ea typeface="Roboto"/>
              </a:rPr>
            </a:br>
            <a:endParaRPr lang="en-US" sz="1600" b="1" spc="50" dirty="0">
              <a:solidFill>
                <a:schemeClr val="bg1"/>
              </a:solidFill>
              <a:latin typeface="Roboto"/>
              <a:ea typeface="Roboto"/>
            </a:endParaRPr>
          </a:p>
          <a:p>
            <a:pPr marL="755650" lvl="1" indent="-298450" algn="l">
              <a:lnSpc>
                <a:spcPct val="1500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5650" lvl="1" indent="-298450" algn="l">
              <a:lnSpc>
                <a:spcPct val="150000"/>
              </a:lnSpc>
              <a:buFont typeface="Calibri"/>
              <a:buAutoNum type="arabicPeriod"/>
            </a:pPr>
            <a:endParaRPr lang="en-US" sz="1600" b="1" spc="50" dirty="0">
              <a:solidFill>
                <a:srgbClr val="898989"/>
              </a:solidFill>
              <a:latin typeface="Roboto" pitchFamily="2" charset="0"/>
              <a:ea typeface="Roboto" pitchFamily="2" charset="0"/>
            </a:endParaRPr>
          </a:p>
          <a:p>
            <a:pPr marL="298450" indent="-298450" algn="l">
              <a:lnSpc>
                <a:spcPts val="2600"/>
              </a:lnSpc>
              <a:buFont typeface="+mj-lt"/>
              <a:buAutoNum type="arabicPeriod"/>
            </a:pPr>
            <a:endParaRPr lang="en-US" sz="2000" spc="50" dirty="0">
              <a:solidFill>
                <a:srgbClr val="FFFFFF"/>
              </a:solidFill>
              <a:latin typeface="Roboto" pitchFamily="2" charset="0"/>
              <a:ea typeface="Roboto" pitchFamily="2" charset="0"/>
            </a:endParaRPr>
          </a:p>
        </p:txBody>
      </p:sp>
      <p:pic>
        <p:nvPicPr>
          <p:cNvPr id="5" name="Picture 4">
            <a:extLst>
              <a:ext uri="{FF2B5EF4-FFF2-40B4-BE49-F238E27FC236}">
                <a16:creationId xmlns:a16="http://schemas.microsoft.com/office/drawing/2014/main" id="{50B40EB9-8BD8-4583-906E-B5F5DC52EB5B}"/>
              </a:ext>
            </a:extLst>
          </p:cNvPr>
          <p:cNvPicPr>
            <a:picLocks noChangeAspect="1"/>
          </p:cNvPicPr>
          <p:nvPr/>
        </p:nvPicPr>
        <p:blipFill>
          <a:blip r:embed="rId3"/>
          <a:stretch>
            <a:fillRect/>
          </a:stretch>
        </p:blipFill>
        <p:spPr>
          <a:xfrm>
            <a:off x="827726" y="2048348"/>
            <a:ext cx="10536548" cy="3236563"/>
          </a:xfrm>
          <a:prstGeom prst="rect">
            <a:avLst/>
          </a:prstGeom>
        </p:spPr>
      </p:pic>
    </p:spTree>
    <p:extLst>
      <p:ext uri="{BB962C8B-B14F-4D97-AF65-F5344CB8AC3E}">
        <p14:creationId xmlns:p14="http://schemas.microsoft.com/office/powerpoint/2010/main" val="88144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2209800" y="2130426"/>
            <a:ext cx="7772400" cy="1743075"/>
          </a:xfrm>
          <a:prstGeom prst="rect">
            <a:avLst/>
          </a:prstGeom>
        </p:spPr>
        <p:txBody>
          <a:bodyPr lIns="91440" tIns="45720" rIns="91440" bIns="45720"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Python 2B</a:t>
            </a:r>
          </a:p>
          <a:p>
            <a:r>
              <a:rPr lang="en-US" sz="5000" dirty="0">
                <a:solidFill>
                  <a:srgbClr val="FDC623"/>
                </a:solidFill>
                <a:latin typeface="Roboto" pitchFamily="2" charset="0"/>
                <a:ea typeface="Roboto" pitchFamily="2" charset="0"/>
              </a:rPr>
              <a:t>Showcase 1: Lecture 3 – Toying around with the data (Exercise 3a)</a:t>
            </a:r>
          </a:p>
        </p:txBody>
      </p:sp>
    </p:spTree>
    <p:extLst>
      <p:ext uri="{BB962C8B-B14F-4D97-AF65-F5344CB8AC3E}">
        <p14:creationId xmlns:p14="http://schemas.microsoft.com/office/powerpoint/2010/main" val="366987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18651</TotalTime>
  <Words>1421</Words>
  <Application>Microsoft Office PowerPoint</Application>
  <PresentationFormat>Widescreen</PresentationFormat>
  <Paragraphs>182</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Arial,Sans-Serif</vt:lpstr>
      <vt:lpstr>Calibri</vt:lpstr>
      <vt:lpstr>Calibri Light</vt:lpstr>
      <vt:lpstr>Roboto</vt:lpstr>
      <vt:lpstr>Stag Sans Book</vt:lpstr>
      <vt:lpstr>Stag Sans Light</vt:lpstr>
      <vt:lpstr>Office-tema</vt:lpstr>
      <vt:lpstr>Office-tema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
  <cp:lastModifiedBy>Jonas Jons</cp:lastModifiedBy>
  <cp:revision>27</cp:revision>
  <dcterms:created xsi:type="dcterms:W3CDTF">2021-06-14T09:27:29Z</dcterms:created>
  <dcterms:modified xsi:type="dcterms:W3CDTF">2021-11-29T12:04:22Z</dcterms:modified>
</cp:coreProperties>
</file>