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1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011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1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4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9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904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85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991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6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13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3C387C-41CE-4241-B8BC-88C55C494AD0}" type="datetimeFigureOut">
              <a:rPr lang="en-ID" smtClean="0"/>
              <a:t>03/10/2023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6CD031D-66B1-4E99-AA9C-74D9EA7F37A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3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-docs/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DF49-D241-C3F7-9C9B-20CDF11F1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HOTEL BOOKING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sz="2000" dirty="0">
                <a:latin typeface="Trebuchet MS" panose="020B0603020202020204" pitchFamily="34" charset="0"/>
              </a:rPr>
              <a:t>(</a:t>
            </a:r>
            <a:r>
              <a:rPr lang="en-US" sz="2000">
                <a:latin typeface="Trebuchet MS" panose="020B0603020202020204" pitchFamily="34" charset="0"/>
              </a:rPr>
              <a:t>back end mini </a:t>
            </a:r>
            <a:r>
              <a:rPr lang="en-US" sz="2000" dirty="0">
                <a:latin typeface="Trebuchet MS" panose="020B0603020202020204" pitchFamily="34" charset="0"/>
              </a:rPr>
              <a:t>project: many to many)</a:t>
            </a:r>
            <a:endParaRPr lang="en-ID" sz="2000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E99DA-96AB-F7C6-D73D-527EC1D12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Christofora Diana </a:t>
            </a:r>
            <a:r>
              <a:rPr lang="en-US" dirty="0" err="1"/>
              <a:t>Yuliawati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89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70C057-1235-9F8E-7C75-F51C0299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3337"/>
            <a:ext cx="10288436" cy="681132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B1233C6-640B-B65F-7184-F1B01C79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5w1h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98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F557-1177-EF1A-9BB1-F407259F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138F1-67FD-A099-AD2F-DC25CF32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90" y="1634292"/>
            <a:ext cx="9987619" cy="35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AED39-0751-C262-7DA2-43E438D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5400" b="0" i="0" u="none" strike="noStrike" dirty="0">
                <a:solidFill>
                  <a:srgbClr val="000000"/>
                </a:solidFill>
                <a:effectLst/>
                <a:latin typeface="Rockwell Condensed (Headings)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  <a:endParaRPr lang="en-ID" dirty="0">
              <a:latin typeface="Rockwell Condensed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0FE7-7286-E894-523E-6F01332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  <a:p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endParaRPr lang="en-ID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 (DBMS): Many To Many </a:t>
            </a:r>
          </a:p>
          <a:p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Sequelize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(ORM): Basic Query / CRUD, Validations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</a:t>
            </a:r>
            <a:endParaRPr lang="en-ID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EJS (Template Engine) : CSS framework Bootstrap</a:t>
            </a:r>
          </a:p>
          <a:p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Side: </a:t>
            </a:r>
            <a:r>
              <a:rPr lang="en-ID" dirty="0">
                <a:hlinkClick r:id="rId2"/>
              </a:rPr>
              <a:t>Booking Hotel</a:t>
            </a:r>
            <a:endParaRPr lang="en-ID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Documentation</a:t>
            </a:r>
            <a:r>
              <a:rPr lang="en-ID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dirty="0">
                <a:hlinkClick r:id="rId3"/>
              </a:rPr>
              <a:t>Swagger UI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19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A8AA1-B22C-3123-79AC-C0838E1C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1293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</TotalTime>
  <Words>64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Rockwell</vt:lpstr>
      <vt:lpstr>Rockwell Condensed</vt:lpstr>
      <vt:lpstr>Rockwell Condensed (Headings)</vt:lpstr>
      <vt:lpstr>Trebuchet MS</vt:lpstr>
      <vt:lpstr>Wingdings</vt:lpstr>
      <vt:lpstr>Wood Type</vt:lpstr>
      <vt:lpstr>HOTEL BOOKING (back end mini project: many to many)</vt:lpstr>
      <vt:lpstr>5w1h</vt:lpstr>
      <vt:lpstr>erd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(mini project: many to many)</dc:title>
  <dc:creator>christofora diana</dc:creator>
  <cp:lastModifiedBy>christofora diana</cp:lastModifiedBy>
  <cp:revision>3</cp:revision>
  <dcterms:created xsi:type="dcterms:W3CDTF">2023-10-01T20:07:35Z</dcterms:created>
  <dcterms:modified xsi:type="dcterms:W3CDTF">2023-10-03T06:28:49Z</dcterms:modified>
</cp:coreProperties>
</file>