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quarto.org/docs/presentations/" TargetMode="External" /><Relationship Id="rId4" Type="http://schemas.openxmlformats.org/officeDocument/2006/relationships/hyperlink" Target="www.in.gr" TargetMode="External" /><Relationship Id="rId3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Untitled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Quarto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enables you to weave together content and executable code into a finished presentation. To learn more about Quarto presentations see </a:t>
            </a:r>
            <a:r>
              <a:rPr>
                <a:hlinkClick r:id="rId2"/>
              </a:rPr>
              <a:t>https://quarto.org/docs/presentations/</a:t>
            </a:r>
            <a:r>
              <a:rPr/>
              <a:t>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Test figure</a:t>
            </a:r>
          </a:p>
        </p:txBody>
      </p:sp>
      <p:pic>
        <p:nvPicPr>
          <p:cNvPr descr="C:/Users/chris/Dropbox/github/MolBioMedClass/Figures/General/PoliticallyMotivatedAnalyticalThinking.png" id="0" name="Picture 1">
            <a:hlinkClick r:id="rId4"/>
          </p:cNvPr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568700" y="444500"/>
            <a:ext cx="5105400" cy="3886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Bullets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 you click the </a:t>
            </a:r>
            <a:r>
              <a:rPr b="1"/>
              <a:t>Render</a:t>
            </a:r>
            <a:r>
              <a:rPr/>
              <a:t> button a document will be generated that includes:</a:t>
            </a:r>
          </a:p>
          <a:p>
            <a:pPr lvl="0"/>
            <a:r>
              <a:rPr/>
              <a:t>Content authored with markdown</a:t>
            </a:r>
          </a:p>
          <a:p>
            <a:pPr lvl="0"/>
            <a:r>
              <a:rPr/>
              <a:t>Output from executable code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Code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 you click the </a:t>
            </a:r>
            <a:r>
              <a:rPr b="1"/>
              <a:t>Render</a:t>
            </a:r>
            <a:r>
              <a:rPr/>
              <a:t> button a presentation will be generated that includes both content and the output of embedded code. You can embed code like this:</a:t>
            </a:r>
          </a:p>
        </p:txBody>
      </p:sp>
      <p:pic>
        <p:nvPicPr>
          <p:cNvPr descr="test_presentation_files/figure-pptx/unnamed-chunk-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1176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[1] 0.5077577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</dc:title>
  <dc:creator/>
  <cp:keywords/>
  <dcterms:created xsi:type="dcterms:W3CDTF">2025-10-26T09:33:03Z</dcterms:created>
  <dcterms:modified xsi:type="dcterms:W3CDTF">2025-10-26T09:33:03Z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editor">
    <vt:lpwstr>visual</vt:lpwstr>
  </property>
  <property fmtid="{D5CDD505-2E9C-101B-9397-08002B2CF9AE}" pid="4" name="header-includes">
    <vt:lpwstr/>
  </property>
  <property fmtid="{D5CDD505-2E9C-101B-9397-08002B2CF9AE}" pid="5" name="include-after">
    <vt:lpwstr/>
  </property>
  <property fmtid="{D5CDD505-2E9C-101B-9397-08002B2CF9AE}" pid="6" name="include-before">
    <vt:lpwstr/>
  </property>
  <property fmtid="{D5CDD505-2E9C-101B-9397-08002B2CF9AE}" pid="7" name="labels">
    <vt:lpwstr/>
  </property>
  <property fmtid="{D5CDD505-2E9C-101B-9397-08002B2CF9AE}" pid="8" name="toc-title">
    <vt:lpwstr>Table of contents</vt:lpwstr>
  </property>
</Properties>
</file>