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true"/>
          <p:nvPr/>
        </p:nvSpPr>
        <p:spPr>
          <a:xfrm>
            <a:off x="96520" y="140970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>
                <a:sym typeface="+mn-ea"/>
              </a:rPr>
              <a:t>A</a:t>
            </a:r>
            <a:endParaRPr lang="en-US" sz="2600" b="1"/>
          </a:p>
        </p:txBody>
      </p:sp>
      <p:sp>
        <p:nvSpPr>
          <p:cNvPr id="11" name="Text Box 10"/>
          <p:cNvSpPr txBox="true"/>
          <p:nvPr/>
        </p:nvSpPr>
        <p:spPr>
          <a:xfrm>
            <a:off x="96520" y="3926205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/>
              <a:t>B</a:t>
            </a:r>
            <a:endParaRPr lang="en-US" sz="2600" b="1"/>
          </a:p>
        </p:txBody>
      </p:sp>
      <p:pic>
        <p:nvPicPr>
          <p:cNvPr id="21" name="Picture 2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56630" y="159385"/>
            <a:ext cx="2964815" cy="3690620"/>
          </a:xfrm>
          <a:prstGeom prst="rect">
            <a:avLst/>
          </a:prstGeom>
        </p:spPr>
      </p:pic>
      <p:sp>
        <p:nvSpPr>
          <p:cNvPr id="22" name="Text Box 21"/>
          <p:cNvSpPr txBox="true"/>
          <p:nvPr/>
        </p:nvSpPr>
        <p:spPr>
          <a:xfrm>
            <a:off x="5821045" y="111760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/>
              <a:t>C</a:t>
            </a:r>
            <a:endParaRPr lang="en-US" sz="2600" b="1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" y="159385"/>
            <a:ext cx="4939030" cy="36906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3983355"/>
            <a:ext cx="4039870" cy="2783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Presentation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Nimbus Roman No9 L</vt:lpstr>
      <vt:lpstr>Calibri</vt:lpstr>
      <vt:lpstr>DejaVu Sans</vt:lpstr>
      <vt:lpstr>微软雅黑</vt:lpstr>
      <vt:lpstr>Droid Sans Fallback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Christoforos Nikolaou</cp:lastModifiedBy>
  <cp:revision>7</cp:revision>
  <dcterms:created xsi:type="dcterms:W3CDTF">2022-09-15T13:44:59Z</dcterms:created>
  <dcterms:modified xsi:type="dcterms:W3CDTF">2022-09-15T13:44:59Z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9A844095F5FB49B0AC98C36345720321</vt:lpwstr>
  </property>
  <property fmtid="{D5CDD505-2E9C-101B-9397-08002B2CF9AE}" pid="3" name="KSOProductBuildVer">
    <vt:lpwstr>1033-11.1.0.10161</vt:lpwstr>
  </property>
</Properties>
</file>