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50825" y="207645"/>
            <a:ext cx="4848225" cy="373570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130" y="207645"/>
            <a:ext cx="7379970" cy="3677920"/>
          </a:xfrm>
          <a:prstGeom prst="rect">
            <a:avLst/>
          </a:prstGeom>
        </p:spPr>
      </p:pic>
      <p:sp>
        <p:nvSpPr>
          <p:cNvPr id="9" name="Text Box 8"/>
          <p:cNvSpPr txBox="true"/>
          <p:nvPr/>
        </p:nvSpPr>
        <p:spPr>
          <a:xfrm>
            <a:off x="0" y="0"/>
            <a:ext cx="54229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600" b="1">
                <a:sym typeface="+mn-ea"/>
              </a:rPr>
              <a:t>A</a:t>
            </a:r>
            <a:endParaRPr lang="en-US" sz="2600" b="1"/>
          </a:p>
        </p:txBody>
      </p:sp>
      <p:sp>
        <p:nvSpPr>
          <p:cNvPr id="11" name="Text Box 10"/>
          <p:cNvSpPr txBox="true"/>
          <p:nvPr/>
        </p:nvSpPr>
        <p:spPr>
          <a:xfrm>
            <a:off x="4323080" y="0"/>
            <a:ext cx="54229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600" b="1"/>
              <a:t>B</a:t>
            </a:r>
            <a:endParaRPr lang="en-US" sz="26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WPS Presentation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SimSun</vt:lpstr>
      <vt:lpstr>Wingdings</vt:lpstr>
      <vt:lpstr>Nimbus Roman No9 L</vt:lpstr>
      <vt:lpstr>Calibri</vt:lpstr>
      <vt:lpstr>DejaVu Sans</vt:lpstr>
      <vt:lpstr>微软雅黑</vt:lpstr>
      <vt:lpstr>Droid Sans Fallback</vt:lpstr>
      <vt:lpstr>Arial Unicode MS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Christoforos Nikolaou</cp:lastModifiedBy>
  <cp:revision>8</cp:revision>
  <dcterms:created xsi:type="dcterms:W3CDTF">2022-09-15T13:00:59Z</dcterms:created>
  <dcterms:modified xsi:type="dcterms:W3CDTF">2022-09-15T13:00:59Z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73833AD293B245AEB5A63DC09B7819FD</vt:lpwstr>
  </property>
  <property fmtid="{D5CDD505-2E9C-101B-9397-08002B2CF9AE}" pid="3" name="KSOProductBuildVer">
    <vt:lpwstr>1033-11.1.0.10161</vt:lpwstr>
  </property>
</Properties>
</file>