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045" y="190500"/>
            <a:ext cx="5314315" cy="2955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3317240"/>
            <a:ext cx="4212590" cy="3371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" y="190500"/>
            <a:ext cx="3958590" cy="55975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6520" y="14097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>
                <a:sym typeface="+mn-ea"/>
              </a:rPr>
              <a:t>A</a:t>
            </a:r>
            <a:endParaRPr lang="en-US" sz="2600" b="1"/>
          </a:p>
        </p:txBody>
      </p:sp>
      <p:sp>
        <p:nvSpPr>
          <p:cNvPr id="10" name="Text Box 9"/>
          <p:cNvSpPr txBox="1"/>
          <p:nvPr/>
        </p:nvSpPr>
        <p:spPr>
          <a:xfrm>
            <a:off x="4488815" y="19050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B</a:t>
            </a:r>
            <a:endParaRPr lang="en-US" sz="2600" b="1"/>
          </a:p>
        </p:txBody>
      </p:sp>
      <p:sp>
        <p:nvSpPr>
          <p:cNvPr id="11" name="Text Box 10"/>
          <p:cNvSpPr txBox="1"/>
          <p:nvPr/>
        </p:nvSpPr>
        <p:spPr>
          <a:xfrm>
            <a:off x="4488815" y="325755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>
                <a:sym typeface="+mn-ea"/>
              </a:rPr>
              <a:t>C</a:t>
            </a:r>
            <a:endParaRPr lang="en-US" sz="2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3</cp:revision>
  <dcterms:created xsi:type="dcterms:W3CDTF">2022-02-25T17:41:00Z</dcterms:created>
  <dcterms:modified xsi:type="dcterms:W3CDTF">2022-09-14T14:37:49Z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DCB0F352E2AD4DBAAACB29CA88047960</vt:lpwstr>
  </property>
  <property fmtid="{D5CDD505-2E9C-101B-9397-08002B2CF9AE}" pid="3" name="KSOProductBuildVer">
    <vt:lpwstr>1033-11.2.0.11306</vt:lpwstr>
  </property>
</Properties>
</file>