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96520" y="14097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>
                <a:sym typeface="+mn-ea"/>
              </a:rPr>
              <a:t>A</a:t>
            </a:r>
            <a:endParaRPr lang="en-US" sz="2600" b="1"/>
          </a:p>
        </p:txBody>
      </p:sp>
      <p:sp>
        <p:nvSpPr>
          <p:cNvPr id="11" name="Text Box 10"/>
          <p:cNvSpPr txBox="1"/>
          <p:nvPr/>
        </p:nvSpPr>
        <p:spPr>
          <a:xfrm>
            <a:off x="96520" y="3926205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B</a:t>
            </a:r>
            <a:endParaRPr lang="en-US" sz="2600" b="1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6630" y="159385"/>
            <a:ext cx="2964815" cy="369062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5821045" y="11176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C</a:t>
            </a:r>
            <a:endParaRPr lang="en-US" sz="26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" y="159385"/>
            <a:ext cx="4939030" cy="369062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38810" y="3987800"/>
            <a:ext cx="4846320" cy="2771775"/>
            <a:chOff x="1006" y="6280"/>
            <a:chExt cx="7632" cy="43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" y="6775"/>
              <a:ext cx="7632" cy="3871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981" y="6280"/>
              <a:ext cx="61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/>
                <a:t>Mean Promoter Conservation</a:t>
              </a:r>
              <a:endParaRPr lang="en-US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6</cp:revision>
  <dcterms:created xsi:type="dcterms:W3CDTF">2022-03-01T16:11:00Z</dcterms:created>
  <dcterms:modified xsi:type="dcterms:W3CDTF">2022-09-14T14:56:11Z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9A844095F5FB49B0AC98C36345720321</vt:lpwstr>
  </property>
  <property fmtid="{D5CDD505-2E9C-101B-9397-08002B2CF9AE}" pid="3" name="KSOProductBuildVer">
    <vt:lpwstr>1033-11.2.0.11306</vt:lpwstr>
  </property>
</Properties>
</file>