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080" y="177165"/>
            <a:ext cx="3406775" cy="42849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73660"/>
            <a:ext cx="4692650" cy="34645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54305" y="62865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>
                <a:sym typeface="+mn-ea"/>
              </a:rPr>
              <a:t>A</a:t>
            </a:r>
            <a:endParaRPr lang="en-US" sz="2600" b="1"/>
          </a:p>
        </p:txBody>
      </p:sp>
      <p:sp>
        <p:nvSpPr>
          <p:cNvPr id="11" name="Text Box 10"/>
          <p:cNvSpPr txBox="1"/>
          <p:nvPr/>
        </p:nvSpPr>
        <p:spPr>
          <a:xfrm>
            <a:off x="4972685" y="7366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B</a:t>
            </a:r>
            <a:endParaRPr lang="en-US" sz="2600" b="1"/>
          </a:p>
        </p:txBody>
      </p:sp>
      <p:sp>
        <p:nvSpPr>
          <p:cNvPr id="10" name="Text Box 9"/>
          <p:cNvSpPr txBox="1"/>
          <p:nvPr/>
        </p:nvSpPr>
        <p:spPr>
          <a:xfrm>
            <a:off x="154305" y="325247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B</a:t>
            </a:r>
            <a:endParaRPr lang="en-US" sz="2600" b="1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3252470"/>
            <a:ext cx="4819015" cy="353758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154305" y="325247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C</a:t>
            </a:r>
            <a:endParaRPr lang="en-US" sz="2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6</cp:revision>
  <dcterms:created xsi:type="dcterms:W3CDTF">2022-02-25T17:41:00Z</dcterms:created>
  <dcterms:modified xsi:type="dcterms:W3CDTF">2022-09-14T15:00:23Z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B06619D144774BF2A81BE15BA897B06E</vt:lpwstr>
  </property>
  <property fmtid="{D5CDD505-2E9C-101B-9397-08002B2CF9AE}" pid="3" name="KSOProductBuildVer">
    <vt:lpwstr>1033-11.2.0.11306</vt:lpwstr>
  </property>
</Properties>
</file>