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" y="217805"/>
            <a:ext cx="4745990" cy="36150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30" y="207645"/>
            <a:ext cx="7379970" cy="36779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0" y="0"/>
            <a:ext cx="542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600" b="1">
                <a:sym typeface="+mn-ea"/>
              </a:rPr>
              <a:t>A</a:t>
            </a:r>
            <a:endParaRPr lang="en-US" sz="2600" b="1"/>
          </a:p>
        </p:txBody>
      </p:sp>
      <p:sp>
        <p:nvSpPr>
          <p:cNvPr id="11" name="Text Box 10"/>
          <p:cNvSpPr txBox="1"/>
          <p:nvPr/>
        </p:nvSpPr>
        <p:spPr>
          <a:xfrm>
            <a:off x="4323080" y="0"/>
            <a:ext cx="542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600" b="1"/>
              <a:t>B</a:t>
            </a:r>
            <a:endParaRPr lang="en-US" sz="2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7</cp:revision>
  <dcterms:created xsi:type="dcterms:W3CDTF">2022-02-25T17:41:00Z</dcterms:created>
  <dcterms:modified xsi:type="dcterms:W3CDTF">2022-09-14T15:02:08Z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73833AD293B245AEB5A63DC09B7819FD</vt:lpwstr>
  </property>
  <property fmtid="{D5CDD505-2E9C-101B-9397-08002B2CF9AE}" pid="3" name="KSOProductBuildVer">
    <vt:lpwstr>1033-11.2.0.11306</vt:lpwstr>
  </property>
</Properties>
</file>