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3640" y="52070"/>
            <a:ext cx="4430395" cy="25692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" y="2953385"/>
            <a:ext cx="5532120" cy="336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16205"/>
            <a:ext cx="4182110" cy="26295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480" y="2712085"/>
            <a:ext cx="6235700" cy="39592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45415" y="116205"/>
            <a:ext cx="5422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600" b="1">
                <a:sym typeface="+mn-ea"/>
              </a:rPr>
              <a:t>A</a:t>
            </a:r>
            <a:endParaRPr lang="en-US" sz="2600" b="1"/>
          </a:p>
        </p:txBody>
      </p:sp>
      <p:sp>
        <p:nvSpPr>
          <p:cNvPr id="6" name="Text Box 5"/>
          <p:cNvSpPr txBox="1"/>
          <p:nvPr/>
        </p:nvSpPr>
        <p:spPr>
          <a:xfrm>
            <a:off x="5786755" y="2310765"/>
            <a:ext cx="5422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600" b="1"/>
              <a:t>D</a:t>
            </a:r>
            <a:endParaRPr lang="en-US" sz="2600" b="1"/>
          </a:p>
        </p:txBody>
      </p:sp>
      <p:sp>
        <p:nvSpPr>
          <p:cNvPr id="8" name="Text Box 7"/>
          <p:cNvSpPr txBox="1"/>
          <p:nvPr/>
        </p:nvSpPr>
        <p:spPr>
          <a:xfrm>
            <a:off x="7239000" y="116205"/>
            <a:ext cx="5422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600" b="1"/>
              <a:t>B</a:t>
            </a:r>
            <a:endParaRPr lang="en-US" sz="2600" b="1"/>
          </a:p>
        </p:txBody>
      </p:sp>
      <p:sp>
        <p:nvSpPr>
          <p:cNvPr id="12" name="Text Box 11"/>
          <p:cNvSpPr txBox="1"/>
          <p:nvPr/>
        </p:nvSpPr>
        <p:spPr>
          <a:xfrm>
            <a:off x="145415" y="2802255"/>
            <a:ext cx="5422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600" b="1"/>
              <a:t>C</a:t>
            </a:r>
            <a:endParaRPr lang="en-US" sz="2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Presentation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user</cp:lastModifiedBy>
  <cp:revision>3</cp:revision>
  <dcterms:created xsi:type="dcterms:W3CDTF">2022-02-25T18:19:00Z</dcterms:created>
  <dcterms:modified xsi:type="dcterms:W3CDTF">2022-09-14T15:35:14Z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C1F7DBA7FF164A9A81AA24FDECFBD961</vt:lpwstr>
  </property>
  <property fmtid="{D5CDD505-2E9C-101B-9397-08002B2CF9AE}" pid="3" name="KSOProductBuildVer">
    <vt:lpwstr>1033-11.2.0.11306</vt:lpwstr>
  </property>
</Properties>
</file>