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65" r:id="rId2"/>
    <p:sldId id="400" r:id="rId3"/>
    <p:sldId id="405" r:id="rId4"/>
    <p:sldId id="403" r:id="rId5"/>
    <p:sldId id="404" r:id="rId6"/>
    <p:sldId id="398"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24"/>
    <p:restoredTop sz="95918"/>
  </p:normalViewPr>
  <p:slideViewPr>
    <p:cSldViewPr snapToGrid="0" snapToObjects="1">
      <p:cViewPr varScale="1">
        <p:scale>
          <a:sx n="130" d="100"/>
          <a:sy n="130" d="100"/>
        </p:scale>
        <p:origin x="192" y="728"/>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126FF5-7FB6-F541-8DB2-1849BD43E28C}" type="datetimeFigureOut">
              <a:rPr lang="en-US" smtClean="0"/>
              <a:t>8/14/25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386BD-F9D3-714A-97D3-CE79C60822CC}" type="slidenum">
              <a:rPr lang="en-US" smtClean="0"/>
              <a:t>‹#›</a:t>
            </a:fld>
            <a:endParaRPr lang="en-US"/>
          </a:p>
        </p:txBody>
      </p:sp>
    </p:spTree>
    <p:extLst>
      <p:ext uri="{BB962C8B-B14F-4D97-AF65-F5344CB8AC3E}">
        <p14:creationId xmlns:p14="http://schemas.microsoft.com/office/powerpoint/2010/main" val="253420575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6E386BD-F9D3-714A-97D3-CE79C60822CC}" type="slidenum">
              <a:rPr lang="en-US" smtClean="0"/>
              <a:t>1</a:t>
            </a:fld>
            <a:endParaRPr lang="en-US"/>
          </a:p>
        </p:txBody>
      </p:sp>
    </p:spTree>
    <p:extLst>
      <p:ext uri="{BB962C8B-B14F-4D97-AF65-F5344CB8AC3E}">
        <p14:creationId xmlns:p14="http://schemas.microsoft.com/office/powerpoint/2010/main" val="386377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DEC8D-4F6D-DCE5-00AE-3C05E491F9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10F5CD-08EB-257F-16D1-5B3ED8C8BF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31B8D-4E16-08D2-65CA-432AE24DBE0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CC0075F4-E4CA-C439-F772-59DC983F2F5B}"/>
              </a:ext>
            </a:extLst>
          </p:cNvPr>
          <p:cNvSpPr>
            <a:spLocks noGrp="1"/>
          </p:cNvSpPr>
          <p:nvPr>
            <p:ph type="sldNum" sz="quarter" idx="5"/>
          </p:nvPr>
        </p:nvSpPr>
        <p:spPr/>
        <p:txBody>
          <a:bodyPr/>
          <a:lstStyle/>
          <a:p>
            <a:fld id="{E6E386BD-F9D3-714A-97D3-CE79C60822CC}" type="slidenum">
              <a:rPr lang="en-US" smtClean="0"/>
              <a:t>2</a:t>
            </a:fld>
            <a:endParaRPr lang="en-US"/>
          </a:p>
        </p:txBody>
      </p:sp>
    </p:spTree>
    <p:extLst>
      <p:ext uri="{BB962C8B-B14F-4D97-AF65-F5344CB8AC3E}">
        <p14:creationId xmlns:p14="http://schemas.microsoft.com/office/powerpoint/2010/main" val="1620762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7C02A-C7D3-DE50-37EB-BD01A0F39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1D207-C261-CD41-E1B2-151043424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7C0B62-8157-E70C-F5AA-B62A5412FB8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3F2DA35B-2C2E-283C-0F9B-FA68E71A0333}"/>
              </a:ext>
            </a:extLst>
          </p:cNvPr>
          <p:cNvSpPr>
            <a:spLocks noGrp="1"/>
          </p:cNvSpPr>
          <p:nvPr>
            <p:ph type="sldNum" sz="quarter" idx="5"/>
          </p:nvPr>
        </p:nvSpPr>
        <p:spPr/>
        <p:txBody>
          <a:bodyPr/>
          <a:lstStyle/>
          <a:p>
            <a:fld id="{E6E386BD-F9D3-714A-97D3-CE79C60822CC}" type="slidenum">
              <a:rPr lang="en-US" smtClean="0"/>
              <a:t>3</a:t>
            </a:fld>
            <a:endParaRPr lang="en-US"/>
          </a:p>
        </p:txBody>
      </p:sp>
    </p:spTree>
    <p:extLst>
      <p:ext uri="{BB962C8B-B14F-4D97-AF65-F5344CB8AC3E}">
        <p14:creationId xmlns:p14="http://schemas.microsoft.com/office/powerpoint/2010/main" val="3759876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EB4A7-32D7-A7B4-0A42-F5A5C0CAC5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BC70B3-EB72-F999-E0F1-833DB0906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D14AB7-1DCE-B90D-D275-026361B6D7C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717FF55B-6342-A527-7C2F-F8728AC72BC4}"/>
              </a:ext>
            </a:extLst>
          </p:cNvPr>
          <p:cNvSpPr>
            <a:spLocks noGrp="1"/>
          </p:cNvSpPr>
          <p:nvPr>
            <p:ph type="sldNum" sz="quarter" idx="5"/>
          </p:nvPr>
        </p:nvSpPr>
        <p:spPr/>
        <p:txBody>
          <a:bodyPr/>
          <a:lstStyle/>
          <a:p>
            <a:fld id="{E6E386BD-F9D3-714A-97D3-CE79C60822CC}" type="slidenum">
              <a:rPr lang="en-US" smtClean="0"/>
              <a:t>4</a:t>
            </a:fld>
            <a:endParaRPr lang="en-US"/>
          </a:p>
        </p:txBody>
      </p:sp>
    </p:spTree>
    <p:extLst>
      <p:ext uri="{BB962C8B-B14F-4D97-AF65-F5344CB8AC3E}">
        <p14:creationId xmlns:p14="http://schemas.microsoft.com/office/powerpoint/2010/main" val="303760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E9197-35A4-3924-E096-EB72D2EEA4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23DE26-4C91-CC9D-C068-D21B765937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A54665-6CC8-1358-69E2-8243856E983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23B8F1C1-4B44-7C07-D89B-4B99598B28DB}"/>
              </a:ext>
            </a:extLst>
          </p:cNvPr>
          <p:cNvSpPr>
            <a:spLocks noGrp="1"/>
          </p:cNvSpPr>
          <p:nvPr>
            <p:ph type="sldNum" sz="quarter" idx="5"/>
          </p:nvPr>
        </p:nvSpPr>
        <p:spPr/>
        <p:txBody>
          <a:bodyPr/>
          <a:lstStyle/>
          <a:p>
            <a:fld id="{E6E386BD-F9D3-714A-97D3-CE79C60822CC}" type="slidenum">
              <a:rPr lang="en-US" smtClean="0"/>
              <a:t>5</a:t>
            </a:fld>
            <a:endParaRPr lang="en-US"/>
          </a:p>
        </p:txBody>
      </p:sp>
    </p:spTree>
    <p:extLst>
      <p:ext uri="{BB962C8B-B14F-4D97-AF65-F5344CB8AC3E}">
        <p14:creationId xmlns:p14="http://schemas.microsoft.com/office/powerpoint/2010/main" val="1420701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81C11-EAE2-B2C0-B5DA-06FC062E99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7A07A1-8574-DC15-C7EF-8F549B3BD6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C8487C-8179-3092-8CBF-CE0C52485D5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6B6916C-D470-DC83-CE08-EB879868BB18}"/>
              </a:ext>
            </a:extLst>
          </p:cNvPr>
          <p:cNvSpPr>
            <a:spLocks noGrp="1"/>
          </p:cNvSpPr>
          <p:nvPr>
            <p:ph type="sldNum" sz="quarter" idx="5"/>
          </p:nvPr>
        </p:nvSpPr>
        <p:spPr/>
        <p:txBody>
          <a:bodyPr/>
          <a:lstStyle/>
          <a:p>
            <a:fld id="{E6E386BD-F9D3-714A-97D3-CE79C60822CC}" type="slidenum">
              <a:rPr lang="en-US" smtClean="0"/>
              <a:t>6</a:t>
            </a:fld>
            <a:endParaRPr lang="en-US"/>
          </a:p>
        </p:txBody>
      </p:sp>
    </p:spTree>
    <p:extLst>
      <p:ext uri="{BB962C8B-B14F-4D97-AF65-F5344CB8AC3E}">
        <p14:creationId xmlns:p14="http://schemas.microsoft.com/office/powerpoint/2010/main" val="1981415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19A013-20DB-C041-82DE-7D010733B9CD}" type="datetimeFigureOut">
              <a:rPr lang="en-US" smtClean="0"/>
              <a:t>8/14/25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229069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9A013-20DB-C041-82DE-7D010733B9CD}" type="datetimeFigureOut">
              <a:rPr lang="en-US" smtClean="0"/>
              <a:t>8/14/25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265433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9A013-20DB-C041-82DE-7D010733B9CD}" type="datetimeFigureOut">
              <a:rPr lang="en-US" smtClean="0"/>
              <a:t>8/14/25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57052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19A013-20DB-C041-82DE-7D010733B9CD}" type="datetimeFigureOut">
              <a:rPr lang="en-US" smtClean="0"/>
              <a:t>8/14/25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2461335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19A013-20DB-C041-82DE-7D010733B9CD}" type="datetimeFigureOut">
              <a:rPr lang="en-US" smtClean="0"/>
              <a:t>8/14/25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9237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19A013-20DB-C041-82DE-7D010733B9CD}" type="datetimeFigureOut">
              <a:rPr lang="en-US" smtClean="0"/>
              <a:t>8/14/25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2501398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19A013-20DB-C041-82DE-7D010733B9CD}" type="datetimeFigureOut">
              <a:rPr lang="en-US" smtClean="0"/>
              <a:t>8/14/25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2619523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19A013-20DB-C041-82DE-7D010733B9CD}" type="datetimeFigureOut">
              <a:rPr lang="en-US" smtClean="0"/>
              <a:t>8/14/25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123819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19A013-20DB-C041-82DE-7D010733B9CD}" type="datetimeFigureOut">
              <a:rPr lang="en-US" smtClean="0"/>
              <a:t>8/14/25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1384893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19A013-20DB-C041-82DE-7D010733B9CD}" type="datetimeFigureOut">
              <a:rPr lang="en-US" smtClean="0"/>
              <a:t>8/14/25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223288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219A013-20DB-C041-82DE-7D010733B9CD}" type="datetimeFigureOut">
              <a:rPr lang="en-US" smtClean="0"/>
              <a:t>8/14/25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C8FAB-3D6D-2645-A8C6-6B4B1C24922D}" type="slidenum">
              <a:rPr lang="en-US" smtClean="0"/>
              <a:t>‹#›</a:t>
            </a:fld>
            <a:endParaRPr lang="en-US"/>
          </a:p>
        </p:txBody>
      </p:sp>
    </p:spTree>
    <p:extLst>
      <p:ext uri="{BB962C8B-B14F-4D97-AF65-F5344CB8AC3E}">
        <p14:creationId xmlns:p14="http://schemas.microsoft.com/office/powerpoint/2010/main" val="2937155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8/14/25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
        <p:nvSpPr>
          <p:cNvPr id="7" name="Rectangle 26">
            <a:extLst>
              <a:ext uri="{FF2B5EF4-FFF2-40B4-BE49-F238E27FC236}">
                <a16:creationId xmlns:a16="http://schemas.microsoft.com/office/drawing/2014/main" id="{9BAFD2D3-88A4-BC04-C2E9-10A3919C2F3E}"/>
              </a:ext>
            </a:extLst>
          </p:cNvPr>
          <p:cNvSpPr>
            <a:spLocks noChangeArrowheads="1"/>
          </p:cNvSpPr>
          <p:nvPr userDrawn="1"/>
        </p:nvSpPr>
        <p:spPr bwMode="auto">
          <a:xfrm>
            <a:off x="847613" y="120536"/>
            <a:ext cx="3288506" cy="307181"/>
          </a:xfrm>
          <a:prstGeom prst="rect">
            <a:avLst/>
          </a:prstGeom>
          <a:noFill/>
          <a:ln>
            <a:noFill/>
          </a:ln>
        </p:spPr>
        <p:txBody>
          <a:bodyPr anchor="b"/>
          <a:lstStyle>
            <a:lvl1pPr>
              <a:defRPr sz="2400" b="1">
                <a:solidFill>
                  <a:schemeClr val="tx1"/>
                </a:solidFill>
                <a:latin typeface="Arial" charset="0"/>
                <a:ea typeface="ＭＳ Ｐゴシック" charset="-128"/>
              </a:defRPr>
            </a:lvl1pPr>
            <a:lvl2pPr marL="742950" indent="-285750">
              <a:defRPr sz="2400" b="1">
                <a:solidFill>
                  <a:schemeClr val="tx1"/>
                </a:solidFill>
                <a:latin typeface="Arial" charset="0"/>
                <a:ea typeface="ＭＳ Ｐゴシック" charset="-128"/>
              </a:defRPr>
            </a:lvl2pPr>
            <a:lvl3pPr marL="1143000" indent="-228600">
              <a:defRPr sz="2400" b="1">
                <a:solidFill>
                  <a:schemeClr val="tx1"/>
                </a:solidFill>
                <a:latin typeface="Arial" charset="0"/>
                <a:ea typeface="ＭＳ Ｐゴシック" charset="-128"/>
              </a:defRPr>
            </a:lvl3pPr>
            <a:lvl4pPr marL="1600200" indent="-228600">
              <a:defRPr sz="2400" b="1">
                <a:solidFill>
                  <a:schemeClr val="tx1"/>
                </a:solidFill>
                <a:latin typeface="Arial" charset="0"/>
                <a:ea typeface="ＭＳ Ｐゴシック" charset="-128"/>
              </a:defRPr>
            </a:lvl4pPr>
            <a:lvl5pPr marL="2057400" indent="-22860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eaLnBrk="1" hangingPunct="1">
              <a:defRPr/>
            </a:pPr>
            <a:r>
              <a:rPr lang="en-US" altLang="x-none" sz="750" dirty="0">
                <a:solidFill>
                  <a:srgbClr val="24459C"/>
                </a:solidFill>
                <a:latin typeface="Arial" panose="020B0604020202020204" pitchFamily="34" charset="0"/>
                <a:cs typeface="Arial" panose="020B0604020202020204" pitchFamily="34" charset="0"/>
              </a:rPr>
              <a:t>            </a:t>
            </a:r>
            <a:r>
              <a:rPr lang="en-US" altLang="x-none" sz="750" b="0" dirty="0">
                <a:solidFill>
                  <a:srgbClr val="24459C"/>
                </a:solidFill>
                <a:latin typeface="Arial" panose="020B0604020202020204" pitchFamily="34" charset="0"/>
                <a:cs typeface="Arial" panose="020B0604020202020204" pitchFamily="34" charset="0"/>
              </a:rPr>
              <a:t>Christof </a:t>
            </a:r>
            <a:r>
              <a:rPr lang="en-US" altLang="x-none" sz="750" b="0" dirty="0" err="1">
                <a:solidFill>
                  <a:srgbClr val="24459C"/>
                </a:solidFill>
                <a:latin typeface="Arial" panose="020B0604020202020204" pitchFamily="34" charset="0"/>
                <a:cs typeface="Arial" panose="020B0604020202020204" pitchFamily="34" charset="0"/>
              </a:rPr>
              <a:t>Teuscher</a:t>
            </a:r>
            <a:r>
              <a:rPr lang="en-US" altLang="x-none" sz="750" dirty="0">
                <a:solidFill>
                  <a:srgbClr val="24459C"/>
                </a:solidFill>
                <a:latin typeface="Arial" panose="020B0604020202020204" pitchFamily="34" charset="0"/>
                <a:cs typeface="Arial" panose="020B0604020202020204" pitchFamily="34" charset="0"/>
              </a:rPr>
              <a:t>                 </a:t>
            </a:r>
            <a:r>
              <a:rPr lang="en-US" altLang="x-none" sz="750" b="0" dirty="0" err="1">
                <a:solidFill>
                  <a:srgbClr val="24459C"/>
                </a:solidFill>
                <a:latin typeface="Arial" panose="020B0604020202020204" pitchFamily="34" charset="0"/>
                <a:cs typeface="Arial" panose="020B0604020202020204" pitchFamily="34" charset="0"/>
              </a:rPr>
              <a:t>teuscher@pdx.edu</a:t>
            </a:r>
            <a:endParaRPr lang="en-US" altLang="x-none" sz="750" dirty="0">
              <a:solidFill>
                <a:srgbClr val="24459C"/>
              </a:solidFill>
              <a:latin typeface="Arial" panose="020B0604020202020204" pitchFamily="34" charset="0"/>
              <a:cs typeface="Arial" panose="020B0604020202020204" pitchFamily="34" charset="0"/>
            </a:endParaRPr>
          </a:p>
        </p:txBody>
      </p:sp>
      <p:sp>
        <p:nvSpPr>
          <p:cNvPr id="8" name="Rectangle 26">
            <a:extLst>
              <a:ext uri="{FF2B5EF4-FFF2-40B4-BE49-F238E27FC236}">
                <a16:creationId xmlns:a16="http://schemas.microsoft.com/office/drawing/2014/main" id="{EBE691C4-CC95-21B1-521C-72E9766471BB}"/>
              </a:ext>
            </a:extLst>
          </p:cNvPr>
          <p:cNvSpPr>
            <a:spLocks noChangeArrowheads="1"/>
          </p:cNvSpPr>
          <p:nvPr userDrawn="1"/>
        </p:nvSpPr>
        <p:spPr bwMode="auto">
          <a:xfrm>
            <a:off x="5247564" y="130969"/>
            <a:ext cx="2268140" cy="307181"/>
          </a:xfrm>
          <a:prstGeom prst="rect">
            <a:avLst/>
          </a:prstGeom>
          <a:noFill/>
          <a:ln>
            <a:noFill/>
          </a:ln>
        </p:spPr>
        <p:txBody>
          <a:bodyPr anchor="b"/>
          <a:lstStyle>
            <a:lvl1pPr>
              <a:defRPr sz="2400" b="1">
                <a:solidFill>
                  <a:schemeClr val="tx1"/>
                </a:solidFill>
                <a:latin typeface="Arial" charset="0"/>
                <a:ea typeface="ＭＳ Ｐゴシック" charset="-128"/>
              </a:defRPr>
            </a:lvl1pPr>
            <a:lvl2pPr marL="742950" indent="-285750">
              <a:defRPr sz="2400" b="1">
                <a:solidFill>
                  <a:schemeClr val="tx1"/>
                </a:solidFill>
                <a:latin typeface="Arial" charset="0"/>
                <a:ea typeface="ＭＳ Ｐゴシック" charset="-128"/>
              </a:defRPr>
            </a:lvl2pPr>
            <a:lvl3pPr marL="1143000" indent="-228600">
              <a:defRPr sz="2400" b="1">
                <a:solidFill>
                  <a:schemeClr val="tx1"/>
                </a:solidFill>
                <a:latin typeface="Arial" charset="0"/>
                <a:ea typeface="ＭＳ Ｐゴシック" charset="-128"/>
              </a:defRPr>
            </a:lvl3pPr>
            <a:lvl4pPr marL="1600200" indent="-228600">
              <a:defRPr sz="2400" b="1">
                <a:solidFill>
                  <a:schemeClr val="tx1"/>
                </a:solidFill>
                <a:latin typeface="Arial" charset="0"/>
                <a:ea typeface="ＭＳ Ｐゴシック" charset="-128"/>
              </a:defRPr>
            </a:lvl4pPr>
            <a:lvl5pPr marL="2057400" indent="-228600">
              <a:defRPr sz="2400" b="1">
                <a:solidFill>
                  <a:schemeClr val="tx1"/>
                </a:solidFill>
                <a:latin typeface="Arial" charset="0"/>
                <a:ea typeface="ＭＳ Ｐゴシック" charset="-128"/>
              </a:defRPr>
            </a:lvl5pPr>
            <a:lvl6pPr marL="2514600" indent="-228600" eaLnBrk="0" fontAlgn="base" hangingPunct="0">
              <a:spcBef>
                <a:spcPct val="0"/>
              </a:spcBef>
              <a:spcAft>
                <a:spcPct val="0"/>
              </a:spcAft>
              <a:defRPr sz="2400" b="1">
                <a:solidFill>
                  <a:schemeClr val="tx1"/>
                </a:solidFill>
                <a:latin typeface="Arial" charset="0"/>
                <a:ea typeface="ＭＳ Ｐゴシック" charset="-128"/>
              </a:defRPr>
            </a:lvl6pPr>
            <a:lvl7pPr marL="2971800" indent="-228600" eaLnBrk="0" fontAlgn="base" hangingPunct="0">
              <a:spcBef>
                <a:spcPct val="0"/>
              </a:spcBef>
              <a:spcAft>
                <a:spcPct val="0"/>
              </a:spcAft>
              <a:defRPr sz="2400" b="1">
                <a:solidFill>
                  <a:schemeClr val="tx1"/>
                </a:solidFill>
                <a:latin typeface="Arial" charset="0"/>
                <a:ea typeface="ＭＳ Ｐゴシック" charset="-128"/>
              </a:defRPr>
            </a:lvl7pPr>
            <a:lvl8pPr marL="3429000" indent="-228600" eaLnBrk="0" fontAlgn="base" hangingPunct="0">
              <a:spcBef>
                <a:spcPct val="0"/>
              </a:spcBef>
              <a:spcAft>
                <a:spcPct val="0"/>
              </a:spcAft>
              <a:defRPr sz="2400" b="1">
                <a:solidFill>
                  <a:schemeClr val="tx1"/>
                </a:solidFill>
                <a:latin typeface="Arial" charset="0"/>
                <a:ea typeface="ＭＳ Ｐゴシック" charset="-128"/>
              </a:defRPr>
            </a:lvl8pPr>
            <a:lvl9pPr marL="3886200" indent="-228600" eaLnBrk="0" fontAlgn="base" hangingPunct="0">
              <a:spcBef>
                <a:spcPct val="0"/>
              </a:spcBef>
              <a:spcAft>
                <a:spcPct val="0"/>
              </a:spcAft>
              <a:defRPr sz="2400" b="1">
                <a:solidFill>
                  <a:schemeClr val="tx1"/>
                </a:solidFill>
                <a:latin typeface="Arial" charset="0"/>
                <a:ea typeface="ＭＳ Ｐゴシック" charset="-128"/>
              </a:defRPr>
            </a:lvl9pPr>
          </a:lstStyle>
          <a:p>
            <a:pPr algn="r" eaLnBrk="1" hangingPunct="1">
              <a:defRPr/>
            </a:pPr>
            <a:r>
              <a:rPr lang="en-US" altLang="x-none" sz="750" b="0" dirty="0" err="1">
                <a:solidFill>
                  <a:srgbClr val="24459C"/>
                </a:solidFill>
                <a:latin typeface="Arial" panose="020B0604020202020204" pitchFamily="34" charset="0"/>
                <a:cs typeface="Arial" panose="020B0604020202020204" pitchFamily="34" charset="0"/>
              </a:rPr>
              <a:t>www.teuscher-lab.com</a:t>
            </a:r>
            <a:r>
              <a:rPr lang="en-US" altLang="x-none" sz="750" b="0" dirty="0">
                <a:solidFill>
                  <a:srgbClr val="24459C"/>
                </a:solidFill>
                <a:latin typeface="Arial" panose="020B0604020202020204" pitchFamily="34" charset="0"/>
                <a:cs typeface="Arial" panose="020B0604020202020204" pitchFamily="34" charset="0"/>
              </a:rPr>
              <a:t>/teaching</a:t>
            </a:r>
          </a:p>
        </p:txBody>
      </p:sp>
      <p:sp>
        <p:nvSpPr>
          <p:cNvPr id="9" name="Oval 8">
            <a:extLst>
              <a:ext uri="{FF2B5EF4-FFF2-40B4-BE49-F238E27FC236}">
                <a16:creationId xmlns:a16="http://schemas.microsoft.com/office/drawing/2014/main" id="{04007107-4C7A-6388-1647-58B65957A3DA}"/>
              </a:ext>
            </a:extLst>
          </p:cNvPr>
          <p:cNvSpPr/>
          <p:nvPr userDrawn="1"/>
        </p:nvSpPr>
        <p:spPr bwMode="auto">
          <a:xfrm>
            <a:off x="646133" y="182027"/>
            <a:ext cx="129462" cy="129462"/>
          </a:xfrm>
          <a:prstGeom prst="ellipse">
            <a:avLst/>
          </a:prstGeom>
          <a:gradFill flip="none" rotWithShape="1">
            <a:gsLst>
              <a:gs pos="53000">
                <a:srgbClr val="6A7F10"/>
              </a:gs>
              <a:gs pos="100000">
                <a:srgbClr val="FFFFFF"/>
              </a:gs>
            </a:gsLst>
            <a:path path="circle">
              <a:fillToRect t="100000" r="100000"/>
            </a:path>
            <a:tileRect l="-100000" b="-100000"/>
          </a:gradFill>
          <a:ln w="9525" cap="flat" cmpd="sng" algn="ctr">
            <a:solidFill>
              <a:schemeClr val="bg1"/>
            </a:solidFill>
            <a:prstDash val="solid"/>
            <a:round/>
            <a:headEnd type="none" w="med" len="med"/>
            <a:tailEnd type="none" w="med" len="med"/>
          </a:ln>
          <a:effectLst>
            <a:outerShdw blurRad="82550" dist="38100" dir="6240000" sx="37000" sy="37000" kx="2700000" rotWithShape="0">
              <a:srgbClr val="000000">
                <a:alpha val="92000"/>
              </a:srgbClr>
            </a:outerShdw>
          </a:effectLst>
        </p:spPr>
        <p:txBody>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800"/>
          </a:p>
        </p:txBody>
      </p:sp>
      <p:sp>
        <p:nvSpPr>
          <p:cNvPr id="10" name="Oval 9">
            <a:extLst>
              <a:ext uri="{FF2B5EF4-FFF2-40B4-BE49-F238E27FC236}">
                <a16:creationId xmlns:a16="http://schemas.microsoft.com/office/drawing/2014/main" id="{5FB7DBDC-1080-2A07-316D-EA828BF56950}"/>
              </a:ext>
            </a:extLst>
          </p:cNvPr>
          <p:cNvSpPr/>
          <p:nvPr userDrawn="1"/>
        </p:nvSpPr>
        <p:spPr bwMode="auto">
          <a:xfrm>
            <a:off x="8337221" y="214982"/>
            <a:ext cx="129462" cy="129462"/>
          </a:xfrm>
          <a:prstGeom prst="ellipse">
            <a:avLst/>
          </a:prstGeom>
          <a:gradFill flip="none" rotWithShape="1">
            <a:gsLst>
              <a:gs pos="53000">
                <a:srgbClr val="6A7F10"/>
              </a:gs>
              <a:gs pos="100000">
                <a:srgbClr val="FFFFFF"/>
              </a:gs>
            </a:gsLst>
            <a:path path="circle">
              <a:fillToRect t="100000" r="100000"/>
            </a:path>
            <a:tileRect l="-100000" b="-100000"/>
          </a:gradFill>
          <a:ln w="9525" cap="flat" cmpd="sng" algn="ctr">
            <a:solidFill>
              <a:schemeClr val="bg1"/>
            </a:solidFill>
            <a:prstDash val="solid"/>
            <a:round/>
            <a:headEnd type="none" w="med" len="med"/>
            <a:tailEnd type="none" w="med" len="med"/>
          </a:ln>
          <a:effectLst>
            <a:outerShdw blurRad="82550" dist="38100" dir="6240000" sx="37000" sy="37000" kx="2700000" rotWithShape="0">
              <a:srgbClr val="000000">
                <a:alpha val="92000"/>
              </a:srgbClr>
            </a:outerShdw>
          </a:effectLst>
        </p:spPr>
        <p:txBody>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800"/>
          </a:p>
        </p:txBody>
      </p:sp>
      <p:sp>
        <p:nvSpPr>
          <p:cNvPr id="11" name="Oval 10">
            <a:extLst>
              <a:ext uri="{FF2B5EF4-FFF2-40B4-BE49-F238E27FC236}">
                <a16:creationId xmlns:a16="http://schemas.microsoft.com/office/drawing/2014/main" id="{C8BB542E-AA85-C511-5A55-7CB156F9D3EF}"/>
              </a:ext>
            </a:extLst>
          </p:cNvPr>
          <p:cNvSpPr/>
          <p:nvPr userDrawn="1"/>
        </p:nvSpPr>
        <p:spPr bwMode="auto">
          <a:xfrm>
            <a:off x="8426345" y="359590"/>
            <a:ext cx="99153" cy="99153"/>
          </a:xfrm>
          <a:prstGeom prst="ellipse">
            <a:avLst/>
          </a:prstGeom>
          <a:gradFill flip="none" rotWithShape="1">
            <a:gsLst>
              <a:gs pos="53000">
                <a:srgbClr val="6A7F10"/>
              </a:gs>
              <a:gs pos="100000">
                <a:srgbClr val="FFFFFF"/>
              </a:gs>
            </a:gsLst>
            <a:path path="circle">
              <a:fillToRect t="100000" r="100000"/>
            </a:path>
            <a:tileRect l="-100000" b="-100000"/>
          </a:gradFill>
          <a:ln w="9525" cap="flat" cmpd="sng" algn="ctr">
            <a:solidFill>
              <a:schemeClr val="bg1"/>
            </a:solidFill>
            <a:prstDash val="solid"/>
            <a:round/>
            <a:headEnd type="none" w="med" len="med"/>
            <a:tailEnd type="none" w="med" len="med"/>
          </a:ln>
          <a:effectLst>
            <a:outerShdw blurRad="82550" dist="38100" dir="6240000" sx="37000" sy="37000" kx="2700000" rotWithShape="0">
              <a:srgbClr val="000000">
                <a:alpha val="92000"/>
              </a:srgbClr>
            </a:outerShdw>
          </a:effectLst>
        </p:spPr>
        <p:txBody>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800"/>
          </a:p>
        </p:txBody>
      </p:sp>
      <p:sp>
        <p:nvSpPr>
          <p:cNvPr id="12" name="Oval 11">
            <a:extLst>
              <a:ext uri="{FF2B5EF4-FFF2-40B4-BE49-F238E27FC236}">
                <a16:creationId xmlns:a16="http://schemas.microsoft.com/office/drawing/2014/main" id="{EF1F6CA2-1700-64F4-7F7C-4973349DBC93}"/>
              </a:ext>
            </a:extLst>
          </p:cNvPr>
          <p:cNvSpPr/>
          <p:nvPr userDrawn="1"/>
        </p:nvSpPr>
        <p:spPr bwMode="auto">
          <a:xfrm>
            <a:off x="950575" y="198700"/>
            <a:ext cx="78863" cy="78863"/>
          </a:xfrm>
          <a:prstGeom prst="ellipse">
            <a:avLst/>
          </a:prstGeom>
          <a:gradFill flip="none" rotWithShape="1">
            <a:gsLst>
              <a:gs pos="53000">
                <a:srgbClr val="6A7F10"/>
              </a:gs>
              <a:gs pos="100000">
                <a:srgbClr val="FFFFFF"/>
              </a:gs>
            </a:gsLst>
            <a:path path="circle">
              <a:fillToRect t="100000" r="100000"/>
            </a:path>
            <a:tileRect l="-100000" b="-100000"/>
          </a:gradFill>
          <a:ln w="9525" cap="flat" cmpd="sng" algn="ctr">
            <a:solidFill>
              <a:schemeClr val="bg1"/>
            </a:solidFill>
            <a:prstDash val="solid"/>
            <a:round/>
            <a:headEnd type="none" w="med" len="med"/>
            <a:tailEnd type="none" w="med" len="med"/>
          </a:ln>
          <a:effectLst>
            <a:outerShdw blurRad="82550" dist="38100" dir="6240000" sx="37000" sy="37000" kx="2700000" rotWithShape="0">
              <a:srgbClr val="000000">
                <a:alpha val="92000"/>
              </a:srgbClr>
            </a:outerShdw>
          </a:effectLst>
        </p:spPr>
        <p:txBody>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800"/>
          </a:p>
        </p:txBody>
      </p:sp>
      <p:sp>
        <p:nvSpPr>
          <p:cNvPr id="13" name="Oval 12">
            <a:extLst>
              <a:ext uri="{FF2B5EF4-FFF2-40B4-BE49-F238E27FC236}">
                <a16:creationId xmlns:a16="http://schemas.microsoft.com/office/drawing/2014/main" id="{F7783AB8-F6E3-FAD3-11AA-6933B09502E1}"/>
              </a:ext>
            </a:extLst>
          </p:cNvPr>
          <p:cNvSpPr/>
          <p:nvPr userDrawn="1"/>
        </p:nvSpPr>
        <p:spPr bwMode="auto">
          <a:xfrm>
            <a:off x="861875" y="360785"/>
            <a:ext cx="95806" cy="95806"/>
          </a:xfrm>
          <a:prstGeom prst="ellipse">
            <a:avLst/>
          </a:prstGeom>
          <a:gradFill flip="none" rotWithShape="1">
            <a:gsLst>
              <a:gs pos="53000">
                <a:srgbClr val="6A7F10"/>
              </a:gs>
              <a:gs pos="100000">
                <a:srgbClr val="FFFFFF"/>
              </a:gs>
            </a:gsLst>
            <a:path path="circle">
              <a:fillToRect t="100000" r="100000"/>
            </a:path>
            <a:tileRect l="-100000" b="-100000"/>
          </a:gradFill>
          <a:ln w="9525" cap="flat" cmpd="sng" algn="ctr">
            <a:solidFill>
              <a:schemeClr val="bg1"/>
            </a:solidFill>
            <a:prstDash val="solid"/>
            <a:round/>
            <a:headEnd type="none" w="med" len="med"/>
            <a:tailEnd type="none" w="med" len="med"/>
          </a:ln>
          <a:effectLst>
            <a:outerShdw blurRad="82550" dist="38100" dir="6240000" sx="37000" sy="37000" kx="2700000" rotWithShape="0">
              <a:srgbClr val="000000">
                <a:alpha val="92000"/>
              </a:srgbClr>
            </a:outerShdw>
          </a:effectLst>
        </p:spPr>
        <p:txBody>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800"/>
          </a:p>
        </p:txBody>
      </p:sp>
      <p:sp>
        <p:nvSpPr>
          <p:cNvPr id="14" name="Oval 13">
            <a:extLst>
              <a:ext uri="{FF2B5EF4-FFF2-40B4-BE49-F238E27FC236}">
                <a16:creationId xmlns:a16="http://schemas.microsoft.com/office/drawing/2014/main" id="{1B71E639-31F9-28C4-C1EC-9C69F2DD0D41}"/>
              </a:ext>
            </a:extLst>
          </p:cNvPr>
          <p:cNvSpPr/>
          <p:nvPr userDrawn="1"/>
        </p:nvSpPr>
        <p:spPr bwMode="auto">
          <a:xfrm>
            <a:off x="591800" y="411384"/>
            <a:ext cx="57906" cy="57906"/>
          </a:xfrm>
          <a:prstGeom prst="ellipse">
            <a:avLst/>
          </a:prstGeom>
          <a:gradFill flip="none" rotWithShape="1">
            <a:gsLst>
              <a:gs pos="53000">
                <a:srgbClr val="6A7F10"/>
              </a:gs>
              <a:gs pos="100000">
                <a:srgbClr val="FFFFFF"/>
              </a:gs>
            </a:gsLst>
            <a:path path="circle">
              <a:fillToRect t="100000" r="100000"/>
            </a:path>
            <a:tileRect l="-100000" b="-100000"/>
          </a:gradFill>
          <a:ln w="9525" cap="flat" cmpd="sng" algn="ctr">
            <a:solidFill>
              <a:schemeClr val="bg1"/>
            </a:solidFill>
            <a:prstDash val="solid"/>
            <a:round/>
            <a:headEnd type="none" w="med" len="med"/>
            <a:tailEnd type="none" w="med" len="med"/>
          </a:ln>
          <a:effectLst>
            <a:outerShdw blurRad="82550" dist="38100" dir="6240000" sx="37000" sy="37000" kx="2700000" rotWithShape="0">
              <a:srgbClr val="000000">
                <a:alpha val="92000"/>
              </a:srgbClr>
            </a:outerShdw>
          </a:effectLst>
        </p:spPr>
        <p:txBody>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800"/>
          </a:p>
        </p:txBody>
      </p:sp>
      <p:sp>
        <p:nvSpPr>
          <p:cNvPr id="15" name="Oval 14">
            <a:extLst>
              <a:ext uri="{FF2B5EF4-FFF2-40B4-BE49-F238E27FC236}">
                <a16:creationId xmlns:a16="http://schemas.microsoft.com/office/drawing/2014/main" id="{B36692F4-4B97-6294-ECDC-F130605664B1}"/>
              </a:ext>
            </a:extLst>
          </p:cNvPr>
          <p:cNvSpPr/>
          <p:nvPr userDrawn="1"/>
        </p:nvSpPr>
        <p:spPr bwMode="auto">
          <a:xfrm>
            <a:off x="2204311" y="296945"/>
            <a:ext cx="57906" cy="57906"/>
          </a:xfrm>
          <a:prstGeom prst="ellipse">
            <a:avLst/>
          </a:prstGeom>
          <a:gradFill flip="none" rotWithShape="1">
            <a:gsLst>
              <a:gs pos="53000">
                <a:srgbClr val="6A7F10"/>
              </a:gs>
              <a:gs pos="100000">
                <a:srgbClr val="FFFFFF"/>
              </a:gs>
            </a:gsLst>
            <a:path path="circle">
              <a:fillToRect t="100000" r="100000"/>
            </a:path>
            <a:tileRect l="-100000" b="-100000"/>
          </a:gradFill>
          <a:ln w="9525" cap="flat" cmpd="sng" algn="ctr">
            <a:solidFill>
              <a:schemeClr val="bg1"/>
            </a:solidFill>
            <a:prstDash val="solid"/>
            <a:round/>
            <a:headEnd type="none" w="med" len="med"/>
            <a:tailEnd type="none" w="med" len="med"/>
          </a:ln>
          <a:effectLst>
            <a:outerShdw blurRad="82550" dist="38100" dir="6240000" sx="37000" sy="37000" kx="2700000" rotWithShape="0">
              <a:srgbClr val="000000">
                <a:alpha val="92000"/>
              </a:srgbClr>
            </a:outerShdw>
          </a:effectLst>
        </p:spPr>
        <p:txBody>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800"/>
          </a:p>
        </p:txBody>
      </p:sp>
      <p:sp>
        <p:nvSpPr>
          <p:cNvPr id="16" name="Oval 15">
            <a:extLst>
              <a:ext uri="{FF2B5EF4-FFF2-40B4-BE49-F238E27FC236}">
                <a16:creationId xmlns:a16="http://schemas.microsoft.com/office/drawing/2014/main" id="{483A22CE-FA3D-A49B-2A4C-A0F7DF664A02}"/>
              </a:ext>
            </a:extLst>
          </p:cNvPr>
          <p:cNvSpPr/>
          <p:nvPr userDrawn="1"/>
        </p:nvSpPr>
        <p:spPr bwMode="auto">
          <a:xfrm>
            <a:off x="8089877" y="332686"/>
            <a:ext cx="83195" cy="83195"/>
          </a:xfrm>
          <a:prstGeom prst="ellipse">
            <a:avLst/>
          </a:prstGeom>
          <a:gradFill flip="none" rotWithShape="1">
            <a:gsLst>
              <a:gs pos="53000">
                <a:srgbClr val="6A7F10"/>
              </a:gs>
              <a:gs pos="100000">
                <a:srgbClr val="FFFFFF"/>
              </a:gs>
            </a:gsLst>
            <a:path path="circle">
              <a:fillToRect t="100000" r="100000"/>
            </a:path>
            <a:tileRect l="-100000" b="-100000"/>
          </a:gradFill>
          <a:ln w="9525" cap="flat" cmpd="sng" algn="ctr">
            <a:solidFill>
              <a:schemeClr val="bg1"/>
            </a:solidFill>
            <a:prstDash val="solid"/>
            <a:round/>
            <a:headEnd type="none" w="med" len="med"/>
            <a:tailEnd type="none" w="med" len="med"/>
          </a:ln>
          <a:effectLst>
            <a:outerShdw blurRad="82550" dist="38100" dir="6240000" sx="37000" sy="37000" kx="2700000" rotWithShape="0">
              <a:srgbClr val="000000">
                <a:alpha val="92000"/>
              </a:srgbClr>
            </a:outerShdw>
          </a:effectLst>
        </p:spPr>
        <p:txBody>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800"/>
          </a:p>
        </p:txBody>
      </p:sp>
      <p:sp>
        <p:nvSpPr>
          <p:cNvPr id="17" name="Oval 16">
            <a:extLst>
              <a:ext uri="{FF2B5EF4-FFF2-40B4-BE49-F238E27FC236}">
                <a16:creationId xmlns:a16="http://schemas.microsoft.com/office/drawing/2014/main" id="{CEB43AF4-441D-91E0-5FB4-84C5EB619628}"/>
              </a:ext>
            </a:extLst>
          </p:cNvPr>
          <p:cNvSpPr/>
          <p:nvPr userDrawn="1"/>
        </p:nvSpPr>
        <p:spPr bwMode="auto">
          <a:xfrm>
            <a:off x="7708877" y="261248"/>
            <a:ext cx="83195" cy="83195"/>
          </a:xfrm>
          <a:prstGeom prst="ellipse">
            <a:avLst/>
          </a:prstGeom>
          <a:gradFill flip="none" rotWithShape="1">
            <a:gsLst>
              <a:gs pos="53000">
                <a:srgbClr val="6A7F10"/>
              </a:gs>
              <a:gs pos="100000">
                <a:srgbClr val="FFFFFF"/>
              </a:gs>
            </a:gsLst>
            <a:path path="circle">
              <a:fillToRect t="100000" r="100000"/>
            </a:path>
            <a:tileRect l="-100000" b="-100000"/>
          </a:gradFill>
          <a:ln w="9525" cap="flat" cmpd="sng" algn="ctr">
            <a:solidFill>
              <a:schemeClr val="bg1"/>
            </a:solidFill>
            <a:prstDash val="solid"/>
            <a:round/>
            <a:headEnd type="none" w="med" len="med"/>
            <a:tailEnd type="none" w="med" len="med"/>
          </a:ln>
          <a:effectLst>
            <a:outerShdw blurRad="82550" dist="38100" dir="6240000" sx="37000" sy="37000" kx="2700000" rotWithShape="0">
              <a:srgbClr val="000000">
                <a:alpha val="92000"/>
              </a:srgbClr>
            </a:outerShdw>
          </a:effectLst>
        </p:spPr>
        <p:txBody>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800"/>
          </a:p>
        </p:txBody>
      </p:sp>
      <p:sp>
        <p:nvSpPr>
          <p:cNvPr id="18" name="Oval 17">
            <a:extLst>
              <a:ext uri="{FF2B5EF4-FFF2-40B4-BE49-F238E27FC236}">
                <a16:creationId xmlns:a16="http://schemas.microsoft.com/office/drawing/2014/main" id="{8C65E716-7BE4-36B5-47AD-B69E8CA22CCD}"/>
              </a:ext>
            </a:extLst>
          </p:cNvPr>
          <p:cNvSpPr/>
          <p:nvPr userDrawn="1"/>
        </p:nvSpPr>
        <p:spPr bwMode="auto">
          <a:xfrm>
            <a:off x="7837464" y="394488"/>
            <a:ext cx="57906" cy="57906"/>
          </a:xfrm>
          <a:prstGeom prst="ellipse">
            <a:avLst/>
          </a:prstGeom>
          <a:gradFill flip="none" rotWithShape="1">
            <a:gsLst>
              <a:gs pos="53000">
                <a:srgbClr val="6A7F10"/>
              </a:gs>
              <a:gs pos="100000">
                <a:srgbClr val="FFFFFF"/>
              </a:gs>
            </a:gsLst>
            <a:path path="circle">
              <a:fillToRect t="100000" r="100000"/>
            </a:path>
            <a:tileRect l="-100000" b="-100000"/>
          </a:gradFill>
          <a:ln w="9525" cap="flat" cmpd="sng" algn="ctr">
            <a:solidFill>
              <a:schemeClr val="bg1"/>
            </a:solidFill>
            <a:prstDash val="solid"/>
            <a:round/>
            <a:headEnd type="none" w="med" len="med"/>
            <a:tailEnd type="none" w="med" len="med"/>
          </a:ln>
          <a:effectLst>
            <a:outerShdw blurRad="82550" dist="38100" dir="6240000" sx="37000" sy="37000" kx="2700000" rotWithShape="0">
              <a:srgbClr val="000000">
                <a:alpha val="92000"/>
              </a:srgbClr>
            </a:outerShdw>
          </a:effectLst>
        </p:spPr>
        <p:txBody>
          <a:bodyPr/>
          <a:lstStyle>
            <a:lvl1pPr>
              <a:defRPr sz="2400" b="1">
                <a:solidFill>
                  <a:schemeClr val="tx1"/>
                </a:solidFill>
                <a:latin typeface="Arial" charset="0"/>
                <a:ea typeface="ＭＳ Ｐゴシック" charset="0"/>
                <a:cs typeface="ＭＳ Ｐゴシック" charset="0"/>
              </a:defRPr>
            </a:lvl1pPr>
            <a:lvl2pPr marL="37931725" indent="-37474525">
              <a:defRPr sz="2400" b="1">
                <a:solidFill>
                  <a:schemeClr val="tx1"/>
                </a:solidFill>
                <a:latin typeface="Arial" charset="0"/>
                <a:ea typeface="ＭＳ Ｐゴシック" charset="0"/>
              </a:defRPr>
            </a:lvl2pPr>
            <a:lvl3pPr>
              <a:defRPr sz="2400" b="1">
                <a:solidFill>
                  <a:schemeClr val="tx1"/>
                </a:solidFill>
                <a:latin typeface="Arial" charset="0"/>
                <a:ea typeface="ＭＳ Ｐゴシック" charset="0"/>
              </a:defRPr>
            </a:lvl3pPr>
            <a:lvl4pPr>
              <a:defRPr sz="2400" b="1">
                <a:solidFill>
                  <a:schemeClr val="tx1"/>
                </a:solidFill>
                <a:latin typeface="Arial" charset="0"/>
                <a:ea typeface="ＭＳ Ｐゴシック" charset="0"/>
              </a:defRPr>
            </a:lvl4pPr>
            <a:lvl5pPr>
              <a:defRPr sz="2400" b="1">
                <a:solidFill>
                  <a:schemeClr val="tx1"/>
                </a:solidFill>
                <a:latin typeface="Arial" charset="0"/>
                <a:ea typeface="ＭＳ Ｐゴシック" charset="0"/>
              </a:defRPr>
            </a:lvl5pPr>
            <a:lvl6pPr marL="457200" eaLnBrk="0" fontAlgn="base" hangingPunct="0">
              <a:spcBef>
                <a:spcPct val="0"/>
              </a:spcBef>
              <a:spcAft>
                <a:spcPct val="0"/>
              </a:spcAft>
              <a:defRPr sz="2400" b="1">
                <a:solidFill>
                  <a:schemeClr val="tx1"/>
                </a:solidFill>
                <a:latin typeface="Arial" charset="0"/>
                <a:ea typeface="ＭＳ Ｐゴシック" charset="0"/>
              </a:defRPr>
            </a:lvl6pPr>
            <a:lvl7pPr marL="914400" eaLnBrk="0" fontAlgn="base" hangingPunct="0">
              <a:spcBef>
                <a:spcPct val="0"/>
              </a:spcBef>
              <a:spcAft>
                <a:spcPct val="0"/>
              </a:spcAft>
              <a:defRPr sz="2400" b="1">
                <a:solidFill>
                  <a:schemeClr val="tx1"/>
                </a:solidFill>
                <a:latin typeface="Arial" charset="0"/>
                <a:ea typeface="ＭＳ Ｐゴシック" charset="0"/>
              </a:defRPr>
            </a:lvl7pPr>
            <a:lvl8pPr marL="1371600" eaLnBrk="0" fontAlgn="base" hangingPunct="0">
              <a:spcBef>
                <a:spcPct val="0"/>
              </a:spcBef>
              <a:spcAft>
                <a:spcPct val="0"/>
              </a:spcAft>
              <a:defRPr sz="2400" b="1">
                <a:solidFill>
                  <a:schemeClr val="tx1"/>
                </a:solidFill>
                <a:latin typeface="Arial" charset="0"/>
                <a:ea typeface="ＭＳ Ｐゴシック" charset="0"/>
              </a:defRPr>
            </a:lvl8pPr>
            <a:lvl9pPr marL="18288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800"/>
          </a:p>
        </p:txBody>
      </p:sp>
      <p:pic>
        <p:nvPicPr>
          <p:cNvPr id="19" name="Picture 21" descr="psulogo_horiz_msword.jpg">
            <a:extLst>
              <a:ext uri="{FF2B5EF4-FFF2-40B4-BE49-F238E27FC236}">
                <a16:creationId xmlns:a16="http://schemas.microsoft.com/office/drawing/2014/main" id="{5E640EA6-A5E8-7C61-E4EF-97F3C5D9E3A5}"/>
              </a:ext>
            </a:extLst>
          </p:cNvPr>
          <p:cNvPicPr>
            <a:picLocks noChangeAspect="1"/>
          </p:cNvPicPr>
          <p:nvPr userDrawn="1"/>
        </p:nvPicPr>
        <p:blipFill>
          <a:blip r:embed="rId13" cstate="screen">
            <a:extLst>
              <a:ext uri="{28A0092B-C50C-407E-A947-70E740481C1C}">
                <a14:useLocalDpi xmlns:a14="http://schemas.microsoft.com/office/drawing/2010/main"/>
              </a:ext>
            </a:extLst>
          </a:blip>
          <a:srcRect/>
          <a:stretch>
            <a:fillRect/>
          </a:stretch>
        </p:blipFill>
        <p:spPr bwMode="auto">
          <a:xfrm>
            <a:off x="6889132" y="4664992"/>
            <a:ext cx="1639490"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A black background with a black square&#10;&#10;Description automatically generated with medium confidence">
            <a:extLst>
              <a:ext uri="{FF2B5EF4-FFF2-40B4-BE49-F238E27FC236}">
                <a16:creationId xmlns:a16="http://schemas.microsoft.com/office/drawing/2014/main" id="{33E85A9A-05D7-666A-13FD-FB7EEADF1D8F}"/>
              </a:ext>
            </a:extLst>
          </p:cNvPr>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591800" y="4673551"/>
            <a:ext cx="1775683" cy="311801"/>
          </a:xfrm>
          <a:prstGeom prst="rect">
            <a:avLst/>
          </a:prstGeom>
        </p:spPr>
      </p:pic>
    </p:spTree>
    <p:extLst>
      <p:ext uri="{BB962C8B-B14F-4D97-AF65-F5344CB8AC3E}">
        <p14:creationId xmlns:p14="http://schemas.microsoft.com/office/powerpoint/2010/main" val="3593658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semiengineering.com/connecting-ai-accelerator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DDA1822A-3F08-7B40-83F4-E9A869B62FF8}"/>
              </a:ext>
            </a:extLst>
          </p:cNvPr>
          <p:cNvSpPr>
            <a:spLocks noChangeArrowheads="1"/>
          </p:cNvSpPr>
          <p:nvPr/>
        </p:nvSpPr>
        <p:spPr bwMode="auto">
          <a:xfrm>
            <a:off x="-1" y="2300740"/>
            <a:ext cx="91535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itchFamily="2" charset="0"/>
              <a:buNone/>
            </a:pPr>
            <a:endParaRPr lang="en-US" altLang="en-US" sz="1200"/>
          </a:p>
        </p:txBody>
      </p:sp>
      <p:sp>
        <p:nvSpPr>
          <p:cNvPr id="9" name="Rectangle 8">
            <a:extLst>
              <a:ext uri="{FF2B5EF4-FFF2-40B4-BE49-F238E27FC236}">
                <a16:creationId xmlns:a16="http://schemas.microsoft.com/office/drawing/2014/main" id="{1BF0243F-FABB-B74A-B538-4A1368CF2AF0}"/>
              </a:ext>
            </a:extLst>
          </p:cNvPr>
          <p:cNvSpPr>
            <a:spLocks noChangeArrowheads="1"/>
          </p:cNvSpPr>
          <p:nvPr/>
        </p:nvSpPr>
        <p:spPr bwMode="auto">
          <a:xfrm>
            <a:off x="-1" y="1963793"/>
            <a:ext cx="91535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itchFamily="2" charset="0"/>
              <a:buNone/>
            </a:pPr>
            <a:endParaRPr lang="en-US" altLang="en-US" sz="1200"/>
          </a:p>
        </p:txBody>
      </p:sp>
      <p:sp>
        <p:nvSpPr>
          <p:cNvPr id="10" name="Rectangle 16">
            <a:extLst>
              <a:ext uri="{FF2B5EF4-FFF2-40B4-BE49-F238E27FC236}">
                <a16:creationId xmlns:a16="http://schemas.microsoft.com/office/drawing/2014/main" id="{225099E5-6654-6D41-ACCE-99A963B283DA}"/>
              </a:ext>
            </a:extLst>
          </p:cNvPr>
          <p:cNvSpPr>
            <a:spLocks noChangeArrowheads="1"/>
          </p:cNvSpPr>
          <p:nvPr/>
        </p:nvSpPr>
        <p:spPr bwMode="auto">
          <a:xfrm>
            <a:off x="163909" y="4517233"/>
            <a:ext cx="8713339" cy="545306"/>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p>
        </p:txBody>
      </p:sp>
      <p:sp>
        <p:nvSpPr>
          <p:cNvPr id="14" name="Rectangle 8">
            <a:extLst>
              <a:ext uri="{FF2B5EF4-FFF2-40B4-BE49-F238E27FC236}">
                <a16:creationId xmlns:a16="http://schemas.microsoft.com/office/drawing/2014/main" id="{4F00B387-DEA5-F44B-9221-48D85BA98465}"/>
              </a:ext>
            </a:extLst>
          </p:cNvPr>
          <p:cNvSpPr>
            <a:spLocks noChangeArrowheads="1"/>
          </p:cNvSpPr>
          <p:nvPr/>
        </p:nvSpPr>
        <p:spPr bwMode="auto">
          <a:xfrm>
            <a:off x="-1" y="2175723"/>
            <a:ext cx="915353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itchFamily="2" charset="0"/>
              <a:buNone/>
            </a:pPr>
            <a:endParaRPr lang="en-US" altLang="en-US" sz="1500"/>
          </a:p>
        </p:txBody>
      </p:sp>
      <p:sp>
        <p:nvSpPr>
          <p:cNvPr id="15" name="Rectangle 9">
            <a:extLst>
              <a:ext uri="{FF2B5EF4-FFF2-40B4-BE49-F238E27FC236}">
                <a16:creationId xmlns:a16="http://schemas.microsoft.com/office/drawing/2014/main" id="{7ED40819-BAF4-B74C-9294-0E5A26FDC2F7}"/>
              </a:ext>
            </a:extLst>
          </p:cNvPr>
          <p:cNvSpPr>
            <a:spLocks noChangeArrowheads="1"/>
          </p:cNvSpPr>
          <p:nvPr/>
        </p:nvSpPr>
        <p:spPr bwMode="auto">
          <a:xfrm>
            <a:off x="-1" y="2463855"/>
            <a:ext cx="91535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itchFamily="2" charset="0"/>
              <a:buNone/>
            </a:pPr>
            <a:r>
              <a:rPr lang="en-US" altLang="en-US" sz="1200">
                <a:solidFill>
                  <a:schemeClr val="accent2"/>
                </a:solidFill>
              </a:rPr>
              <a:t>teuscher@pdx.edu</a:t>
            </a:r>
          </a:p>
        </p:txBody>
      </p:sp>
      <p:sp>
        <p:nvSpPr>
          <p:cNvPr id="16" name="Rectangle 10">
            <a:extLst>
              <a:ext uri="{FF2B5EF4-FFF2-40B4-BE49-F238E27FC236}">
                <a16:creationId xmlns:a16="http://schemas.microsoft.com/office/drawing/2014/main" id="{00662374-3050-E148-ABD1-5B1157D993F8}"/>
              </a:ext>
            </a:extLst>
          </p:cNvPr>
          <p:cNvSpPr>
            <a:spLocks noChangeArrowheads="1"/>
          </p:cNvSpPr>
          <p:nvPr/>
        </p:nvSpPr>
        <p:spPr bwMode="auto">
          <a:xfrm>
            <a:off x="-1" y="2247161"/>
            <a:ext cx="91535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itchFamily="2" charset="0"/>
              <a:buNone/>
            </a:pPr>
            <a:r>
              <a:rPr lang="en-US" altLang="en-US" sz="1200">
                <a:solidFill>
                  <a:schemeClr val="accent2"/>
                </a:solidFill>
              </a:rPr>
              <a:t>www.teuscher-lab.com</a:t>
            </a:r>
          </a:p>
        </p:txBody>
      </p:sp>
      <p:grpSp>
        <p:nvGrpSpPr>
          <p:cNvPr id="17" name="Group 6">
            <a:extLst>
              <a:ext uri="{FF2B5EF4-FFF2-40B4-BE49-F238E27FC236}">
                <a16:creationId xmlns:a16="http://schemas.microsoft.com/office/drawing/2014/main" id="{8EEF0CA9-8F7D-DD4C-BDD9-2366B8C95FB4}"/>
              </a:ext>
            </a:extLst>
          </p:cNvPr>
          <p:cNvGrpSpPr>
            <a:grpSpLocks/>
          </p:cNvGrpSpPr>
          <p:nvPr/>
        </p:nvGrpSpPr>
        <p:grpSpPr bwMode="auto">
          <a:xfrm>
            <a:off x="-1" y="1736382"/>
            <a:ext cx="9153535" cy="669131"/>
            <a:chOff x="0" y="1661"/>
            <a:chExt cx="5760" cy="562"/>
          </a:xfrm>
        </p:grpSpPr>
        <p:sp>
          <p:nvSpPr>
            <p:cNvPr id="18" name="Rectangle 7">
              <a:extLst>
                <a:ext uri="{FF2B5EF4-FFF2-40B4-BE49-F238E27FC236}">
                  <a16:creationId xmlns:a16="http://schemas.microsoft.com/office/drawing/2014/main" id="{6076B17A-B467-524A-BE94-2794A9B255FA}"/>
                </a:ext>
              </a:extLst>
            </p:cNvPr>
            <p:cNvSpPr>
              <a:spLocks noChangeArrowheads="1"/>
            </p:cNvSpPr>
            <p:nvPr/>
          </p:nvSpPr>
          <p:spPr bwMode="auto">
            <a:xfrm>
              <a:off x="0" y="1661"/>
              <a:ext cx="5760"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itchFamily="2" charset="0"/>
                <a:buNone/>
              </a:pPr>
              <a:r>
                <a:rPr lang="en-US" altLang="en-US" sz="1500" dirty="0"/>
                <a:t>Portland State University</a:t>
              </a:r>
            </a:p>
            <a:p>
              <a:pPr algn="ctr" eaLnBrk="1" hangingPunct="1">
                <a:buFont typeface="Times" pitchFamily="2" charset="0"/>
                <a:buNone/>
              </a:pPr>
              <a:endParaRPr lang="en-US" altLang="en-US" sz="1500" dirty="0"/>
            </a:p>
          </p:txBody>
        </p:sp>
        <p:sp>
          <p:nvSpPr>
            <p:cNvPr id="19" name="Rectangle 8">
              <a:extLst>
                <a:ext uri="{FF2B5EF4-FFF2-40B4-BE49-F238E27FC236}">
                  <a16:creationId xmlns:a16="http://schemas.microsoft.com/office/drawing/2014/main" id="{773F6854-D829-B94A-8B10-C1BC57EC059A}"/>
                </a:ext>
              </a:extLst>
            </p:cNvPr>
            <p:cNvSpPr>
              <a:spLocks noChangeArrowheads="1"/>
            </p:cNvSpPr>
            <p:nvPr/>
          </p:nvSpPr>
          <p:spPr bwMode="auto">
            <a:xfrm>
              <a:off x="0" y="1905"/>
              <a:ext cx="576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itchFamily="2" charset="0"/>
                <a:buNone/>
              </a:pPr>
              <a:endParaRPr lang="en-US" altLang="en-US" sz="1500"/>
            </a:p>
          </p:txBody>
        </p:sp>
      </p:grpSp>
      <p:sp>
        <p:nvSpPr>
          <p:cNvPr id="20" name="Rectangle 7">
            <a:extLst>
              <a:ext uri="{FF2B5EF4-FFF2-40B4-BE49-F238E27FC236}">
                <a16:creationId xmlns:a16="http://schemas.microsoft.com/office/drawing/2014/main" id="{02BC9CDC-7546-F942-BDEB-05E9CF2DF84F}"/>
              </a:ext>
            </a:extLst>
          </p:cNvPr>
          <p:cNvSpPr>
            <a:spLocks noChangeArrowheads="1"/>
          </p:cNvSpPr>
          <p:nvPr/>
        </p:nvSpPr>
        <p:spPr bwMode="auto">
          <a:xfrm>
            <a:off x="1192" y="1973316"/>
            <a:ext cx="9153535" cy="669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itchFamily="2" charset="0"/>
              <a:buNone/>
            </a:pPr>
            <a:r>
              <a:rPr lang="en-US" altLang="en-US" sz="1500" dirty="0"/>
              <a:t>Department of Electrical and Computer Engineering (ECE)</a:t>
            </a:r>
          </a:p>
          <a:p>
            <a:pPr algn="ctr" eaLnBrk="1" hangingPunct="1">
              <a:buFont typeface="Times" pitchFamily="2" charset="0"/>
              <a:buNone/>
            </a:pPr>
            <a:endParaRPr lang="en-US" altLang="en-US" sz="1500" dirty="0"/>
          </a:p>
        </p:txBody>
      </p:sp>
      <p:sp>
        <p:nvSpPr>
          <p:cNvPr id="21" name="Rectangle 2">
            <a:extLst>
              <a:ext uri="{FF2B5EF4-FFF2-40B4-BE49-F238E27FC236}">
                <a16:creationId xmlns:a16="http://schemas.microsoft.com/office/drawing/2014/main" id="{0FA1916C-E7A4-D147-9A88-CA1526EC3579}"/>
              </a:ext>
            </a:extLst>
          </p:cNvPr>
          <p:cNvSpPr txBox="1">
            <a:spLocks noChangeArrowheads="1"/>
          </p:cNvSpPr>
          <p:nvPr/>
        </p:nvSpPr>
        <p:spPr bwMode="auto">
          <a:xfrm>
            <a:off x="0" y="934394"/>
            <a:ext cx="9144000" cy="879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SzTx/>
              <a:buFontTx/>
              <a:buNone/>
            </a:pPr>
            <a:r>
              <a:rPr lang="en-US" altLang="en-US" b="1" dirty="0">
                <a:solidFill>
                  <a:srgbClr val="24459C"/>
                </a:solidFill>
              </a:rPr>
              <a:t>Codefest #10: Hello doc(</a:t>
            </a:r>
            <a:r>
              <a:rPr lang="en-US" altLang="en-US" b="1" dirty="0" err="1">
                <a:solidFill>
                  <a:srgbClr val="24459C"/>
                </a:solidFill>
              </a:rPr>
              <a:t>umentation</a:t>
            </a:r>
            <a:r>
              <a:rPr lang="en-US" altLang="en-US" b="1" dirty="0">
                <a:solidFill>
                  <a:srgbClr val="24459C"/>
                </a:solidFill>
              </a:rPr>
              <a:t>)!</a:t>
            </a:r>
          </a:p>
        </p:txBody>
      </p:sp>
      <p:sp>
        <p:nvSpPr>
          <p:cNvPr id="23" name="Rectangle 2">
            <a:extLst>
              <a:ext uri="{FF2B5EF4-FFF2-40B4-BE49-F238E27FC236}">
                <a16:creationId xmlns:a16="http://schemas.microsoft.com/office/drawing/2014/main" id="{0E4E4401-5710-FF45-8D44-B977FAA97531}"/>
              </a:ext>
            </a:extLst>
          </p:cNvPr>
          <p:cNvSpPr txBox="1">
            <a:spLocks noChangeArrowheads="1"/>
          </p:cNvSpPr>
          <p:nvPr/>
        </p:nvSpPr>
        <p:spPr bwMode="auto">
          <a:xfrm>
            <a:off x="-51422" y="564739"/>
            <a:ext cx="9144000" cy="42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itchFamily="2" charset="0"/>
              <a:buNone/>
            </a:pPr>
            <a:r>
              <a:rPr lang="en-US" altLang="en-US" sz="1500" dirty="0">
                <a:solidFill>
                  <a:srgbClr val="FF6600"/>
                </a:solidFill>
              </a:rPr>
              <a:t>ECE 410/510: Hardware for AI and ML</a:t>
            </a:r>
          </a:p>
        </p:txBody>
      </p:sp>
      <p:pic>
        <p:nvPicPr>
          <p:cNvPr id="28" name="Picture 21" descr="psulogo_horiz_msword.jpg">
            <a:extLst>
              <a:ext uri="{FF2B5EF4-FFF2-40B4-BE49-F238E27FC236}">
                <a16:creationId xmlns:a16="http://schemas.microsoft.com/office/drawing/2014/main" id="{1B276CD8-E134-3C46-9AD0-A242F0890B3A}"/>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82367" y="4517233"/>
            <a:ext cx="1639490"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 black background with a black square&#10;&#10;Description automatically generated with medium confidence">
            <a:extLst>
              <a:ext uri="{FF2B5EF4-FFF2-40B4-BE49-F238E27FC236}">
                <a16:creationId xmlns:a16="http://schemas.microsoft.com/office/drawing/2014/main" id="{83F0B8B1-D392-3C10-E58F-6360151EDC0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5718" y="4517233"/>
            <a:ext cx="1775683" cy="311801"/>
          </a:xfrm>
          <a:prstGeom prst="rect">
            <a:avLst/>
          </a:prstGeom>
        </p:spPr>
      </p:pic>
      <p:pic>
        <p:nvPicPr>
          <p:cNvPr id="5" name="Picture 4" descr="A robot hand touching a chip&#10;&#10;AI-generated content may be incorrect.">
            <a:extLst>
              <a:ext uri="{FF2B5EF4-FFF2-40B4-BE49-F238E27FC236}">
                <a16:creationId xmlns:a16="http://schemas.microsoft.com/office/drawing/2014/main" id="{A0510663-57B7-035B-DFFE-8342C936BDF6}"/>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54717" y="2903807"/>
            <a:ext cx="1245438" cy="1245438"/>
          </a:xfrm>
          <a:prstGeom prst="rect">
            <a:avLst/>
          </a:prstGeom>
          <a:ln>
            <a:solidFill>
              <a:schemeClr val="tx1"/>
            </a:solidFill>
          </a:ln>
          <a:effectLst>
            <a:outerShdw blurRad="50800" dist="38100" dir="2700000" algn="tl" rotWithShape="0">
              <a:prstClr val="black">
                <a:alpha val="40000"/>
              </a:prstClr>
            </a:outerShdw>
          </a:effectLst>
        </p:spPr>
      </p:pic>
      <p:pic>
        <p:nvPicPr>
          <p:cNvPr id="11" name="Picture 10" descr="A computer hardware in a room&#10;&#10;AI-generated content may be incorrect.">
            <a:extLst>
              <a:ext uri="{FF2B5EF4-FFF2-40B4-BE49-F238E27FC236}">
                <a16:creationId xmlns:a16="http://schemas.microsoft.com/office/drawing/2014/main" id="{49C265D6-F85C-336E-ADED-8AD4680A3E0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683454" y="2894944"/>
            <a:ext cx="1245438" cy="1245438"/>
          </a:xfrm>
          <a:prstGeom prst="rect">
            <a:avLst/>
          </a:prstGeom>
          <a:ln>
            <a:solidFill>
              <a:schemeClr val="tx1"/>
            </a:solidFill>
          </a:ln>
          <a:effectLst>
            <a:outerShdw blurRad="50800" dist="38100" dir="2700000" algn="tl" rotWithShape="0">
              <a:prstClr val="black">
                <a:alpha val="40000"/>
              </a:prstClr>
            </a:outerShdw>
          </a:effectLst>
        </p:spPr>
      </p:pic>
      <p:pic>
        <p:nvPicPr>
          <p:cNvPr id="13" name="Picture 12" descr="A close-up of a computer chip&#10;&#10;AI-generated content may be incorrect.">
            <a:extLst>
              <a:ext uri="{FF2B5EF4-FFF2-40B4-BE49-F238E27FC236}">
                <a16:creationId xmlns:a16="http://schemas.microsoft.com/office/drawing/2014/main" id="{F7CD9633-5639-C261-435F-CA961E3FDF1B}"/>
              </a:ext>
            </a:extLst>
          </p:cNvPr>
          <p:cNvPicPr>
            <a:picLocks noChangeAspect="1"/>
          </p:cNvPicPr>
          <p:nvPr/>
        </p:nvPicPr>
        <p:blipFill>
          <a:blip r:embed="rId7" cstate="screen">
            <a:extLst>
              <a:ext uri="{28A0092B-C50C-407E-A947-70E740481C1C}">
                <a14:useLocalDpi xmlns:a14="http://schemas.microsoft.com/office/drawing/2010/main"/>
              </a:ext>
            </a:extLst>
          </a:blip>
          <a:srcRect/>
          <a:stretch/>
        </p:blipFill>
        <p:spPr>
          <a:xfrm>
            <a:off x="2337669" y="2908138"/>
            <a:ext cx="1245438" cy="1239960"/>
          </a:xfrm>
          <a:prstGeom prst="rect">
            <a:avLst/>
          </a:prstGeom>
          <a:ln>
            <a:solidFill>
              <a:schemeClr val="tx1"/>
            </a:solidFill>
          </a:ln>
          <a:effectLst>
            <a:outerShdw blurRad="50800" dist="38100" dir="2700000" algn="tl" rotWithShape="0">
              <a:prstClr val="black">
                <a:alpha val="40000"/>
              </a:prstClr>
            </a:outerShdw>
          </a:effectLst>
        </p:spPr>
      </p:pic>
      <p:pic>
        <p:nvPicPr>
          <p:cNvPr id="26" name="Picture 25" descr="A close-up of a computer chip&#10;&#10;AI-generated content may be incorrect.">
            <a:extLst>
              <a:ext uri="{FF2B5EF4-FFF2-40B4-BE49-F238E27FC236}">
                <a16:creationId xmlns:a16="http://schemas.microsoft.com/office/drawing/2014/main" id="{B84DED80-1B66-61D3-92A5-F9887919BBB1}"/>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6400501" y="2918391"/>
            <a:ext cx="2073191" cy="1248504"/>
          </a:xfrm>
          <a:prstGeom prst="rect">
            <a:avLst/>
          </a:prstGeom>
          <a:ln>
            <a:solidFill>
              <a:schemeClr val="tx1"/>
            </a:solidFill>
          </a:ln>
          <a:effectLst>
            <a:outerShdw blurRad="50800" dist="38100" dir="2700000" algn="tl" rotWithShape="0">
              <a:prstClr val="black">
                <a:alpha val="40000"/>
              </a:prstClr>
            </a:outerShdw>
          </a:effectLst>
        </p:spPr>
      </p:pic>
      <p:pic>
        <p:nvPicPr>
          <p:cNvPr id="31" name="Picture 30" descr="A close-up of a white square&#10;&#10;AI-generated content may be incorrect.">
            <a:extLst>
              <a:ext uri="{FF2B5EF4-FFF2-40B4-BE49-F238E27FC236}">
                <a16:creationId xmlns:a16="http://schemas.microsoft.com/office/drawing/2014/main" id="{DB3A117A-B708-893F-14AB-047C46098518}"/>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5718" y="2903883"/>
            <a:ext cx="1701604" cy="1236499"/>
          </a:xfrm>
          <a:prstGeom prst="rect">
            <a:avLst/>
          </a:prstGeom>
          <a:ln>
            <a:solidFill>
              <a:schemeClr val="tx1"/>
            </a:solidFill>
          </a:ln>
          <a:effectLst>
            <a:outerShdw blurRad="50800" dist="38100" dir="2700000" algn="tl" rotWithShape="0">
              <a:prstClr val="black">
                <a:alpha val="40000"/>
              </a:prstClr>
            </a:outerShdw>
          </a:effectLst>
        </p:spPr>
      </p:pic>
      <p:sp>
        <p:nvSpPr>
          <p:cNvPr id="22" name="Rectangle 3">
            <a:extLst>
              <a:ext uri="{FF2B5EF4-FFF2-40B4-BE49-F238E27FC236}">
                <a16:creationId xmlns:a16="http://schemas.microsoft.com/office/drawing/2014/main" id="{B45F69AE-B44F-024F-8D40-4EFA64DB6FC8}"/>
              </a:ext>
            </a:extLst>
          </p:cNvPr>
          <p:cNvSpPr txBox="1">
            <a:spLocks noChangeArrowheads="1"/>
          </p:cNvSpPr>
          <p:nvPr/>
        </p:nvSpPr>
        <p:spPr bwMode="auto">
          <a:xfrm>
            <a:off x="-9535" y="406065"/>
            <a:ext cx="9153535" cy="287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lgn="ctr" eaLnBrk="1" hangingPunct="1">
              <a:buFont typeface="Times" pitchFamily="2" charset="0"/>
              <a:buNone/>
            </a:pPr>
            <a:r>
              <a:rPr lang="en-US" altLang="en-US" sz="1350" dirty="0"/>
              <a:t>Christof Teuscher</a:t>
            </a:r>
          </a:p>
        </p:txBody>
      </p:sp>
      <p:sp>
        <p:nvSpPr>
          <p:cNvPr id="24" name="Rectangle 16">
            <a:extLst>
              <a:ext uri="{FF2B5EF4-FFF2-40B4-BE49-F238E27FC236}">
                <a16:creationId xmlns:a16="http://schemas.microsoft.com/office/drawing/2014/main" id="{253D9E23-CEF9-6F46-BFF7-427C00BA0B08}"/>
              </a:ext>
            </a:extLst>
          </p:cNvPr>
          <p:cNvSpPr>
            <a:spLocks noChangeArrowheads="1"/>
          </p:cNvSpPr>
          <p:nvPr/>
        </p:nvSpPr>
        <p:spPr bwMode="auto">
          <a:xfrm>
            <a:off x="155964" y="-3641"/>
            <a:ext cx="3527490" cy="592871"/>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p>
        </p:txBody>
      </p:sp>
      <p:sp>
        <p:nvSpPr>
          <p:cNvPr id="2" name="Rectangle 16">
            <a:extLst>
              <a:ext uri="{FF2B5EF4-FFF2-40B4-BE49-F238E27FC236}">
                <a16:creationId xmlns:a16="http://schemas.microsoft.com/office/drawing/2014/main" id="{60B1C5A6-157A-61C6-923A-3FADC752D70F}"/>
              </a:ext>
            </a:extLst>
          </p:cNvPr>
          <p:cNvSpPr>
            <a:spLocks noChangeArrowheads="1"/>
          </p:cNvSpPr>
          <p:nvPr/>
        </p:nvSpPr>
        <p:spPr bwMode="auto">
          <a:xfrm>
            <a:off x="5565088" y="50836"/>
            <a:ext cx="3527490" cy="592871"/>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50000"/>
              </a:spcBef>
              <a:buClr>
                <a:srgbClr val="24459C"/>
              </a:buClr>
              <a:buSzPct val="110000"/>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buFont typeface="Times" pitchFamily="2" charset="0"/>
              <a:buChar char="–"/>
              <a:defRPr sz="20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buFont typeface="Times" pitchFamily="2"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4pPr>
            <a:lvl5pPr marL="2057400" indent="-228600">
              <a:spcBef>
                <a:spcPct val="10000"/>
              </a:spcBef>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10000"/>
              </a:spcBef>
              <a:spcAft>
                <a:spcPct val="0"/>
              </a:spcAft>
              <a:buFont typeface="Times" pitchFamily="2" charset="0"/>
              <a:buChar char="»"/>
              <a:defRPr sz="1600">
                <a:solidFill>
                  <a:schemeClr val="tx1"/>
                </a:solidFill>
                <a:latin typeface="Arial" panose="020B0604020202020204" pitchFamily="34" charset="0"/>
                <a:ea typeface="ＭＳ Ｐゴシック" panose="020B0600070205080204" pitchFamily="34" charset="-128"/>
              </a:defRPr>
            </a:lvl9pPr>
          </a:lstStyle>
          <a:p>
            <a:pPr>
              <a:spcBef>
                <a:spcPct val="0"/>
              </a:spcBef>
              <a:buClrTx/>
              <a:buSzTx/>
              <a:buFontTx/>
              <a:buNone/>
            </a:pPr>
            <a:endParaRPr lang="en-US" altLang="en-US" sz="1800"/>
          </a:p>
        </p:txBody>
      </p:sp>
    </p:spTree>
    <p:extLst>
      <p:ext uri="{BB962C8B-B14F-4D97-AF65-F5344CB8AC3E}">
        <p14:creationId xmlns:p14="http://schemas.microsoft.com/office/powerpoint/2010/main" val="3846397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49187-A0F5-DC6B-608A-0E44B4AB68DD}"/>
            </a:ext>
          </a:extLst>
        </p:cNvPr>
        <p:cNvGrpSpPr/>
        <p:nvPr/>
      </p:nvGrpSpPr>
      <p:grpSpPr>
        <a:xfrm>
          <a:off x="0" y="0"/>
          <a:ext cx="0" cy="0"/>
          <a:chOff x="0" y="0"/>
          <a:chExt cx="0" cy="0"/>
        </a:xfrm>
      </p:grpSpPr>
      <p:pic>
        <p:nvPicPr>
          <p:cNvPr id="6" name="Picture 5" descr="A screenshot of a website&#10;&#10;AI-generated content may be incorrect.">
            <a:extLst>
              <a:ext uri="{FF2B5EF4-FFF2-40B4-BE49-F238E27FC236}">
                <a16:creationId xmlns:a16="http://schemas.microsoft.com/office/drawing/2014/main" id="{8DCADFC6-6B30-DDB3-0891-92F5241202D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5541" y="744175"/>
            <a:ext cx="4668756" cy="3140545"/>
          </a:xfrm>
          <a:prstGeom prst="rect">
            <a:avLst/>
          </a:prstGeom>
        </p:spPr>
      </p:pic>
      <p:sp>
        <p:nvSpPr>
          <p:cNvPr id="9" name="TextBox 8">
            <a:extLst>
              <a:ext uri="{FF2B5EF4-FFF2-40B4-BE49-F238E27FC236}">
                <a16:creationId xmlns:a16="http://schemas.microsoft.com/office/drawing/2014/main" id="{F3749E51-398C-9AA1-715D-0E8B1CA54F15}"/>
              </a:ext>
            </a:extLst>
          </p:cNvPr>
          <p:cNvSpPr txBox="1"/>
          <p:nvPr/>
        </p:nvSpPr>
        <p:spPr>
          <a:xfrm>
            <a:off x="2237622" y="4269560"/>
            <a:ext cx="4572000" cy="276999"/>
          </a:xfrm>
          <a:prstGeom prst="rect">
            <a:avLst/>
          </a:prstGeom>
          <a:noFill/>
        </p:spPr>
        <p:txBody>
          <a:bodyPr wrap="square">
            <a:spAutoFit/>
          </a:bodyPr>
          <a:lstStyle/>
          <a:p>
            <a:pPr algn="ctr"/>
            <a:r>
              <a:rPr lang="en-US" sz="1200" dirty="0">
                <a:latin typeface="Arial" panose="020B0604020202020204" pitchFamily="34" charset="0"/>
                <a:cs typeface="Arial" panose="020B0604020202020204" pitchFamily="34" charset="0"/>
                <a:hlinkClick r:id="rId4"/>
              </a:rPr>
              <a:t>https://semiengineering.com/connecting-ai-accelerators</a:t>
            </a:r>
            <a:r>
              <a:rPr lang="en-US" sz="1200" dirty="0">
                <a:latin typeface="Arial" panose="020B0604020202020204" pitchFamily="34" charset="0"/>
                <a:cs typeface="Arial" panose="020B0604020202020204" pitchFamily="34" charset="0"/>
              </a:rPr>
              <a:t> </a:t>
            </a:r>
          </a:p>
        </p:txBody>
      </p:sp>
      <p:sp>
        <p:nvSpPr>
          <p:cNvPr id="11" name="TextBox 10">
            <a:extLst>
              <a:ext uri="{FF2B5EF4-FFF2-40B4-BE49-F238E27FC236}">
                <a16:creationId xmlns:a16="http://schemas.microsoft.com/office/drawing/2014/main" id="{751E869D-A50C-86A5-01D6-02061013B18C}"/>
              </a:ext>
            </a:extLst>
          </p:cNvPr>
          <p:cNvSpPr txBox="1"/>
          <p:nvPr/>
        </p:nvSpPr>
        <p:spPr>
          <a:xfrm>
            <a:off x="5819614" y="1958574"/>
            <a:ext cx="2998922" cy="954107"/>
          </a:xfrm>
          <a:prstGeom prst="rect">
            <a:avLst/>
          </a:prstGeom>
          <a:noFill/>
        </p:spPr>
        <p:txBody>
          <a:bodyPr wrap="square">
            <a:spAutoFit/>
          </a:bodyPr>
          <a:lstStyle/>
          <a:p>
            <a:r>
              <a:rPr lang="en-US" sz="1400" dirty="0">
                <a:solidFill>
                  <a:srgbClr val="FF0000"/>
                </a:solidFill>
                <a:latin typeface="Arial" panose="020B0604020202020204" pitchFamily="34" charset="0"/>
                <a:cs typeface="Arial" panose="020B0604020202020204" pitchFamily="34" charset="0"/>
              </a:rPr>
              <a:t>UCIe (Universal </a:t>
            </a:r>
            <a:r>
              <a:rPr lang="en-US" sz="1400" dirty="0" err="1">
                <a:solidFill>
                  <a:srgbClr val="FF0000"/>
                </a:solidFill>
                <a:latin typeface="Arial" panose="020B0604020202020204" pitchFamily="34" charset="0"/>
                <a:cs typeface="Arial" panose="020B0604020202020204" pitchFamily="34" charset="0"/>
              </a:rPr>
              <a:t>Chiplet</a:t>
            </a:r>
            <a:r>
              <a:rPr lang="en-US" sz="1400" dirty="0">
                <a:solidFill>
                  <a:srgbClr val="FF0000"/>
                </a:solidFill>
                <a:latin typeface="Arial" panose="020B0604020202020204" pitchFamily="34" charset="0"/>
                <a:cs typeface="Arial" panose="020B0604020202020204" pitchFamily="34" charset="0"/>
              </a:rPr>
              <a:t> Interconnect Express) is an open industry standard for connecting </a:t>
            </a:r>
            <a:r>
              <a:rPr lang="en-US" sz="1400" dirty="0" err="1">
                <a:solidFill>
                  <a:srgbClr val="FF0000"/>
                </a:solidFill>
                <a:latin typeface="Arial" panose="020B0604020202020204" pitchFamily="34" charset="0"/>
                <a:cs typeface="Arial" panose="020B0604020202020204" pitchFamily="34" charset="0"/>
              </a:rPr>
              <a:t>chiplets</a:t>
            </a:r>
            <a:r>
              <a:rPr lang="en-US" sz="1400" dirty="0">
                <a:solidFill>
                  <a:srgbClr val="FF0000"/>
                </a:solidFill>
                <a:latin typeface="Arial" panose="020B0604020202020204" pitchFamily="34" charset="0"/>
                <a:cs typeface="Arial" panose="020B0604020202020204" pitchFamily="34" charset="0"/>
              </a:rPr>
              <a:t> within a multi-die package</a:t>
            </a:r>
          </a:p>
        </p:txBody>
      </p:sp>
    </p:spTree>
    <p:extLst>
      <p:ext uri="{BB962C8B-B14F-4D97-AF65-F5344CB8AC3E}">
        <p14:creationId xmlns:p14="http://schemas.microsoft.com/office/powerpoint/2010/main" val="421024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33662-95C6-9A64-BD99-9E2AA0FA3A97}"/>
            </a:ext>
          </a:extLst>
        </p:cNvPr>
        <p:cNvGrpSpPr/>
        <p:nvPr/>
      </p:nvGrpSpPr>
      <p:grpSpPr>
        <a:xfrm>
          <a:off x="0" y="0"/>
          <a:ext cx="0" cy="0"/>
          <a:chOff x="0" y="0"/>
          <a:chExt cx="0" cy="0"/>
        </a:xfrm>
      </p:grpSpPr>
      <p:sp>
        <p:nvSpPr>
          <p:cNvPr id="8" name="Rectangle 2">
            <a:extLst>
              <a:ext uri="{FF2B5EF4-FFF2-40B4-BE49-F238E27FC236}">
                <a16:creationId xmlns:a16="http://schemas.microsoft.com/office/drawing/2014/main" id="{8903C0B6-12D4-1E92-1B3D-853764952113}"/>
              </a:ext>
            </a:extLst>
          </p:cNvPr>
          <p:cNvSpPr txBox="1">
            <a:spLocks noChangeArrowheads="1"/>
          </p:cNvSpPr>
          <p:nvPr/>
        </p:nvSpPr>
        <p:spPr>
          <a:xfrm>
            <a:off x="0" y="590092"/>
            <a:ext cx="9144000" cy="464344"/>
          </a:xfrm>
          <a:prstGeom prst="rect">
            <a:avLst/>
          </a:prstGeom>
        </p:spPr>
        <p:txBody>
          <a:bodyPr vert="horz" lIns="68580" tIns="34290" rIns="68580" bIns="34290" rtlCol="0" anchor="b">
            <a:normAutofit fontScale="77500" lnSpcReduction="20000"/>
          </a:bodyPr>
          <a:lstStyle>
            <a:lvl1pPr algn="ctr" defTabSz="914400" rtl="0" eaLnBrk="1" latinLnBrk="0" hangingPunct="1">
              <a:lnSpc>
                <a:spcPct val="90000"/>
              </a:lnSpc>
              <a:spcBef>
                <a:spcPct val="0"/>
              </a:spcBef>
              <a:buNone/>
              <a:defRPr sz="6000" b="1" kern="1200">
                <a:solidFill>
                  <a:schemeClr val="accent1"/>
                </a:solidFill>
                <a:latin typeface="Arial" panose="020B0604020202020204" pitchFamily="34" charset="0"/>
                <a:ea typeface="+mj-ea"/>
                <a:cs typeface="Arial" panose="020B0604020202020204" pitchFamily="34" charset="0"/>
              </a:defRPr>
            </a:lvl1pPr>
          </a:lstStyle>
          <a:p>
            <a:r>
              <a:rPr lang="en-US" altLang="en-US" sz="4500" dirty="0">
                <a:solidFill>
                  <a:schemeClr val="accent1">
                    <a:lumMod val="75000"/>
                  </a:schemeClr>
                </a:solidFill>
                <a:ea typeface="ＭＳ Ｐゴシック" panose="020B0600070205080204" pitchFamily="34" charset="-128"/>
              </a:rPr>
              <a:t>Weekly challenges</a:t>
            </a:r>
          </a:p>
        </p:txBody>
      </p:sp>
      <p:pic>
        <p:nvPicPr>
          <p:cNvPr id="4" name="Picture 3" descr="A close-up of a computer&#10;&#10;AI-generated content may be incorrect.">
            <a:extLst>
              <a:ext uri="{FF2B5EF4-FFF2-40B4-BE49-F238E27FC236}">
                <a16:creationId xmlns:a16="http://schemas.microsoft.com/office/drawing/2014/main" id="{C730A44E-A9DE-E784-C33E-79033C6EA3D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5800" y="1331598"/>
            <a:ext cx="7772400" cy="2845977"/>
          </a:xfrm>
          <a:prstGeom prst="rect">
            <a:avLst/>
          </a:prstGeom>
        </p:spPr>
      </p:pic>
    </p:spTree>
    <p:extLst>
      <p:ext uri="{BB962C8B-B14F-4D97-AF65-F5344CB8AC3E}">
        <p14:creationId xmlns:p14="http://schemas.microsoft.com/office/powerpoint/2010/main" val="171643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463BC-EB94-FBD6-82C1-9D5EB5DF9DD4}"/>
            </a:ext>
          </a:extLst>
        </p:cNvPr>
        <p:cNvGrpSpPr/>
        <p:nvPr/>
      </p:nvGrpSpPr>
      <p:grpSpPr>
        <a:xfrm>
          <a:off x="0" y="0"/>
          <a:ext cx="0" cy="0"/>
          <a:chOff x="0" y="0"/>
          <a:chExt cx="0" cy="0"/>
        </a:xfrm>
      </p:grpSpPr>
      <p:pic>
        <p:nvPicPr>
          <p:cNvPr id="5" name="Picture 4" descr="A close up of a text&#10;&#10;AI-generated content may be incorrect.">
            <a:extLst>
              <a:ext uri="{FF2B5EF4-FFF2-40B4-BE49-F238E27FC236}">
                <a16:creationId xmlns:a16="http://schemas.microsoft.com/office/drawing/2014/main" id="{63398192-8223-3A03-3F81-1800F4B329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8935" y="691080"/>
            <a:ext cx="7772400" cy="1867721"/>
          </a:xfrm>
          <a:prstGeom prst="rect">
            <a:avLst/>
          </a:prstGeom>
        </p:spPr>
      </p:pic>
      <p:sp>
        <p:nvSpPr>
          <p:cNvPr id="2" name="Rectangle 2">
            <a:extLst>
              <a:ext uri="{FF2B5EF4-FFF2-40B4-BE49-F238E27FC236}">
                <a16:creationId xmlns:a16="http://schemas.microsoft.com/office/drawing/2014/main" id="{598E3069-BA14-1D83-DEE3-680175628D6E}"/>
              </a:ext>
            </a:extLst>
          </p:cNvPr>
          <p:cNvSpPr txBox="1">
            <a:spLocks noChangeArrowheads="1"/>
          </p:cNvSpPr>
          <p:nvPr/>
        </p:nvSpPr>
        <p:spPr>
          <a:xfrm>
            <a:off x="0" y="482155"/>
            <a:ext cx="9144000" cy="464344"/>
          </a:xfrm>
          <a:prstGeom prst="rect">
            <a:avLst/>
          </a:prstGeom>
        </p:spPr>
        <p:txBody>
          <a:bodyPr vert="horz" lIns="68580" tIns="34290" rIns="68580" bIns="34290" rtlCol="0" anchor="b">
            <a:normAutofit fontScale="77500" lnSpcReduction="20000"/>
          </a:bodyPr>
          <a:lstStyle>
            <a:lvl1pPr algn="ctr" defTabSz="914400" rtl="0" eaLnBrk="1" latinLnBrk="0" hangingPunct="1">
              <a:lnSpc>
                <a:spcPct val="90000"/>
              </a:lnSpc>
              <a:spcBef>
                <a:spcPct val="0"/>
              </a:spcBef>
              <a:buNone/>
              <a:defRPr sz="6000" b="1" kern="1200">
                <a:solidFill>
                  <a:schemeClr val="accent1"/>
                </a:solidFill>
                <a:latin typeface="Arial" panose="020B0604020202020204" pitchFamily="34" charset="0"/>
                <a:ea typeface="+mj-ea"/>
                <a:cs typeface="Arial" panose="020B0604020202020204" pitchFamily="34" charset="0"/>
              </a:defRPr>
            </a:lvl1pPr>
          </a:lstStyle>
          <a:p>
            <a:r>
              <a:rPr lang="en-US" altLang="en-US" sz="4500" dirty="0">
                <a:solidFill>
                  <a:schemeClr val="accent1">
                    <a:lumMod val="75000"/>
                  </a:schemeClr>
                </a:solidFill>
                <a:ea typeface="ＭＳ Ｐゴシック" panose="020B0600070205080204" pitchFamily="34" charset="-128"/>
              </a:rPr>
              <a:t>Project success reminders</a:t>
            </a:r>
          </a:p>
        </p:txBody>
      </p:sp>
      <p:pic>
        <p:nvPicPr>
          <p:cNvPr id="7" name="Picture 6" descr="A white background with black text&#10;&#10;AI-generated content may be incorrect.">
            <a:extLst>
              <a:ext uri="{FF2B5EF4-FFF2-40B4-BE49-F238E27FC236}">
                <a16:creationId xmlns:a16="http://schemas.microsoft.com/office/drawing/2014/main" id="{EEA12160-77E7-0405-D318-EE7EB6CD8C78}"/>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588935" y="2558801"/>
            <a:ext cx="7772400" cy="2117300"/>
          </a:xfrm>
          <a:prstGeom prst="rect">
            <a:avLst/>
          </a:prstGeom>
        </p:spPr>
      </p:pic>
    </p:spTree>
    <p:extLst>
      <p:ext uri="{BB962C8B-B14F-4D97-AF65-F5344CB8AC3E}">
        <p14:creationId xmlns:p14="http://schemas.microsoft.com/office/powerpoint/2010/main" val="313585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BE145-1610-4287-8592-FB90B2228811}"/>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BA40E5A9-08CB-476F-96D1-D00CCD9725E2}"/>
              </a:ext>
            </a:extLst>
          </p:cNvPr>
          <p:cNvSpPr txBox="1">
            <a:spLocks noChangeArrowheads="1"/>
          </p:cNvSpPr>
          <p:nvPr/>
        </p:nvSpPr>
        <p:spPr>
          <a:xfrm>
            <a:off x="0" y="651533"/>
            <a:ext cx="9144000" cy="464344"/>
          </a:xfrm>
          <a:prstGeom prst="rect">
            <a:avLst/>
          </a:prstGeom>
        </p:spPr>
        <p:txBody>
          <a:bodyPr vert="horz" lIns="68580" tIns="34290" rIns="68580" bIns="34290" rtlCol="0" anchor="b">
            <a:normAutofit fontScale="77500" lnSpcReduction="20000"/>
          </a:bodyPr>
          <a:lstStyle>
            <a:lvl1pPr algn="ctr" defTabSz="914400" rtl="0" eaLnBrk="1" latinLnBrk="0" hangingPunct="1">
              <a:lnSpc>
                <a:spcPct val="90000"/>
              </a:lnSpc>
              <a:spcBef>
                <a:spcPct val="0"/>
              </a:spcBef>
              <a:buNone/>
              <a:defRPr sz="6000" b="1" kern="1200">
                <a:solidFill>
                  <a:schemeClr val="accent1"/>
                </a:solidFill>
                <a:latin typeface="Arial" panose="020B0604020202020204" pitchFamily="34" charset="0"/>
                <a:ea typeface="+mj-ea"/>
                <a:cs typeface="Arial" panose="020B0604020202020204" pitchFamily="34" charset="0"/>
              </a:defRPr>
            </a:lvl1pPr>
          </a:lstStyle>
          <a:p>
            <a:r>
              <a:rPr lang="en-US" altLang="en-US" sz="4500" dirty="0">
                <a:solidFill>
                  <a:schemeClr val="accent1">
                    <a:lumMod val="75000"/>
                  </a:schemeClr>
                </a:solidFill>
                <a:ea typeface="ＭＳ Ｐゴシック" panose="020B0600070205080204" pitchFamily="34" charset="-128"/>
              </a:rPr>
              <a:t>Dos </a:t>
            </a:r>
            <a:r>
              <a:rPr lang="en-US" altLang="en-US" sz="2600" b="0" dirty="0">
                <a:solidFill>
                  <a:schemeClr val="tx1"/>
                </a:solidFill>
                <a:ea typeface="ＭＳ Ｐゴシック" panose="020B0600070205080204" pitchFamily="34" charset="-128"/>
              </a:rPr>
              <a:t>(only a selection)</a:t>
            </a:r>
            <a:endParaRPr lang="en-US" altLang="en-US" sz="4500" b="0" dirty="0">
              <a:solidFill>
                <a:schemeClr val="tx1"/>
              </a:solidFill>
              <a:ea typeface="ＭＳ Ｐゴシック" panose="020B0600070205080204" pitchFamily="34" charset="-128"/>
            </a:endParaRPr>
          </a:p>
        </p:txBody>
      </p:sp>
      <p:sp>
        <p:nvSpPr>
          <p:cNvPr id="3" name="TextBox 2">
            <a:extLst>
              <a:ext uri="{FF2B5EF4-FFF2-40B4-BE49-F238E27FC236}">
                <a16:creationId xmlns:a16="http://schemas.microsoft.com/office/drawing/2014/main" id="{E793F59B-17CA-9402-D919-01041D4149BE}"/>
              </a:ext>
            </a:extLst>
          </p:cNvPr>
          <p:cNvSpPr txBox="1"/>
          <p:nvPr/>
        </p:nvSpPr>
        <p:spPr>
          <a:xfrm>
            <a:off x="464949" y="1048583"/>
            <a:ext cx="8043620"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Project overview, architecture diagram, quick-start guide.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Distinct SW/HW documentation. All files should have headers.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All design decisions must be justified thoroughly. Explain alternatives and trade-offs you considered. I want to understand how you ended at your final solution.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Include AI prompts and acknowledge the use of AI.</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Document testing and verification scenarios.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Include performance metrics (e.g., max. clock frequency, latency, throughput, etc.), resource utilization (e.g., number of transistors, power consumption, etc.), and comparisons to baseline implementations (i.e., your software implementation) or published results where possible.</a:t>
            </a:r>
          </a:p>
        </p:txBody>
      </p:sp>
    </p:spTree>
    <p:extLst>
      <p:ext uri="{BB962C8B-B14F-4D97-AF65-F5344CB8AC3E}">
        <p14:creationId xmlns:p14="http://schemas.microsoft.com/office/powerpoint/2010/main" val="556826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1DF0-F377-47D1-162F-44FEEC27B603}"/>
            </a:ext>
          </a:extLst>
        </p:cNvPr>
        <p:cNvGrpSpPr/>
        <p:nvPr/>
      </p:nvGrpSpPr>
      <p:grpSpPr>
        <a:xfrm>
          <a:off x="0" y="0"/>
          <a:ext cx="0" cy="0"/>
          <a:chOff x="0" y="0"/>
          <a:chExt cx="0" cy="0"/>
        </a:xfrm>
      </p:grpSpPr>
      <p:sp>
        <p:nvSpPr>
          <p:cNvPr id="2" name="Rectangle 2">
            <a:extLst>
              <a:ext uri="{FF2B5EF4-FFF2-40B4-BE49-F238E27FC236}">
                <a16:creationId xmlns:a16="http://schemas.microsoft.com/office/drawing/2014/main" id="{D1135772-4E58-28FF-31C6-685C253E72C2}"/>
              </a:ext>
            </a:extLst>
          </p:cNvPr>
          <p:cNvSpPr txBox="1">
            <a:spLocks noChangeArrowheads="1"/>
          </p:cNvSpPr>
          <p:nvPr/>
        </p:nvSpPr>
        <p:spPr>
          <a:xfrm>
            <a:off x="0" y="590092"/>
            <a:ext cx="9144000" cy="464344"/>
          </a:xfrm>
          <a:prstGeom prst="rect">
            <a:avLst/>
          </a:prstGeom>
        </p:spPr>
        <p:txBody>
          <a:bodyPr vert="horz" lIns="68580" tIns="34290" rIns="68580" bIns="34290" rtlCol="0" anchor="b">
            <a:normAutofit fontScale="77500" lnSpcReduction="20000"/>
          </a:bodyPr>
          <a:lstStyle>
            <a:lvl1pPr algn="ctr" defTabSz="914400" rtl="0" eaLnBrk="1" latinLnBrk="0" hangingPunct="1">
              <a:lnSpc>
                <a:spcPct val="90000"/>
              </a:lnSpc>
              <a:spcBef>
                <a:spcPct val="0"/>
              </a:spcBef>
              <a:buNone/>
              <a:defRPr sz="6000" b="1" kern="1200">
                <a:solidFill>
                  <a:schemeClr val="accent1"/>
                </a:solidFill>
                <a:latin typeface="Arial" panose="020B0604020202020204" pitchFamily="34" charset="0"/>
                <a:ea typeface="+mj-ea"/>
                <a:cs typeface="Arial" panose="020B0604020202020204" pitchFamily="34" charset="0"/>
              </a:defRPr>
            </a:lvl1pPr>
          </a:lstStyle>
          <a:p>
            <a:r>
              <a:rPr lang="en-US" altLang="en-US" sz="4500" dirty="0">
                <a:solidFill>
                  <a:schemeClr val="accent1">
                    <a:lumMod val="75000"/>
                  </a:schemeClr>
                </a:solidFill>
                <a:ea typeface="ＭＳ Ｐゴシック" panose="020B0600070205080204" pitchFamily="34" charset="-128"/>
              </a:rPr>
              <a:t>Today’s presentations</a:t>
            </a:r>
          </a:p>
        </p:txBody>
      </p:sp>
      <p:sp>
        <p:nvSpPr>
          <p:cNvPr id="5" name="TextBox 4">
            <a:extLst>
              <a:ext uri="{FF2B5EF4-FFF2-40B4-BE49-F238E27FC236}">
                <a16:creationId xmlns:a16="http://schemas.microsoft.com/office/drawing/2014/main" id="{0FFA6EDC-8FD1-9B19-1423-9BB45A482BF2}"/>
              </a:ext>
            </a:extLst>
          </p:cNvPr>
          <p:cNvSpPr txBox="1"/>
          <p:nvPr/>
        </p:nvSpPr>
        <p:spPr>
          <a:xfrm>
            <a:off x="3280621" y="1054436"/>
            <a:ext cx="2582758" cy="369332"/>
          </a:xfrm>
          <a:prstGeom prst="rect">
            <a:avLst/>
          </a:prstGeom>
          <a:noFill/>
        </p:spPr>
        <p:txBody>
          <a:bodyPr wrap="none" rtlCol="0">
            <a:spAutoFit/>
          </a:bodyPr>
          <a:lstStyle/>
          <a:p>
            <a:pPr algn="ctr"/>
            <a:r>
              <a:rPr lang="en-US" dirty="0">
                <a:solidFill>
                  <a:srgbClr val="FF0000"/>
                </a:solidFill>
                <a:latin typeface="Arial" panose="020B0604020202020204" pitchFamily="34" charset="0"/>
                <a:cs typeface="Arial" panose="020B0604020202020204" pitchFamily="34" charset="0"/>
              </a:rPr>
              <a:t>1 slide, 1 minute. Strict!</a:t>
            </a:r>
          </a:p>
        </p:txBody>
      </p:sp>
      <p:pic>
        <p:nvPicPr>
          <p:cNvPr id="6" name="Picture 5" descr="A screenshot of a phone&#10;&#10;AI-generated content may be incorrect.">
            <a:extLst>
              <a:ext uri="{FF2B5EF4-FFF2-40B4-BE49-F238E27FC236}">
                <a16:creationId xmlns:a16="http://schemas.microsoft.com/office/drawing/2014/main" id="{BC5C61DD-56FC-D904-B413-33522C08DE6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67303" y="1587691"/>
            <a:ext cx="7772400" cy="1968118"/>
          </a:xfrm>
          <a:prstGeom prst="rect">
            <a:avLst/>
          </a:prstGeom>
        </p:spPr>
      </p:pic>
    </p:spTree>
    <p:extLst>
      <p:ext uri="{BB962C8B-B14F-4D97-AF65-F5344CB8AC3E}">
        <p14:creationId xmlns:p14="http://schemas.microsoft.com/office/powerpoint/2010/main" val="109724326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10093</TotalTime>
  <Words>213</Words>
  <Application>Microsoft Macintosh PowerPoint</Application>
  <PresentationFormat>On-screen Show (16:9)</PresentationFormat>
  <Paragraphs>26</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ＭＳ Ｐゴシック</vt:lpstr>
      <vt:lpstr>Arial</vt:lpstr>
      <vt:lpstr>Calibri</vt:lpstr>
      <vt:lpstr>Calibri Light</vt:lpstr>
      <vt:lpstr>Times</vt:lpstr>
      <vt:lpstr>Office 2013 - 2022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Microsoft Office User</dc:creator>
  <cp:lastModifiedBy>Christof Teuscher</cp:lastModifiedBy>
  <cp:revision>366</cp:revision>
  <cp:lastPrinted>2025-06-04T19:54:58Z</cp:lastPrinted>
  <dcterms:created xsi:type="dcterms:W3CDTF">2020-09-27T22:07:31Z</dcterms:created>
  <dcterms:modified xsi:type="dcterms:W3CDTF">2025-08-14T17:07:14Z</dcterms:modified>
</cp:coreProperties>
</file>