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5" r:id="rId2"/>
    <p:sldId id="350" r:id="rId3"/>
    <p:sldId id="356" r:id="rId4"/>
    <p:sldId id="354" r:id="rId5"/>
    <p:sldId id="3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0"/>
    <p:restoredTop sz="95918"/>
  </p:normalViewPr>
  <p:slideViewPr>
    <p:cSldViewPr snapToGrid="0" snapToObjects="1">
      <p:cViewPr varScale="1">
        <p:scale>
          <a:sx n="163" d="100"/>
          <a:sy n="163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A8560-1FBD-1D1D-5ED7-58065129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220ED-2753-17DF-1FB1-D851031A8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7B1A0-1D71-CCC1-31F2-C88CE00D1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48D6-BF52-F618-5B07-940390904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6AA9E-879E-13AE-EE0F-A684D258C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A0EB9-FE60-EC31-DEA4-D7D83E68C7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0ED9D-2787-884C-5CBA-92521ECAC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3AF0E-A14C-FE5D-1206-4BF4A46C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6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36D67-80F3-C54B-E447-8EF32D0B4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5A1C2D-8E4C-1FA0-2BF8-E7AE4E225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AA04F-BEBB-9FA3-32BE-9C262FB83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8DA3B-F558-4A7B-A1BA-A3A4FB66A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80322-6361-01E1-B2CA-21ACDF84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8DA75-EE97-929E-6844-7A0B50AE8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4D243-1F45-96BC-5C5A-F189F07E8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29B90-BF71-AB6D-A321-B3A95B500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6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1398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 dirty="0">
                <a:solidFill>
                  <a:srgbClr val="24459C"/>
                </a:solidFill>
              </a:rPr>
              <a:t>Codefest #1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45711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4" y="783634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8" y="11514"/>
            <a:ext cx="8711750" cy="4833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8F99-1881-A244-D928-6543D783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0D9BDE-32D2-901E-DC77-18F1AB0690F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Codefest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63A1F0-B92A-90C7-3E5A-CBEB264F401C}"/>
              </a:ext>
            </a:extLst>
          </p:cNvPr>
          <p:cNvSpPr/>
          <p:nvPr/>
        </p:nvSpPr>
        <p:spPr>
          <a:xfrm>
            <a:off x="717906" y="1252137"/>
            <a:ext cx="7936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A codefest (</a:t>
            </a:r>
            <a:r>
              <a:rPr lang="en-US" sz="2400" dirty="0" err="1">
                <a:latin typeface="Arial" panose="020B0604020202020204" pitchFamily="34" charset="0"/>
              </a:rPr>
              <a:t>a.k.a</a:t>
            </a:r>
            <a:r>
              <a:rPr lang="en-US" sz="2400" dirty="0">
                <a:latin typeface="Arial" panose="020B0604020202020204" pitchFamily="34" charset="0"/>
              </a:rPr>
              <a:t> hackathon) is a collaborative event where participants, often in teams, work intensively on a project within a short timeframe to solve a problem or create a prototype.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9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2960-3B59-88CE-C917-12BE2D98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56BE8D7-2DF4-9093-0A99-C5CEC8AE0DF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591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Codefest 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FDF7AE-EDA9-737C-862D-9F944DCCC600}"/>
              </a:ext>
            </a:extLst>
          </p:cNvPr>
          <p:cNvSpPr/>
          <p:nvPr/>
        </p:nvSpPr>
        <p:spPr>
          <a:xfrm>
            <a:off x="726831" y="1023537"/>
            <a:ext cx="76668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Arial" panose="020B0604020202020204" pitchFamily="34" charset="0"/>
              </a:rPr>
              <a:t>Rapid prototyping</a:t>
            </a:r>
            <a:r>
              <a:rPr lang="en-US" sz="2000">
                <a:latin typeface="Arial" panose="020B0604020202020204" pitchFamily="34" charset="0"/>
              </a:rPr>
              <a:t>, solve problems, and create complex designs using “vibe coding.”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use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LLMs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efficiently to create complex design we couldn’t create without.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 LLMs to learn and to gain a deeper understanding of the subject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Collaborate, share and learn from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Present, document, communicate.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Motivate you to go home and brings things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60676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2A5A-6491-AE4D-BCA3-9111F19EF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F5CDB62-DE59-C518-CB60-A2D1BBD5776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Today: Warm-up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2C91B6-FCB4-8202-0A80-5739714DBAFB}"/>
              </a:ext>
            </a:extLst>
          </p:cNvPr>
          <p:cNvSpPr/>
          <p:nvPr/>
        </p:nvSpPr>
        <p:spPr>
          <a:xfrm>
            <a:off x="577921" y="1137837"/>
            <a:ext cx="79367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Explore “vibe coding”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Install tools and get used to the workflow.</a:t>
            </a:r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Lay some groundwork for co-design.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Start with high-level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 profiling of different workloads to understand where CPU cycles are burnt and where the bottlenecks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5F9F-2FAE-1EE3-7D51-4A1C173F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6C44C54-E06F-E070-5224-9DA5A3B40AA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Show your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694BD-8C86-305F-5538-F03A73E42B0B}"/>
              </a:ext>
            </a:extLst>
          </p:cNvPr>
          <p:cNvSpPr/>
          <p:nvPr/>
        </p:nvSpPr>
        <p:spPr>
          <a:xfrm>
            <a:off x="577921" y="1137837"/>
            <a:ext cx="7936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Volunteer to show what you’ve got (whether it works or not)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Google Meet link in Slack.</a:t>
            </a:r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740E6AC8-D1B4-64C4-6BAB-0D734E98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64" y="2405672"/>
            <a:ext cx="3568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6384</TotalTime>
  <Words>223</Words>
  <Application>Microsoft Macintosh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286</cp:revision>
  <cp:lastPrinted>2025-03-31T15:23:03Z</cp:lastPrinted>
  <dcterms:created xsi:type="dcterms:W3CDTF">2020-09-27T22:07:31Z</dcterms:created>
  <dcterms:modified xsi:type="dcterms:W3CDTF">2025-08-14T17:02:01Z</dcterms:modified>
</cp:coreProperties>
</file>