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5" r:id="rId2"/>
    <p:sldId id="350" r:id="rId3"/>
    <p:sldId id="365" r:id="rId4"/>
    <p:sldId id="367" r:id="rId5"/>
    <p:sldId id="372" r:id="rId6"/>
    <p:sldId id="370" r:id="rId7"/>
    <p:sldId id="37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/>
    <p:restoredTop sz="95918"/>
  </p:normalViewPr>
  <p:slideViewPr>
    <p:cSldViewPr snapToGrid="0" snapToObjects="1">
      <p:cViewPr varScale="1">
        <p:scale>
          <a:sx n="156" d="100"/>
          <a:sy n="15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B2B9-2B41-4E9D-B7C0-57BE1D5D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C8655-43B7-A1E1-AE2F-928C8236E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5865-16C8-E521-3340-E49E2DED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7B9E-6ECB-74C8-CA93-975ADA937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131F-133C-805E-93F0-90FF5E8B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3EE9-BBF7-1642-7D19-D76B1FDEE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1F456-1299-BC41-369D-0323A3452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D555-BFC5-B212-944C-CAE9A11CA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5C10F-FB2B-BE9D-940E-D6B8B312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7BB63-D203-E657-6BA1-DF155C1A0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FF2EC-2768-B415-E9D1-93FA16B42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EBF3-DBDC-81B7-BC03-E3CB68463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9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DA50-C872-9054-A78F-486E6063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8FB51-68DB-2804-1A3A-84C130F7B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14D91-6823-8888-33C1-5CA44F93E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13D1-7B96-BE33-7A19-AB2173372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55BA-4189-DDF5-AE42-34468381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31C6A-0B99-3B41-48C0-F2BE339F7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F972F-4495-074B-4CA8-EDA8CF859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89C16-87E8-6395-CEDF-5A9EFECFA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3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>
                <a:solidFill>
                  <a:srgbClr val="24459C"/>
                </a:solidFill>
              </a:rPr>
              <a:t>Week 4: Recap, outlook, and reminders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84241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did you learn last week?</a:t>
            </a: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12F-5C47-F75B-8052-2506000C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EF6A3-5E29-712D-C54F-A0C1656D5D60}"/>
              </a:ext>
            </a:extLst>
          </p:cNvPr>
          <p:cNvGraphicFramePr>
            <a:graphicFrameLocks noGrp="1"/>
          </p:cNvGraphicFramePr>
          <p:nvPr/>
        </p:nvGraphicFramePr>
        <p:xfrm>
          <a:off x="554019" y="651510"/>
          <a:ext cx="80359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08">
                  <a:extLst>
                    <a:ext uri="{9D8B030D-6E8A-4147-A177-3AD203B41FA5}">
                      <a16:colId xmlns:a16="http://schemas.microsoft.com/office/drawing/2014/main" val="2310770265"/>
                    </a:ext>
                  </a:extLst>
                </a:gridCol>
                <a:gridCol w="3581365">
                  <a:extLst>
                    <a:ext uri="{9D8B030D-6E8A-4147-A177-3AD203B41FA5}">
                      <a16:colId xmlns:a16="http://schemas.microsoft.com/office/drawing/2014/main" val="4063361982"/>
                    </a:ext>
                  </a:extLst>
                </a:gridCol>
                <a:gridCol w="3813489">
                  <a:extLst>
                    <a:ext uri="{9D8B030D-6E8A-4147-A177-3AD203B41FA5}">
                      <a16:colId xmlns:a16="http://schemas.microsoft.com/office/drawing/2014/main" val="286698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(Codefest)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HW/AI/ML overview + codesign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main project: pick workload, start analysis, benchmark,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architecture and programming for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Drafting a HW architecture, creating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neural networks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HW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8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In-memory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initial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chips: </a:t>
                      </a:r>
                      <a:r>
                        <a:rPr lang="en-US" dirty="0" err="1"/>
                        <a:t>TrueNorth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Loihi</a:t>
                      </a:r>
                      <a:r>
                        <a:rPr lang="en-US" dirty="0"/>
                        <a:t>, Akida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computing with mem-devices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Synthesizing design +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Hardware accelerators for embedded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technologies and future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tests, validation, verification,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475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0A2FB30-E72E-44D5-C3A4-4AA7A179C7DF}"/>
              </a:ext>
            </a:extLst>
          </p:cNvPr>
          <p:cNvSpPr/>
          <p:nvPr/>
        </p:nvSpPr>
        <p:spPr>
          <a:xfrm>
            <a:off x="491706" y="1854679"/>
            <a:ext cx="8169215" cy="43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8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733-94D1-6B9F-EE1F-AA44E4231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057CCC-94DF-2C39-66BA-D32C395532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This week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ED9DE-4AF1-98F9-3D2F-BCDA9D39B616}"/>
              </a:ext>
            </a:extLst>
          </p:cNvPr>
          <p:cNvSpPr/>
          <p:nvPr/>
        </p:nvSpPr>
        <p:spPr>
          <a:xfrm>
            <a:off x="489380" y="1054436"/>
            <a:ext cx="79775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Monday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Mapping deep neural nets (CNN) on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in-person codefest. Individual project time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 from home or get together somewhere in small working groups.</a:t>
            </a:r>
          </a:p>
        </p:txBody>
      </p:sp>
    </p:spTree>
    <p:extLst>
      <p:ext uri="{BB962C8B-B14F-4D97-AF65-F5344CB8AC3E}">
        <p14:creationId xmlns:p14="http://schemas.microsoft.com/office/powerpoint/2010/main" val="386922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12D1-C0C1-19BE-4DC6-E20396EE8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6FE52D8-7641-7317-2AEB-15B2CD4E6EE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In the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A24C8-0A2C-DFD8-3A04-F4CD2EE599E8}"/>
              </a:ext>
            </a:extLst>
          </p:cNvPr>
          <p:cNvSpPr/>
          <p:nvPr/>
        </p:nvSpPr>
        <p:spPr>
          <a:xfrm>
            <a:off x="489380" y="1106902"/>
            <a:ext cx="7977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Week 4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Week 4 codefest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Guidance on progress and self-grading</a:t>
            </a:r>
          </a:p>
        </p:txBody>
      </p:sp>
    </p:spTree>
    <p:extLst>
      <p:ext uri="{BB962C8B-B14F-4D97-AF65-F5344CB8AC3E}">
        <p14:creationId xmlns:p14="http://schemas.microsoft.com/office/powerpoint/2010/main" val="372132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6828E-1BA7-1BE2-D2C1-3CE32139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0AE792-6D66-9A9C-27BC-C6F15116CD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Github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and portfolio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20CE5-0B5A-C6F8-1CC5-CDBE98E15AA3}"/>
              </a:ext>
            </a:extLst>
          </p:cNvPr>
          <p:cNvSpPr/>
          <p:nvPr/>
        </p:nvSpPr>
        <p:spPr>
          <a:xfrm>
            <a:off x="539598" y="1137837"/>
            <a:ext cx="80255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Update at least weekly.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Push codes out, even if not working or finished yet. Show steady progress and good work ethic.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Organize your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/portfolio somewhat logically. Your work should be easy to find.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Someone should be able to replicate what you did.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See (upcoming) self-evaluation guidelines for more dos and don’ts</a:t>
            </a:r>
          </a:p>
        </p:txBody>
      </p:sp>
    </p:spTree>
    <p:extLst>
      <p:ext uri="{BB962C8B-B14F-4D97-AF65-F5344CB8AC3E}">
        <p14:creationId xmlns:p14="http://schemas.microsoft.com/office/powerpoint/2010/main" val="68884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384E-93B0-DE14-16EC-F8AEC1C1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27BC95-AC94-103A-1B16-B487BA851DBB}"/>
              </a:ext>
            </a:extLst>
          </p:cNvPr>
          <p:cNvSpPr txBox="1">
            <a:spLocks noChangeArrowheads="1"/>
          </p:cNvSpPr>
          <p:nvPr/>
        </p:nvSpPr>
        <p:spPr>
          <a:xfrm>
            <a:off x="-19622" y="590365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Industry news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0419A-F0B7-310A-E5F6-2D6D3AB94F97}"/>
              </a:ext>
            </a:extLst>
          </p:cNvPr>
          <p:cNvSpPr/>
          <p:nvPr/>
        </p:nvSpPr>
        <p:spPr>
          <a:xfrm>
            <a:off x="539598" y="1137837"/>
            <a:ext cx="80255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Intel will sell 51% of Altera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to investment firm Silver Lake in a deal that values the FPGA maker at $8.75 billion. Intel will retain the remaining 49% stake. Intel acquired Altera in 2015 for $16.7 billion. Raghib Hussain, previously president of products and technologies at Marvell, will take over as Altera’s new CEO. The deal is expected to close in the second half of 2025.</a:t>
            </a:r>
          </a:p>
        </p:txBody>
      </p:sp>
    </p:spTree>
    <p:extLst>
      <p:ext uri="{BB962C8B-B14F-4D97-AF65-F5344CB8AC3E}">
        <p14:creationId xmlns:p14="http://schemas.microsoft.com/office/powerpoint/2010/main" val="276174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6592</TotalTime>
  <Words>359</Words>
  <Application>Microsoft Macintosh PowerPoint</Application>
  <PresentationFormat>On-screen Show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309</cp:revision>
  <cp:lastPrinted>2025-08-14T17:04:06Z</cp:lastPrinted>
  <dcterms:created xsi:type="dcterms:W3CDTF">2020-09-27T22:07:31Z</dcterms:created>
  <dcterms:modified xsi:type="dcterms:W3CDTF">2025-08-14T17:04:11Z</dcterms:modified>
</cp:coreProperties>
</file>