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65" r:id="rId2"/>
    <p:sldId id="389" r:id="rId3"/>
    <p:sldId id="399" r:id="rId4"/>
    <p:sldId id="400" r:id="rId5"/>
    <p:sldId id="401" r:id="rId6"/>
    <p:sldId id="373" r:id="rId7"/>
    <p:sldId id="396" r:id="rId8"/>
    <p:sldId id="398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/>
    <p:restoredTop sz="95918"/>
  </p:normalViewPr>
  <p:slideViewPr>
    <p:cSldViewPr snapToGrid="0" snapToObjects="1">
      <p:cViewPr varScale="1">
        <p:scale>
          <a:sx n="164" d="100"/>
          <a:sy n="164" d="100"/>
        </p:scale>
        <p:origin x="40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6FF5-7FB6-F541-8DB2-1849BD43E28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86BD-F9D3-714A-97D3-CE79C608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CD4E3-FAF0-DEC1-D235-2AF44449F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34B86-73E1-5DF5-6C05-7931459AD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713728-F6AA-6464-9520-0AC79EF6F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49E3-E759-38C3-DA8F-602B799C7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667A7-9799-FD11-8B26-120B59294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0E295E-F205-38CB-1FE2-ADB5994D3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9ACE2-60BD-EF53-E5DC-BE61E470D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C608D-A28E-43C4-DE91-E0764A375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4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0A1DF-F51D-7CBD-19A9-4CF7991E8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996AD6-C4F5-568B-C1E3-7024A5C2D7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E043EF-C20E-C574-98BF-5FCDEFC43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50C16-A66A-FBAB-8F99-4021706C1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02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AFEFF-2147-C6F1-7BC8-6B6BD672B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4FC7D-24D9-3A25-29DC-E0683924E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C26C31-9F24-247F-F8C4-1BEE5D1B9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21CA8-6B39-D90A-26F6-9A58A05A8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8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8B46C-F92D-1277-1EFF-F45577979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E7E95-1AED-C13F-AB7A-7B68D6A20E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B66BA7-0A5C-9E56-32DF-36BF4DCCC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C8939-CD2D-D013-4673-D92054796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8FFB-3DB2-7A05-D78E-4ACADCF7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F19E38-2381-2E41-D384-922EC8D77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B0F64C-801A-C073-2CFC-89B110051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C44AF-1A6E-A734-B1E8-9C44D4556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5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81C11-EAE2-B2C0-B5DA-06FC062E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A07A1-8574-DC15-C7EF-8F549B3BD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C8487C-8179-3092-8CBF-CE0C52485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6916C-D470-DC83-CE08-EB879868B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5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9BAFD2D3-88A4-BC04-C2E9-10A3919C2F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613" y="120536"/>
            <a:ext cx="3288506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Christof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</a:t>
            </a: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teuscher@pdx.edu</a:t>
            </a:r>
            <a:endParaRPr lang="en-US" altLang="x-none" sz="750" dirty="0">
              <a:solidFill>
                <a:srgbClr val="244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EBE691C4-CC95-21B1-521C-72E9766471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7564" y="130969"/>
            <a:ext cx="2268140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www.teuscher-lab.com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/teaching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07107-4C7A-6388-1647-58B65957A3DA}"/>
              </a:ext>
            </a:extLst>
          </p:cNvPr>
          <p:cNvSpPr/>
          <p:nvPr userDrawn="1"/>
        </p:nvSpPr>
        <p:spPr bwMode="auto">
          <a:xfrm>
            <a:off x="646133" y="182027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B7DBDC-1080-2A07-316D-EA828BF56950}"/>
              </a:ext>
            </a:extLst>
          </p:cNvPr>
          <p:cNvSpPr/>
          <p:nvPr userDrawn="1"/>
        </p:nvSpPr>
        <p:spPr bwMode="auto">
          <a:xfrm>
            <a:off x="8337221" y="214982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B542E-AA85-C511-5A55-7CB156F9D3EF}"/>
              </a:ext>
            </a:extLst>
          </p:cNvPr>
          <p:cNvSpPr/>
          <p:nvPr userDrawn="1"/>
        </p:nvSpPr>
        <p:spPr bwMode="auto">
          <a:xfrm>
            <a:off x="8426345" y="359590"/>
            <a:ext cx="99153" cy="9915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1F6CA2-1700-64F4-7F7C-4973349DBC93}"/>
              </a:ext>
            </a:extLst>
          </p:cNvPr>
          <p:cNvSpPr/>
          <p:nvPr userDrawn="1"/>
        </p:nvSpPr>
        <p:spPr bwMode="auto">
          <a:xfrm>
            <a:off x="950575" y="198700"/>
            <a:ext cx="78863" cy="7886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83AB8-F6E3-FAD3-11AA-6933B09502E1}"/>
              </a:ext>
            </a:extLst>
          </p:cNvPr>
          <p:cNvSpPr/>
          <p:nvPr userDrawn="1"/>
        </p:nvSpPr>
        <p:spPr bwMode="auto">
          <a:xfrm>
            <a:off x="861875" y="360785"/>
            <a:ext cx="95806" cy="958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E639-31F9-28C4-C1EC-9C69F2DD0D41}"/>
              </a:ext>
            </a:extLst>
          </p:cNvPr>
          <p:cNvSpPr/>
          <p:nvPr userDrawn="1"/>
        </p:nvSpPr>
        <p:spPr bwMode="auto">
          <a:xfrm>
            <a:off x="591800" y="411384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6692F4-4B97-6294-ECDC-F130605664B1}"/>
              </a:ext>
            </a:extLst>
          </p:cNvPr>
          <p:cNvSpPr/>
          <p:nvPr userDrawn="1"/>
        </p:nvSpPr>
        <p:spPr bwMode="auto">
          <a:xfrm>
            <a:off x="2204311" y="296945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A22CE-FA3D-A49B-2A4C-A0F7DF664A02}"/>
              </a:ext>
            </a:extLst>
          </p:cNvPr>
          <p:cNvSpPr/>
          <p:nvPr userDrawn="1"/>
        </p:nvSpPr>
        <p:spPr bwMode="auto">
          <a:xfrm>
            <a:off x="8089877" y="332686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B43AF4-441D-91E0-5FB4-84C5EB619628}"/>
              </a:ext>
            </a:extLst>
          </p:cNvPr>
          <p:cNvSpPr/>
          <p:nvPr userDrawn="1"/>
        </p:nvSpPr>
        <p:spPr bwMode="auto">
          <a:xfrm>
            <a:off x="7708877" y="261248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65E716-7BE4-36B5-47AD-B69E8CA22CCD}"/>
              </a:ext>
            </a:extLst>
          </p:cNvPr>
          <p:cNvSpPr/>
          <p:nvPr userDrawn="1"/>
        </p:nvSpPr>
        <p:spPr bwMode="auto">
          <a:xfrm>
            <a:off x="7837464" y="394488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pic>
        <p:nvPicPr>
          <p:cNvPr id="19" name="Picture 21" descr="psulogo_horiz_msword.jpg">
            <a:extLst>
              <a:ext uri="{FF2B5EF4-FFF2-40B4-BE49-F238E27FC236}">
                <a16:creationId xmlns:a16="http://schemas.microsoft.com/office/drawing/2014/main" id="{5E640EA6-A5E8-7C61-E4EF-97F3C5D9E3A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9132" y="4664992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E85A9A-05D7-666A-13FD-FB7EEADF1D8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00" y="4673551"/>
            <a:ext cx="1775683" cy="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fabless/openlane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hyperlink" Target="https://openlane2.readthedocs.io/en/latest/getting_started/newcomers/index.html" TargetMode="External"/><Relationship Id="rId4" Type="http://schemas.openxmlformats.org/officeDocument/2006/relationships/hyperlink" Target="https://github.com/efabless/openlane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DA1822A-3F08-7B40-83F4-E9A869B6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300740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0243F-FABB-B74A-B538-4A1368CF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63793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25099E5-6654-6D41-ACCE-99A963B2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9" y="4517233"/>
            <a:ext cx="8713339" cy="5453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F00B387-DEA5-F44B-9221-48D85BA9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175723"/>
            <a:ext cx="91535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5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ED40819-BAF4-B74C-9294-0E5A26FD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63855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teuscher@pdx.edu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0662374-3050-E148-ABD1-5B1157D9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47161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www.teuscher-lab.com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8EEF0CA9-8F7D-DD4C-BDD9-2366B8C95FB4}"/>
              </a:ext>
            </a:extLst>
          </p:cNvPr>
          <p:cNvGrpSpPr>
            <a:grpSpLocks/>
          </p:cNvGrpSpPr>
          <p:nvPr/>
        </p:nvGrpSpPr>
        <p:grpSpPr bwMode="auto">
          <a:xfrm>
            <a:off x="-1" y="1736382"/>
            <a:ext cx="9153535" cy="669131"/>
            <a:chOff x="0" y="1661"/>
            <a:chExt cx="5760" cy="562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6076B17A-B467-524A-BE94-2794A9B2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61"/>
              <a:ext cx="576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r>
                <a:rPr lang="en-US" altLang="en-US" sz="1500" dirty="0"/>
                <a:t>Portland State University</a:t>
              </a:r>
            </a:p>
            <a:p>
              <a:pPr algn="ctr" eaLnBrk="1" hangingPunct="1">
                <a:buFont typeface="Times" pitchFamily="2" charset="0"/>
                <a:buNone/>
              </a:pPr>
              <a:endParaRPr lang="en-US" altLang="en-US" sz="1500" dirty="0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73F6854-D829-B94A-8B10-C1BC57EC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5"/>
              <a:ext cx="57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endParaRPr lang="en-US" altLang="en-US" sz="150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02BC9CDC-7546-F942-BDEB-05E9CF2D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" y="1973316"/>
            <a:ext cx="915353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/>
              <a:t>Department of Electrical and Computer Engineering (ECE)</a:t>
            </a:r>
          </a:p>
          <a:p>
            <a:pPr algn="ctr" eaLnBrk="1" hangingPunct="1">
              <a:buFont typeface="Times" pitchFamily="2" charset="0"/>
              <a:buNone/>
            </a:pPr>
            <a:endParaRPr lang="en-US" altLang="en-US" sz="15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FA1916C-E7A4-D147-9A88-CA1526EC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34394"/>
            <a:ext cx="9144000" cy="8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24459C"/>
                </a:solidFill>
              </a:rPr>
              <a:t>Codefest #7</a:t>
            </a:r>
            <a:r>
              <a:rPr lang="en-US" altLang="en-US" b="1">
                <a:solidFill>
                  <a:srgbClr val="24459C"/>
                </a:solidFill>
              </a:rPr>
              <a:t>: </a:t>
            </a:r>
            <a:r>
              <a:rPr lang="en-US" b="1">
                <a:solidFill>
                  <a:srgbClr val="24459C"/>
                </a:solidFill>
              </a:rPr>
              <a:t>Rethinking, reorienting, scaling back?</a:t>
            </a:r>
            <a:endParaRPr lang="en-US" altLang="en-US" b="1" dirty="0">
              <a:solidFill>
                <a:srgbClr val="24459C"/>
              </a:solidFill>
            </a:endParaRP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E4E4401-5710-FF45-8D44-B977FAA9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1422" y="564739"/>
            <a:ext cx="914400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>
                <a:solidFill>
                  <a:srgbClr val="FF6600"/>
                </a:solidFill>
              </a:rPr>
              <a:t>ECE 410/510: Hardware for AI and ML</a:t>
            </a:r>
          </a:p>
        </p:txBody>
      </p:sp>
      <p:pic>
        <p:nvPicPr>
          <p:cNvPr id="28" name="Picture 21" descr="psulogo_horiz_msword.jpg">
            <a:extLst>
              <a:ext uri="{FF2B5EF4-FFF2-40B4-BE49-F238E27FC236}">
                <a16:creationId xmlns:a16="http://schemas.microsoft.com/office/drawing/2014/main" id="{1B276CD8-E134-3C46-9AD0-A242F0890B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2367" y="4517233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F0B8B1-D392-3C10-E58F-6360151EDC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4517233"/>
            <a:ext cx="1775683" cy="311801"/>
          </a:xfrm>
          <a:prstGeom prst="rect">
            <a:avLst/>
          </a:prstGeom>
        </p:spPr>
      </p:pic>
      <p:pic>
        <p:nvPicPr>
          <p:cNvPr id="5" name="Picture 4" descr="A robot hand touching a chip&#10;&#10;AI-generated content may be incorrect.">
            <a:extLst>
              <a:ext uri="{FF2B5EF4-FFF2-40B4-BE49-F238E27FC236}">
                <a16:creationId xmlns:a16="http://schemas.microsoft.com/office/drawing/2014/main" id="{A0510663-57B7-035B-DFFE-8342C936BD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717" y="2903807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omputer hardware in a room&#10;&#10;AI-generated content may be incorrect.">
            <a:extLst>
              <a:ext uri="{FF2B5EF4-FFF2-40B4-BE49-F238E27FC236}">
                <a16:creationId xmlns:a16="http://schemas.microsoft.com/office/drawing/2014/main" id="{49C265D6-F85C-336E-ADED-8AD4680A3E0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454" y="2894944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F7CD9633-5639-C261-435F-CA961E3FDF1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7669" y="2908138"/>
            <a:ext cx="1245438" cy="12399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B84DED80-1B66-61D3-92A5-F9887919BBB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501" y="2918391"/>
            <a:ext cx="2073191" cy="1248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-up of a white square&#10;&#10;AI-generated content may be incorrect.">
            <a:extLst>
              <a:ext uri="{FF2B5EF4-FFF2-40B4-BE49-F238E27FC236}">
                <a16:creationId xmlns:a16="http://schemas.microsoft.com/office/drawing/2014/main" id="{DB3A117A-B708-893F-14AB-047C4609851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2903883"/>
            <a:ext cx="1701604" cy="12364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3">
            <a:extLst>
              <a:ext uri="{FF2B5EF4-FFF2-40B4-BE49-F238E27FC236}">
                <a16:creationId xmlns:a16="http://schemas.microsoft.com/office/drawing/2014/main" id="{B45F69AE-B44F-024F-8D40-4EFA64DB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35" y="406065"/>
            <a:ext cx="9153535" cy="28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350" dirty="0"/>
              <a:t>Christof Teuscher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53D9E23-CEF9-6F46-BFF7-427C00BA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64" y="-3641"/>
            <a:ext cx="3527490" cy="5928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60B1C5A6-157A-61C6-923A-3FADC752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088" y="50836"/>
            <a:ext cx="3527490" cy="59287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84639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1D08C-E29A-5289-E1A6-2351E997D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77D711FC-4AA4-A1ED-3CE2-01B3D57E07E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Weekly challenges</a:t>
            </a:r>
          </a:p>
        </p:txBody>
      </p:sp>
      <p:pic>
        <p:nvPicPr>
          <p:cNvPr id="3" name="Picture 2" descr="A screenshot of a paper&#10;&#10;AI-generated content may be incorrect.">
            <a:extLst>
              <a:ext uri="{FF2B5EF4-FFF2-40B4-BE49-F238E27FC236}">
                <a16:creationId xmlns:a16="http://schemas.microsoft.com/office/drawing/2014/main" id="{69FF5B7B-8FF8-5847-97B2-EEDF0E49735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4139" y="984142"/>
            <a:ext cx="5515722" cy="38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5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9E2F1-9EE8-B98E-BC58-40FE1030B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project&#10;&#10;AI-generated content may be incorrect.">
            <a:extLst>
              <a:ext uri="{FF2B5EF4-FFF2-40B4-BE49-F238E27FC236}">
                <a16:creationId xmlns:a16="http://schemas.microsoft.com/office/drawing/2014/main" id="{3E6023E2-7576-D967-3654-D57308E93DB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643731"/>
            <a:ext cx="77724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2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1A3B7-DBA8-AAF7-8ED4-F01E41288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5288284B-6DCF-B062-B074-6B12EB12884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66106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Project goals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A4FAE7-06AA-3F13-E7EB-7876CA1C50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375" y="899452"/>
            <a:ext cx="7351249" cy="2866635"/>
          </a:xfrm>
          <a:prstGeom prst="rect">
            <a:avLst/>
          </a:prstGeom>
        </p:spPr>
      </p:pic>
      <p:pic>
        <p:nvPicPr>
          <p:cNvPr id="6" name="Picture 5" descr="A diagram of a computer hardware system&#10;&#10;AI-generated content may be incorrect.">
            <a:extLst>
              <a:ext uri="{FF2B5EF4-FFF2-40B4-BE49-F238E27FC236}">
                <a16:creationId xmlns:a16="http://schemas.microsoft.com/office/drawing/2014/main" id="{0F066CE9-E68B-E672-0C72-1CEB2B978FC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492" y="3790812"/>
            <a:ext cx="3073016" cy="115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4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54812-1C8F-D000-D357-2AD004F93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C7E39387-C052-4ADE-068F-94B458EB203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466106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How is success defined?</a:t>
            </a:r>
          </a:p>
        </p:txBody>
      </p:sp>
      <p:pic>
        <p:nvPicPr>
          <p:cNvPr id="6" name="Picture 5" descr="A diagram of a computer hardware system&#10;&#10;AI-generated content may be incorrect.">
            <a:extLst>
              <a:ext uri="{FF2B5EF4-FFF2-40B4-BE49-F238E27FC236}">
                <a16:creationId xmlns:a16="http://schemas.microsoft.com/office/drawing/2014/main" id="{36E7C00E-38AC-DE21-8309-348CDAA00FF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5492" y="3150604"/>
            <a:ext cx="3073016" cy="1154331"/>
          </a:xfrm>
          <a:prstGeom prst="rect">
            <a:avLst/>
          </a:prstGeom>
        </p:spPr>
      </p:pic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BFB55AAD-C0FD-4872-6634-2AFD47F2221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1094123"/>
            <a:ext cx="7772400" cy="18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6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B6AE9-CFD9-C77B-992F-EC1184F2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9F8BC306-55E8-8A76-B724-52DF36DAEDE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8929" y="539932"/>
            <a:ext cx="3991712" cy="447293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2465D15-51ED-A793-0821-4D2FC14A56FD}"/>
              </a:ext>
            </a:extLst>
          </p:cNvPr>
          <p:cNvSpPr txBox="1">
            <a:spLocks noChangeArrowheads="1"/>
          </p:cNvSpPr>
          <p:nvPr/>
        </p:nvSpPr>
        <p:spPr>
          <a:xfrm>
            <a:off x="479159" y="820941"/>
            <a:ext cx="2574242" cy="126958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ASIC design 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9B69E-86BA-C2AE-CB02-498748F992C8}"/>
              </a:ext>
            </a:extLst>
          </p:cNvPr>
          <p:cNvSpPr txBox="1"/>
          <p:nvPr/>
        </p:nvSpPr>
        <p:spPr>
          <a:xfrm>
            <a:off x="5547629" y="820941"/>
            <a:ext cx="2779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Verilog/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SystemVerilog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/VHDL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02A8B-4400-0647-8176-354FECDAFABB}"/>
              </a:ext>
            </a:extLst>
          </p:cNvPr>
          <p:cNvSpPr txBox="1"/>
          <p:nvPr/>
        </p:nvSpPr>
        <p:spPr>
          <a:xfrm rot="16200000">
            <a:off x="2453373" y="1544432"/>
            <a:ext cx="228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and architecture designs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8DA425-7930-C2D2-C4C2-6C23AE3B0492}"/>
              </a:ext>
            </a:extLst>
          </p:cNvPr>
          <p:cNvSpPr txBox="1"/>
          <p:nvPr/>
        </p:nvSpPr>
        <p:spPr>
          <a:xfrm>
            <a:off x="560535" y="4296335"/>
            <a:ext cx="2922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Mishra, Ashutosh; Cha, </a:t>
            </a:r>
            <a:r>
              <a:rPr lang="en-US" sz="900" dirty="0" err="1"/>
              <a:t>Jaekwang</a:t>
            </a:r>
            <a:r>
              <a:rPr lang="en-US" sz="900" dirty="0"/>
              <a:t>; Park, </a:t>
            </a:r>
            <a:r>
              <a:rPr lang="en-US" sz="900" dirty="0" err="1"/>
              <a:t>Hyunbin</a:t>
            </a:r>
            <a:r>
              <a:rPr lang="en-US" sz="900" dirty="0"/>
              <a:t>; Kim, Shiho. Artificial Intelligence and Hardware Accelerators.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51381F-74AC-25DF-61CA-AA538E708389}"/>
              </a:ext>
            </a:extLst>
          </p:cNvPr>
          <p:cNvSpPr txBox="1"/>
          <p:nvPr/>
        </p:nvSpPr>
        <p:spPr>
          <a:xfrm rot="16200000">
            <a:off x="2478396" y="3576250"/>
            <a:ext cx="228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design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AFF7AAB-0105-35FB-C06C-C3C7CEC375C6}"/>
              </a:ext>
            </a:extLst>
          </p:cNvPr>
          <p:cNvSpPr/>
          <p:nvPr/>
        </p:nvSpPr>
        <p:spPr>
          <a:xfrm>
            <a:off x="5620871" y="3676229"/>
            <a:ext cx="1129553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5D2DF-3C02-994C-AF60-3A3BE258F856}"/>
              </a:ext>
            </a:extLst>
          </p:cNvPr>
          <p:cNvSpPr txBox="1"/>
          <p:nvPr/>
        </p:nvSpPr>
        <p:spPr>
          <a:xfrm>
            <a:off x="6918512" y="3498141"/>
            <a:ext cx="1810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Max. frequency, # transistors, etc.</a:t>
            </a:r>
          </a:p>
        </p:txBody>
      </p:sp>
    </p:spTree>
    <p:extLst>
      <p:ext uri="{BB962C8B-B14F-4D97-AF65-F5344CB8AC3E}">
        <p14:creationId xmlns:p14="http://schemas.microsoft.com/office/powerpoint/2010/main" val="306440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FE7B9-4884-0E9F-0F37-293B07755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6FB326-EB55-DFCD-24EC-B8281C2BB8F0}"/>
              </a:ext>
            </a:extLst>
          </p:cNvPr>
          <p:cNvSpPr txBox="1"/>
          <p:nvPr/>
        </p:nvSpPr>
        <p:spPr>
          <a:xfrm>
            <a:off x="673660" y="4028194"/>
            <a:ext cx="522340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3"/>
              </a:rPr>
              <a:t>https://efabless.com/openlane</a:t>
            </a:r>
          </a:p>
          <a:p>
            <a:r>
              <a:rPr lang="en-US" sz="1050" dirty="0">
                <a:hlinkClick r:id="rId4"/>
              </a:rPr>
              <a:t>https://github.com/efabless/openlane2</a:t>
            </a:r>
            <a:r>
              <a:rPr lang="en-US" sz="1050" dirty="0"/>
              <a:t> </a:t>
            </a:r>
            <a:endParaRPr lang="en-US" sz="1050" dirty="0">
              <a:hlinkClick r:id="rId5"/>
            </a:endParaRPr>
          </a:p>
          <a:p>
            <a:r>
              <a:rPr lang="en-US" sz="1050" dirty="0">
                <a:hlinkClick r:id="rId5"/>
              </a:rPr>
              <a:t>https://openlane2.readthedocs.io/en/latest/getting_started/newcomers/index.html</a:t>
            </a:r>
            <a:r>
              <a:rPr lang="en-US" sz="1050" dirty="0"/>
              <a:t> </a:t>
            </a:r>
          </a:p>
        </p:txBody>
      </p:sp>
      <p:pic>
        <p:nvPicPr>
          <p:cNvPr id="4" name="Picture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0F08007A-AFE0-2E9E-90C5-41EC440D4E9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521" y="1002568"/>
            <a:ext cx="3813764" cy="2983180"/>
          </a:xfrm>
          <a:prstGeom prst="rect">
            <a:avLst/>
          </a:prstGeom>
        </p:spPr>
      </p:pic>
      <p:pic>
        <p:nvPicPr>
          <p:cNvPr id="8" name="Picture 7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34FAD6E9-30CE-41B9-297C-650012FC3A5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144" y="573309"/>
            <a:ext cx="2123645" cy="3996881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664F54B-909E-7DB8-C96D-D3D0BD27DFCD}"/>
              </a:ext>
            </a:extLst>
          </p:cNvPr>
          <p:cNvSpPr txBox="1">
            <a:spLocks noChangeArrowheads="1"/>
          </p:cNvSpPr>
          <p:nvPr/>
        </p:nvSpPr>
        <p:spPr>
          <a:xfrm>
            <a:off x="-1286635" y="538224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 err="1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OpenLane</a:t>
            </a:r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 2 tools</a:t>
            </a:r>
          </a:p>
        </p:txBody>
      </p:sp>
    </p:spTree>
    <p:extLst>
      <p:ext uri="{BB962C8B-B14F-4D97-AF65-F5344CB8AC3E}">
        <p14:creationId xmlns:p14="http://schemas.microsoft.com/office/powerpoint/2010/main" val="296959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31DF0-F377-47D1-162F-44FEEC27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135772-4E58-28FF-31C6-685C253E72C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Today’s presentations</a:t>
            </a:r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6FD5BDA4-7B3D-C19D-46FF-FB03DC60F2B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1716399"/>
            <a:ext cx="7772400" cy="2131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FA6EDC-8FD1-9B19-1423-9BB45A482BF2}"/>
              </a:ext>
            </a:extLst>
          </p:cNvPr>
          <p:cNvSpPr txBox="1"/>
          <p:nvPr/>
        </p:nvSpPr>
        <p:spPr>
          <a:xfrm>
            <a:off x="3280621" y="105443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slide, 1 minute. Strict!</a:t>
            </a:r>
          </a:p>
        </p:txBody>
      </p:sp>
    </p:spTree>
    <p:extLst>
      <p:ext uri="{BB962C8B-B14F-4D97-AF65-F5344CB8AC3E}">
        <p14:creationId xmlns:p14="http://schemas.microsoft.com/office/powerpoint/2010/main" val="109724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9319</TotalTime>
  <Words>156</Words>
  <Application>Microsoft Macintosh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Times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Microsoft Office User</dc:creator>
  <cp:lastModifiedBy>Christof Teuscher</cp:lastModifiedBy>
  <cp:revision>354</cp:revision>
  <cp:lastPrinted>2025-04-30T20:43:58Z</cp:lastPrinted>
  <dcterms:created xsi:type="dcterms:W3CDTF">2020-09-27T22:07:31Z</dcterms:created>
  <dcterms:modified xsi:type="dcterms:W3CDTF">2025-08-14T17:06:02Z</dcterms:modified>
</cp:coreProperties>
</file>