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65" r:id="rId2"/>
    <p:sldId id="350" r:id="rId3"/>
    <p:sldId id="376" r:id="rId4"/>
    <p:sldId id="365" r:id="rId5"/>
    <p:sldId id="385" r:id="rId6"/>
    <p:sldId id="384" r:id="rId7"/>
    <p:sldId id="378" r:id="rId8"/>
    <p:sldId id="388" r:id="rId9"/>
    <p:sldId id="389" r:id="rId10"/>
    <p:sldId id="386" r:id="rId11"/>
    <p:sldId id="387" r:id="rId12"/>
    <p:sldId id="39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5918"/>
  </p:normalViewPr>
  <p:slideViewPr>
    <p:cSldViewPr snapToGrid="0" snapToObjects="1">
      <p:cViewPr varScale="1">
        <p:scale>
          <a:sx n="164" d="100"/>
          <a:sy n="164" d="100"/>
        </p:scale>
        <p:origin x="2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ADC92-2B9A-A023-B12D-E83616E7F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57B32-A695-8D78-EB1B-24C3B0395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6D209-5D21-EBD5-46F7-42AF36D63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4ABFB-62B9-EE83-360A-80B33C4D7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6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30EA2-3761-E90A-7DFF-2BA2A41DC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0E6B9C-1C3A-D70E-D23B-AA2543776F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EBA036-7D4A-DC50-9513-FEAB8EA7E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64515-64D6-4777-D4AA-36310DB86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A4C01-10F0-AB7E-47FB-14D7CB21E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0C90F-5F6B-C509-D70B-89DA0E497B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16719-A0CA-2CA1-A868-E963BCDB7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C2115-3FE8-BCC6-D6D0-456B16A92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A8560-1FBD-1D1D-5ED7-58065129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220ED-2753-17DF-1FB1-D851031A8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7B1A0-1D71-CCC1-31F2-C88CE00D1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48D6-BF52-F618-5B07-940390904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77466-7373-CB84-B923-F4AF04AB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ACFB95-A2ED-32B5-0C94-0C3CD1B35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8A5E3-8078-53AD-8324-7FFA2EDBE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3B07-C99A-27DE-FA23-6623C23DA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B2B9-2B41-4E9D-B7C0-57BE1D5D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C8655-43B7-A1E1-AE2F-928C8236E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5865-16C8-E521-3340-E49E2DED7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7B9E-6ECB-74C8-CA93-975ADA937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4004-C60F-FC0F-5F5D-0AF1A9F9E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A92A0-6052-F98E-4A62-454AE640D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D5A61-1FF5-DAA3-AA87-F7A06F7EA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D9C1-6186-ADBE-832F-A1ED6B2A0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CD1D1-9968-C688-AEC6-91CB3EED5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68516A-8A5F-3C47-2528-4035B583F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1B3008-1FA6-4C51-946F-4452472BA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2FA94-3A41-FC34-62F2-242AB2F63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75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71A3D-18DA-B5D7-9C57-D6927BBC0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BF4B8-0CA0-DF5C-FDD7-F477E9B24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E5299-7DEB-56E5-0FB7-835A6551F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51E2-A203-2855-B294-BCEF5102D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4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34FC-1064-ED90-0CF1-A27FE871E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5C408-217F-6E16-FD8B-5C286365B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50C91-DD72-706F-9A03-2DFDBB7FA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CDAE6-0FF7-BAA5-0BCE-78C046EC8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69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B776B-9FB8-50A0-64AF-E911BAB7C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D3981-A2E7-A2FE-71BD-AF16C5755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07910-66F9-FC3D-AAA3-D95491FFA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230C-475F-59F3-D13C-FAAE9C7A2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7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times.com/what-is-holding-back-neuromorphic-comput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5/05/16/technology/what-is-agi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shardware.com/pc-components/cpus/chinese-university-designed-worlds-first-silicon-free-2d-gaafet-transistor-new-bismuth-based-tech-is-both-the-fastest-and-lowest-power-transistor-ye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index/introducing-code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4856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1398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>
                <a:solidFill>
                  <a:srgbClr val="24459C"/>
                </a:solidFill>
              </a:rPr>
              <a:t>Week 8: </a:t>
            </a:r>
            <a:r>
              <a:rPr lang="en-US" altLang="en-US" sz="3000" b="1" dirty="0">
                <a:solidFill>
                  <a:srgbClr val="24459C"/>
                </a:solidFill>
              </a:rPr>
              <a:t>Recap, outlook, and reminders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45711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4" y="783634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8" y="11514"/>
            <a:ext cx="8711750" cy="4833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5178C-F5AD-D4BC-19EC-105D3C133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EE6133-FA97-C63E-5A62-97E3516A6605}"/>
              </a:ext>
            </a:extLst>
          </p:cNvPr>
          <p:cNvSpPr txBox="1"/>
          <p:nvPr/>
        </p:nvSpPr>
        <p:spPr>
          <a:xfrm>
            <a:off x="-1" y="4396421"/>
            <a:ext cx="9144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https://www.eetimes.com/what-is-holding-back-neuromorphic-computing/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 descr="A screenshot of a news article&#10;&#10;AI-generated content may be incorrect.">
            <a:extLst>
              <a:ext uri="{FF2B5EF4-FFF2-40B4-BE49-F238E27FC236}">
                <a16:creationId xmlns:a16="http://schemas.microsoft.com/office/drawing/2014/main" id="{77AF50C8-E091-DDC7-64DC-45F020D12EB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1276" y="612006"/>
            <a:ext cx="3961447" cy="364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ACBBF-2372-BD4C-2C5A-8DE73A3CC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4DC80F-D0CC-9990-750B-1CB8DC4F76D5}"/>
              </a:ext>
            </a:extLst>
          </p:cNvPr>
          <p:cNvSpPr txBox="1"/>
          <p:nvPr/>
        </p:nvSpPr>
        <p:spPr>
          <a:xfrm>
            <a:off x="-1" y="404472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https://www.nytimes.com/2025/05/16/technology/what-is-agi.html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 descr="A computer screen with post-it notes on it&#10;&#10;AI-generated content may be incorrect.">
            <a:extLst>
              <a:ext uri="{FF2B5EF4-FFF2-40B4-BE49-F238E27FC236}">
                <a16:creationId xmlns:a16="http://schemas.microsoft.com/office/drawing/2014/main" id="{CCC4AFB2-31A9-5DA9-185F-9DD3F426C7A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990" y="729440"/>
            <a:ext cx="5399452" cy="32543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5691F376-3D0D-7C4F-E350-17F88269061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356061">
            <a:off x="4916398" y="1116055"/>
            <a:ext cx="3906679" cy="1222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369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AB73F-41B1-64F8-9DA1-66ABED76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BCA704-5C28-D8F4-623B-F7BDA6BD65D2}"/>
              </a:ext>
            </a:extLst>
          </p:cNvPr>
          <p:cNvSpPr txBox="1"/>
          <p:nvPr/>
        </p:nvSpPr>
        <p:spPr>
          <a:xfrm>
            <a:off x="-1" y="4044728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https://www.tomshardware.com/pc-components/cpus/chinese-university-designed-worlds-first-silicon-free-2d-gaafet-transistor-new-bismuth-based-tech-is-both-the-fastest-and-lowest-power-transistor-yet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 descr="A screenshot of a white text&#10;&#10;AI-generated content may be incorrect.">
            <a:extLst>
              <a:ext uri="{FF2B5EF4-FFF2-40B4-BE49-F238E27FC236}">
                <a16:creationId xmlns:a16="http://schemas.microsoft.com/office/drawing/2014/main" id="{78921B9B-DFD9-96A5-C100-F378F9FBFE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747" y="811321"/>
            <a:ext cx="6952503" cy="289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8F99-1881-A244-D928-6543D783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0D9BDE-32D2-901E-DC77-18F1AB0690F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84241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What did you learn last week?</a:t>
            </a:r>
          </a:p>
        </p:txBody>
      </p:sp>
    </p:spTree>
    <p:extLst>
      <p:ext uri="{BB962C8B-B14F-4D97-AF65-F5344CB8AC3E}">
        <p14:creationId xmlns:p14="http://schemas.microsoft.com/office/powerpoint/2010/main" val="375269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BE75-118A-235A-E3CA-D51BE9BA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B2A875A-0F83-6BB0-E194-839FAF469F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Recap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F474D-EFE9-A7E4-1B0C-2756925ED2B4}"/>
              </a:ext>
            </a:extLst>
          </p:cNvPr>
          <p:cNvSpPr/>
          <p:nvPr/>
        </p:nvSpPr>
        <p:spPr>
          <a:xfrm>
            <a:off x="489380" y="994054"/>
            <a:ext cx="79775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E12F-5C47-F75B-8052-2506000CE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number of percentages&#10;&#10;AI-generated content may be incorrect.">
            <a:extLst>
              <a:ext uri="{FF2B5EF4-FFF2-40B4-BE49-F238E27FC236}">
                <a16:creationId xmlns:a16="http://schemas.microsoft.com/office/drawing/2014/main" id="{ACDDE30B-E501-1E01-DD41-88196893B0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543103"/>
            <a:ext cx="7772400" cy="2927959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A556229-4298-7567-6A74-A35EFFE1810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2438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Mid-term assessment</a:t>
            </a:r>
          </a:p>
        </p:txBody>
      </p:sp>
    </p:spTree>
    <p:extLst>
      <p:ext uri="{BB962C8B-B14F-4D97-AF65-F5344CB8AC3E}">
        <p14:creationId xmlns:p14="http://schemas.microsoft.com/office/powerpoint/2010/main" val="358068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A8E0F-F5E1-FF9F-BD27-D2BE770E8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9B593409-6FBA-5ADC-B7F8-8B25304C42A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977" y="472965"/>
            <a:ext cx="3203513" cy="46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8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14273-857F-A5F5-613C-83B653C69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2C86DA-847B-71D6-6AF6-8E36987D9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05425"/>
              </p:ext>
            </p:extLst>
          </p:nvPr>
        </p:nvGraphicFramePr>
        <p:xfrm>
          <a:off x="554019" y="651510"/>
          <a:ext cx="80359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08">
                  <a:extLst>
                    <a:ext uri="{9D8B030D-6E8A-4147-A177-3AD203B41FA5}">
                      <a16:colId xmlns:a16="http://schemas.microsoft.com/office/drawing/2014/main" val="2310770265"/>
                    </a:ext>
                  </a:extLst>
                </a:gridCol>
                <a:gridCol w="3581365">
                  <a:extLst>
                    <a:ext uri="{9D8B030D-6E8A-4147-A177-3AD203B41FA5}">
                      <a16:colId xmlns:a16="http://schemas.microsoft.com/office/drawing/2014/main" val="4063361982"/>
                    </a:ext>
                  </a:extLst>
                </a:gridCol>
                <a:gridCol w="3813489">
                  <a:extLst>
                    <a:ext uri="{9D8B030D-6E8A-4147-A177-3AD203B41FA5}">
                      <a16:colId xmlns:a16="http://schemas.microsoft.com/office/drawing/2014/main" val="286698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 (Codefest)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5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HW/AI/ML overview + codesign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main project: pick workload, start analysis, benchmark,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 architecture and programming for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Drafting a HW architecture, creating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2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neural networks on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HW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8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Transformers on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simulation + refinement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In-memory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Improving initial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Neuromorphic chips (1): </a:t>
                      </a:r>
                      <a:r>
                        <a:rPr lang="en-US" dirty="0" err="1"/>
                        <a:t>TrueNorth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Loihi</a:t>
                      </a:r>
                      <a:r>
                        <a:rPr lang="en-US" dirty="0"/>
                        <a:t>, Akida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+ refinement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Neuromorphic chips (2) + mem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Synthesizing design + benchmarking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Memorial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1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Emerging technologies and future directions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tests, validation, verification, benchmarking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4759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7189FB1-C8DF-F62F-E58C-4BDDBF603EE0}"/>
              </a:ext>
            </a:extLst>
          </p:cNvPr>
          <p:cNvSpPr/>
          <p:nvPr/>
        </p:nvSpPr>
        <p:spPr>
          <a:xfrm>
            <a:off x="487392" y="3339359"/>
            <a:ext cx="8169215" cy="43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D44A4-AEB9-D2CF-B30F-07C97C61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495530-3604-DAB5-90A9-1A0C9FFD7334}"/>
              </a:ext>
            </a:extLst>
          </p:cNvPr>
          <p:cNvSpPr txBox="1"/>
          <p:nvPr/>
        </p:nvSpPr>
        <p:spPr>
          <a:xfrm>
            <a:off x="0" y="4584031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https://openai.com/index/introducing-codex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06FCE2-6435-8529-3850-55D095C8932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946" y="749601"/>
            <a:ext cx="3965442" cy="36442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EBE28B-DF73-E31D-70EA-CEE94D7EF105}"/>
              </a:ext>
            </a:extLst>
          </p:cNvPr>
          <p:cNvSpPr/>
          <p:nvPr/>
        </p:nvSpPr>
        <p:spPr>
          <a:xfrm>
            <a:off x="6077415" y="758284"/>
            <a:ext cx="2281822" cy="17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E1E0FE08-9050-6060-E98D-7791915E7D9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739" y="749600"/>
            <a:ext cx="3761563" cy="11723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C46250-B4BE-B8D4-B9F6-10601EA1A11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739" y="1984179"/>
            <a:ext cx="3761563" cy="24747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9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B029-2B95-0D8B-3975-5CDBA7960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oftware workflow&#10;&#10;AI-generated content may be incorrect.">
            <a:extLst>
              <a:ext uri="{FF2B5EF4-FFF2-40B4-BE49-F238E27FC236}">
                <a16:creationId xmlns:a16="http://schemas.microsoft.com/office/drawing/2014/main" id="{EB7EE7BC-E505-D24D-CC96-57A4E3274E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0372" y="568712"/>
            <a:ext cx="5753467" cy="40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7EBA-E641-661A-0994-EBB01C46E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B6F242-B7D1-ACD3-5A5E-134C90127D94}"/>
              </a:ext>
            </a:extLst>
          </p:cNvPr>
          <p:cNvSpPr txBox="1"/>
          <p:nvPr/>
        </p:nvSpPr>
        <p:spPr>
          <a:xfrm>
            <a:off x="-1" y="4488696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https://ieeexplore.ieee.org/abstract/document/8485680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0D150-D362-1408-4BDB-7F9AA5CA4EF8}"/>
              </a:ext>
            </a:extLst>
          </p:cNvPr>
          <p:cNvSpPr/>
          <p:nvPr/>
        </p:nvSpPr>
        <p:spPr>
          <a:xfrm>
            <a:off x="6077415" y="758284"/>
            <a:ext cx="2281822" cy="178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document&#10;&#10;AI-generated content may be incorrect.">
            <a:extLst>
              <a:ext uri="{FF2B5EF4-FFF2-40B4-BE49-F238E27FC236}">
                <a16:creationId xmlns:a16="http://schemas.microsoft.com/office/drawing/2014/main" id="{DC0D005F-E22C-145D-3B7A-AD193BA2551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785" y="706544"/>
            <a:ext cx="4056961" cy="3730412"/>
          </a:xfrm>
          <a:prstGeom prst="rect">
            <a:avLst/>
          </a:prstGeom>
        </p:spPr>
      </p:pic>
      <p:pic>
        <p:nvPicPr>
          <p:cNvPr id="9" name="Picture 8" descr="A diagram of a network diagram&#10;&#10;AI-generated content may be incorrect.">
            <a:extLst>
              <a:ext uri="{FF2B5EF4-FFF2-40B4-BE49-F238E27FC236}">
                <a16:creationId xmlns:a16="http://schemas.microsoft.com/office/drawing/2014/main" id="{EBBE56D3-8686-3AF1-C693-2A8ACBFE277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2874" y="1572091"/>
            <a:ext cx="3636363" cy="192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9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10007</TotalTime>
  <Words>237</Words>
  <Application>Microsoft Macintosh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375</cp:revision>
  <cp:lastPrinted>2025-04-14T19:57:08Z</cp:lastPrinted>
  <dcterms:created xsi:type="dcterms:W3CDTF">2020-09-27T22:07:31Z</dcterms:created>
  <dcterms:modified xsi:type="dcterms:W3CDTF">2025-08-14T17:06:20Z</dcterms:modified>
</cp:coreProperties>
</file>