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5" r:id="rId2"/>
    <p:sldId id="400" r:id="rId3"/>
    <p:sldId id="403" r:id="rId4"/>
    <p:sldId id="39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2"/>
    <p:restoredTop sz="95918"/>
  </p:normalViewPr>
  <p:slideViewPr>
    <p:cSldViewPr snapToGrid="0" snapToObjects="1">
      <p:cViewPr varScale="1">
        <p:scale>
          <a:sx n="164" d="100"/>
          <a:sy n="164" d="100"/>
        </p:scale>
        <p:origin x="3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6FF5-7FB6-F541-8DB2-1849BD43E28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86BD-F9D3-714A-97D3-CE79C608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DEC8D-4F6D-DCE5-00AE-3C05E491F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10F5CD-08EB-257F-16D1-5B3ED8C8B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031B8D-4E16-08D2-65CA-432AE24DB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075F4-E4CA-C439-F772-59DC983F2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EB4A7-32D7-A7B4-0A42-F5A5C0CAC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BC70B3-EB72-F999-E0F1-833DB09064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14AB7-1DCE-B90D-D275-026361B6D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FF55B-6342-A527-7C2F-F8728AC72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81C11-EAE2-B2C0-B5DA-06FC062E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A07A1-8574-DC15-C7EF-8F549B3BD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C8487C-8179-3092-8CBF-CE0C52485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6916C-D470-DC83-CE08-EB879868B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9BAFD2D3-88A4-BC04-C2E9-10A3919C2F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613" y="120536"/>
            <a:ext cx="3288506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Christof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</a:t>
            </a: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teuscher@pdx.edu</a:t>
            </a:r>
            <a:endParaRPr lang="en-US" altLang="x-none" sz="750" dirty="0">
              <a:solidFill>
                <a:srgbClr val="244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EBE691C4-CC95-21B1-521C-72E9766471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47564" y="130969"/>
            <a:ext cx="2268140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www.teuscher-lab.com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/teaching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07107-4C7A-6388-1647-58B65957A3DA}"/>
              </a:ext>
            </a:extLst>
          </p:cNvPr>
          <p:cNvSpPr/>
          <p:nvPr userDrawn="1"/>
        </p:nvSpPr>
        <p:spPr bwMode="auto">
          <a:xfrm>
            <a:off x="646133" y="182027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B7DBDC-1080-2A07-316D-EA828BF56950}"/>
              </a:ext>
            </a:extLst>
          </p:cNvPr>
          <p:cNvSpPr/>
          <p:nvPr userDrawn="1"/>
        </p:nvSpPr>
        <p:spPr bwMode="auto">
          <a:xfrm>
            <a:off x="8337221" y="214982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BB542E-AA85-C511-5A55-7CB156F9D3EF}"/>
              </a:ext>
            </a:extLst>
          </p:cNvPr>
          <p:cNvSpPr/>
          <p:nvPr userDrawn="1"/>
        </p:nvSpPr>
        <p:spPr bwMode="auto">
          <a:xfrm>
            <a:off x="8426345" y="359590"/>
            <a:ext cx="99153" cy="9915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1F6CA2-1700-64F4-7F7C-4973349DBC93}"/>
              </a:ext>
            </a:extLst>
          </p:cNvPr>
          <p:cNvSpPr/>
          <p:nvPr userDrawn="1"/>
        </p:nvSpPr>
        <p:spPr bwMode="auto">
          <a:xfrm>
            <a:off x="950575" y="198700"/>
            <a:ext cx="78863" cy="7886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83AB8-F6E3-FAD3-11AA-6933B09502E1}"/>
              </a:ext>
            </a:extLst>
          </p:cNvPr>
          <p:cNvSpPr/>
          <p:nvPr userDrawn="1"/>
        </p:nvSpPr>
        <p:spPr bwMode="auto">
          <a:xfrm>
            <a:off x="861875" y="360785"/>
            <a:ext cx="95806" cy="958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E639-31F9-28C4-C1EC-9C69F2DD0D41}"/>
              </a:ext>
            </a:extLst>
          </p:cNvPr>
          <p:cNvSpPr/>
          <p:nvPr userDrawn="1"/>
        </p:nvSpPr>
        <p:spPr bwMode="auto">
          <a:xfrm>
            <a:off x="591800" y="411384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6692F4-4B97-6294-ECDC-F130605664B1}"/>
              </a:ext>
            </a:extLst>
          </p:cNvPr>
          <p:cNvSpPr/>
          <p:nvPr userDrawn="1"/>
        </p:nvSpPr>
        <p:spPr bwMode="auto">
          <a:xfrm>
            <a:off x="2204311" y="296945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3A22CE-FA3D-A49B-2A4C-A0F7DF664A02}"/>
              </a:ext>
            </a:extLst>
          </p:cNvPr>
          <p:cNvSpPr/>
          <p:nvPr userDrawn="1"/>
        </p:nvSpPr>
        <p:spPr bwMode="auto">
          <a:xfrm>
            <a:off x="8089877" y="332686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B43AF4-441D-91E0-5FB4-84C5EB619628}"/>
              </a:ext>
            </a:extLst>
          </p:cNvPr>
          <p:cNvSpPr/>
          <p:nvPr userDrawn="1"/>
        </p:nvSpPr>
        <p:spPr bwMode="auto">
          <a:xfrm>
            <a:off x="7708877" y="261248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65E716-7BE4-36B5-47AD-B69E8CA22CCD}"/>
              </a:ext>
            </a:extLst>
          </p:cNvPr>
          <p:cNvSpPr/>
          <p:nvPr userDrawn="1"/>
        </p:nvSpPr>
        <p:spPr bwMode="auto">
          <a:xfrm>
            <a:off x="7837464" y="394488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pic>
        <p:nvPicPr>
          <p:cNvPr id="19" name="Picture 21" descr="psulogo_horiz_msword.jpg">
            <a:extLst>
              <a:ext uri="{FF2B5EF4-FFF2-40B4-BE49-F238E27FC236}">
                <a16:creationId xmlns:a16="http://schemas.microsoft.com/office/drawing/2014/main" id="{5E640EA6-A5E8-7C61-E4EF-97F3C5D9E3A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9132" y="4664992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E85A9A-05D7-666A-13FD-FB7EEADF1D8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00" y="4673551"/>
            <a:ext cx="1775683" cy="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DA1822A-3F08-7B40-83F4-E9A869B6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300740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0243F-FABB-B74A-B538-4A1368CF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63793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225099E5-6654-6D41-ACCE-99A963B2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9" y="4517233"/>
            <a:ext cx="8713339" cy="5453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F00B387-DEA5-F44B-9221-48D85BA9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175723"/>
            <a:ext cx="91535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5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ED40819-BAF4-B74C-9294-0E5A26FD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463855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teuscher@pdx.edu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0662374-3050-E148-ABD1-5B1157D9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47161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www.teuscher-lab.com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8EEF0CA9-8F7D-DD4C-BDD9-2366B8C95FB4}"/>
              </a:ext>
            </a:extLst>
          </p:cNvPr>
          <p:cNvGrpSpPr>
            <a:grpSpLocks/>
          </p:cNvGrpSpPr>
          <p:nvPr/>
        </p:nvGrpSpPr>
        <p:grpSpPr bwMode="auto">
          <a:xfrm>
            <a:off x="-1" y="1736382"/>
            <a:ext cx="9153535" cy="669131"/>
            <a:chOff x="0" y="1661"/>
            <a:chExt cx="5760" cy="562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6076B17A-B467-524A-BE94-2794A9B2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61"/>
              <a:ext cx="5760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r>
                <a:rPr lang="en-US" altLang="en-US" sz="1500" dirty="0"/>
                <a:t>Portland State University</a:t>
              </a:r>
            </a:p>
            <a:p>
              <a:pPr algn="ctr" eaLnBrk="1" hangingPunct="1">
                <a:buFont typeface="Times" pitchFamily="2" charset="0"/>
                <a:buNone/>
              </a:pPr>
              <a:endParaRPr lang="en-US" altLang="en-US" sz="1500" dirty="0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73F6854-D829-B94A-8B10-C1BC57EC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5"/>
              <a:ext cx="57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endParaRPr lang="en-US" altLang="en-US" sz="1500"/>
            </a:p>
          </p:txBody>
        </p: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02BC9CDC-7546-F942-BDEB-05E9CF2D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" y="1973316"/>
            <a:ext cx="915353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/>
              <a:t>Department of Electrical and Computer Engineering (ECE)</a:t>
            </a:r>
          </a:p>
          <a:p>
            <a:pPr algn="ctr" eaLnBrk="1" hangingPunct="1">
              <a:buFont typeface="Times" pitchFamily="2" charset="0"/>
              <a:buNone/>
            </a:pPr>
            <a:endParaRPr lang="en-US" altLang="en-US" sz="15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FA1916C-E7A4-D147-9A88-CA1526EC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34394"/>
            <a:ext cx="9144000" cy="8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24459C"/>
                </a:solidFill>
              </a:rPr>
              <a:t>Codefest #9: Test, verify, and benchmark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E4E4401-5710-FF45-8D44-B977FAA9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1422" y="564739"/>
            <a:ext cx="9144000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>
                <a:solidFill>
                  <a:srgbClr val="FF6600"/>
                </a:solidFill>
              </a:rPr>
              <a:t>ECE 410/510: Hardware for AI and ML</a:t>
            </a:r>
          </a:p>
        </p:txBody>
      </p:sp>
      <p:pic>
        <p:nvPicPr>
          <p:cNvPr id="28" name="Picture 21" descr="psulogo_horiz_msword.jpg">
            <a:extLst>
              <a:ext uri="{FF2B5EF4-FFF2-40B4-BE49-F238E27FC236}">
                <a16:creationId xmlns:a16="http://schemas.microsoft.com/office/drawing/2014/main" id="{1B276CD8-E134-3C46-9AD0-A242F0890B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2367" y="4517233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F0B8B1-D392-3C10-E58F-6360151EDC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4517233"/>
            <a:ext cx="1775683" cy="311801"/>
          </a:xfrm>
          <a:prstGeom prst="rect">
            <a:avLst/>
          </a:prstGeom>
        </p:spPr>
      </p:pic>
      <p:pic>
        <p:nvPicPr>
          <p:cNvPr id="5" name="Picture 4" descr="A robot hand touching a chip&#10;&#10;AI-generated content may be incorrect.">
            <a:extLst>
              <a:ext uri="{FF2B5EF4-FFF2-40B4-BE49-F238E27FC236}">
                <a16:creationId xmlns:a16="http://schemas.microsoft.com/office/drawing/2014/main" id="{A0510663-57B7-035B-DFFE-8342C936BD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717" y="2903807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omputer hardware in a room&#10;&#10;AI-generated content may be incorrect.">
            <a:extLst>
              <a:ext uri="{FF2B5EF4-FFF2-40B4-BE49-F238E27FC236}">
                <a16:creationId xmlns:a16="http://schemas.microsoft.com/office/drawing/2014/main" id="{49C265D6-F85C-336E-ADED-8AD4680A3E0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454" y="2894944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F7CD9633-5639-C261-435F-CA961E3FDF1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7669" y="2908138"/>
            <a:ext cx="1245438" cy="12399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B84DED80-1B66-61D3-92A5-F9887919BBB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501" y="2918391"/>
            <a:ext cx="2073191" cy="1248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-up of a white square&#10;&#10;AI-generated content may be incorrect.">
            <a:extLst>
              <a:ext uri="{FF2B5EF4-FFF2-40B4-BE49-F238E27FC236}">
                <a16:creationId xmlns:a16="http://schemas.microsoft.com/office/drawing/2014/main" id="{DB3A117A-B708-893F-14AB-047C4609851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2903883"/>
            <a:ext cx="1701604" cy="12364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B45F69AE-B44F-024F-8D40-4EFA64DB6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35" y="406065"/>
            <a:ext cx="9153535" cy="28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350" dirty="0"/>
              <a:t>Christof Teuscher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53D9E23-CEF9-6F46-BFF7-427C00BA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64" y="-3641"/>
            <a:ext cx="3527490" cy="5928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60B1C5A6-157A-61C6-923A-3FADC752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088" y="50836"/>
            <a:ext cx="3527490" cy="5928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4639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49187-A0F5-DC6B-608A-0E44B4AB6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8EE20B-586D-2CB7-E549-B935E2A0ED2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Weekly challenges</a:t>
            </a:r>
          </a:p>
        </p:txBody>
      </p:sp>
      <p:pic>
        <p:nvPicPr>
          <p:cNvPr id="3" name="Picture 2" descr="A close-up of a application&#10;&#10;AI-generated content may be incorrect.">
            <a:extLst>
              <a:ext uri="{FF2B5EF4-FFF2-40B4-BE49-F238E27FC236}">
                <a16:creationId xmlns:a16="http://schemas.microsoft.com/office/drawing/2014/main" id="{AAFD2A0D-E691-930C-BB3C-E13CA87CF54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927" y="1388292"/>
            <a:ext cx="7772400" cy="26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4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463BC-EB94-FBD6-82C1-9D5EB5DF9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test&#10;&#10;AI-generated content may be incorrect.">
            <a:extLst>
              <a:ext uri="{FF2B5EF4-FFF2-40B4-BE49-F238E27FC236}">
                <a16:creationId xmlns:a16="http://schemas.microsoft.com/office/drawing/2014/main" id="{26F95B59-E773-0450-A2C3-714454437D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2156" y="358850"/>
            <a:ext cx="6071200" cy="41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31DF0-F377-47D1-162F-44FEEC27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135772-4E58-28FF-31C6-685C253E72C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Today’s presentations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A6EDC-8FD1-9B19-1423-9BB45A482BF2}"/>
              </a:ext>
            </a:extLst>
          </p:cNvPr>
          <p:cNvSpPr txBox="1"/>
          <p:nvPr/>
        </p:nvSpPr>
        <p:spPr>
          <a:xfrm>
            <a:off x="3280621" y="105443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slide, 1 minute. Strict!</a:t>
            </a:r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40480DB1-F2F0-05FF-F527-638D8D5370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20"/>
          <a:stretch>
            <a:fillRect/>
          </a:stretch>
        </p:blipFill>
        <p:spPr>
          <a:xfrm>
            <a:off x="779870" y="1666980"/>
            <a:ext cx="7584260" cy="21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4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10052</TotalTime>
  <Words>58</Words>
  <Application>Microsoft Macintosh PowerPoint</Application>
  <PresentationFormat>On-screen Show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Times</vt:lpstr>
      <vt:lpstr>Office 2013 - 2022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Microsoft Office User</dc:creator>
  <cp:lastModifiedBy>Christof Teuscher</cp:lastModifiedBy>
  <cp:revision>362</cp:revision>
  <cp:lastPrinted>2025-05-21T19:54:08Z</cp:lastPrinted>
  <dcterms:created xsi:type="dcterms:W3CDTF">2020-09-27T22:07:31Z</dcterms:created>
  <dcterms:modified xsi:type="dcterms:W3CDTF">2025-08-14T17:06:39Z</dcterms:modified>
</cp:coreProperties>
</file>