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45"/>
  </p:notesMasterIdLst>
  <p:sldIdLst>
    <p:sldId id="256" r:id="rId3"/>
    <p:sldId id="282" r:id="rId4"/>
    <p:sldId id="295" r:id="rId5"/>
    <p:sldId id="291" r:id="rId6"/>
    <p:sldId id="290" r:id="rId7"/>
    <p:sldId id="280" r:id="rId8"/>
    <p:sldId id="257" r:id="rId9"/>
    <p:sldId id="261" r:id="rId10"/>
    <p:sldId id="262" r:id="rId11"/>
    <p:sldId id="263" r:id="rId12"/>
    <p:sldId id="268" r:id="rId13"/>
    <p:sldId id="258" r:id="rId14"/>
    <p:sldId id="264" r:id="rId15"/>
    <p:sldId id="273" r:id="rId16"/>
    <p:sldId id="276" r:id="rId17"/>
    <p:sldId id="279" r:id="rId18"/>
    <p:sldId id="284" r:id="rId19"/>
    <p:sldId id="287" r:id="rId20"/>
    <p:sldId id="292" r:id="rId21"/>
    <p:sldId id="259" r:id="rId22"/>
    <p:sldId id="281" r:id="rId23"/>
    <p:sldId id="286" r:id="rId24"/>
    <p:sldId id="296" r:id="rId25"/>
    <p:sldId id="260" r:id="rId26"/>
    <p:sldId id="269" r:id="rId27"/>
    <p:sldId id="271" r:id="rId28"/>
    <p:sldId id="288" r:id="rId29"/>
    <p:sldId id="293" r:id="rId30"/>
    <p:sldId id="270" r:id="rId31"/>
    <p:sldId id="272" r:id="rId32"/>
    <p:sldId id="283" r:id="rId33"/>
    <p:sldId id="289" r:id="rId34"/>
    <p:sldId id="294" r:id="rId35"/>
    <p:sldId id="265" r:id="rId36"/>
    <p:sldId id="274" r:id="rId37"/>
    <p:sldId id="275" r:id="rId38"/>
    <p:sldId id="277" r:id="rId39"/>
    <p:sldId id="278" r:id="rId40"/>
    <p:sldId id="285" r:id="rId41"/>
    <p:sldId id="297" r:id="rId42"/>
    <p:sldId id="266" r:id="rId43"/>
    <p:sldId id="267" r:id="rId44"/>
  </p:sldIdLst>
  <p:sldSz cx="7918450" cy="648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51C"/>
    <a:srgbClr val="E52521"/>
    <a:srgbClr val="009640"/>
    <a:srgbClr val="8FB132"/>
    <a:srgbClr val="2B4B9B"/>
    <a:srgbClr val="E52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/>
    <p:restoredTop sz="95580"/>
  </p:normalViewPr>
  <p:slideViewPr>
    <p:cSldViewPr snapToGrid="0" snapToObjects="1">
      <p:cViewPr varScale="1">
        <p:scale>
          <a:sx n="113" d="100"/>
          <a:sy n="113" d="100"/>
        </p:scale>
        <p:origin x="192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9203-8D15-1F45-AFEF-29CE894B8122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AF77-229E-5D4A-87D0-A949D969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2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8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4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8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9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2/2/20 Fig. 4, updated with new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19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2/2/20 Fig. 4, updated with new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33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3/1/20 Fig. 4, updated axis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67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5/24/20 Fig. 3, updated panels a and b (including location of X1) + panel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73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5/27/20 Fig. 3, updated panel order and panel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02/24/20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5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2/14/20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3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5/24/20 Fig.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9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5/27/20 Fig.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7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8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68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2/8/20 Fig. S4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5/24/20 – Updated Fig. S5 with new panels a and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8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5/27/20 – Updated Fig. S5 with new panels a and b, panel order flipped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441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0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05/27/20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3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2/26/20 Fig. S5 – v3 without type-specific lines in the mixed colonies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1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5/24/20 – Fig. S4 with updated panels a and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19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5/27/20 – Fig. S4 with updated panels a and b, order flipped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7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1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01/27/20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08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01/27/20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5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2/3/20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2/3/20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3/1/20 Fig. 5 – updated with larger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57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5/27/20 Fig. S6 – updated with new fig labels, new order, and new params for a-b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69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05/24/20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72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8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05/24/20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1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5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84" y="1061049"/>
            <a:ext cx="6730683" cy="2257166"/>
          </a:xfrm>
        </p:spPr>
        <p:txBody>
          <a:bodyPr anchor="b"/>
          <a:lstStyle>
            <a:lvl1pPr algn="ctr"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806" y="3405260"/>
            <a:ext cx="5938838" cy="1565308"/>
          </a:xfrm>
        </p:spPr>
        <p:txBody>
          <a:bodyPr/>
          <a:lstStyle>
            <a:lvl1pPr marL="0" indent="0" algn="ctr">
              <a:buNone/>
              <a:defRPr sz="2078"/>
            </a:lvl1pPr>
            <a:lvl2pPr marL="395935" indent="0" algn="ctr">
              <a:buNone/>
              <a:defRPr sz="1732"/>
            </a:lvl2pPr>
            <a:lvl3pPr marL="791870" indent="0" algn="ctr">
              <a:buNone/>
              <a:defRPr sz="1559"/>
            </a:lvl3pPr>
            <a:lvl4pPr marL="1187806" indent="0" algn="ctr">
              <a:buNone/>
              <a:defRPr sz="1386"/>
            </a:lvl4pPr>
            <a:lvl5pPr marL="1583741" indent="0" algn="ctr">
              <a:buNone/>
              <a:defRPr sz="1386"/>
            </a:lvl5pPr>
            <a:lvl6pPr marL="1979676" indent="0" algn="ctr">
              <a:buNone/>
              <a:defRPr sz="1386"/>
            </a:lvl6pPr>
            <a:lvl7pPr marL="2375611" indent="0" algn="ctr">
              <a:buNone/>
              <a:defRPr sz="1386"/>
            </a:lvl7pPr>
            <a:lvl8pPr marL="2771546" indent="0" algn="ctr">
              <a:buNone/>
              <a:defRPr sz="1386"/>
            </a:lvl8pPr>
            <a:lvl9pPr marL="3167482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6641" y="345179"/>
            <a:ext cx="1707416" cy="54943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394" y="345179"/>
            <a:ext cx="5023267" cy="54943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9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43279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1730557" y="954546"/>
            <a:ext cx="4454131" cy="32433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569773" y="4159732"/>
            <a:ext cx="4778910" cy="7091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69773" y="4875177"/>
            <a:ext cx="4778910" cy="56349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332482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569773" y="2418595"/>
            <a:ext cx="4778910" cy="1646164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211842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023597" y="1116436"/>
            <a:ext cx="5663355" cy="41217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424782" y="1126990"/>
            <a:ext cx="2435853" cy="1988060"/>
          </a:xfrm>
          <a:prstGeom prst="rect">
            <a:avLst/>
          </a:prstGeom>
        </p:spPr>
        <p:txBody>
          <a:bodyPr/>
          <a:lstStyle>
            <a:lvl1pPr>
              <a:defRPr sz="3865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4782" y="3165700"/>
            <a:ext cx="2435853" cy="20513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69358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539922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24780" y="2102024"/>
            <a:ext cx="5068892" cy="3134042"/>
          </a:xfrm>
          <a:prstGeom prst="rect">
            <a:avLst/>
          </a:prstGeom>
        </p:spPr>
        <p:txBody>
          <a:bodyPr anchor="ctr"/>
          <a:lstStyle>
            <a:lvl1pPr marL="277581" indent="-277581" algn="l">
              <a:spcBef>
                <a:spcPts val="2797"/>
              </a:spcBef>
              <a:buSzPct val="145000"/>
              <a:buChar char="•"/>
              <a:defRPr sz="1998"/>
            </a:lvl1pPr>
            <a:lvl2pPr marL="573668" indent="-277581" algn="l">
              <a:spcBef>
                <a:spcPts val="2797"/>
              </a:spcBef>
              <a:buSzPct val="145000"/>
              <a:buChar char="•"/>
              <a:defRPr sz="1998"/>
            </a:lvl2pPr>
            <a:lvl3pPr marL="869754" indent="-277581" algn="l">
              <a:spcBef>
                <a:spcPts val="2797"/>
              </a:spcBef>
              <a:buSzPct val="145000"/>
              <a:buChar char="•"/>
              <a:defRPr sz="1998"/>
            </a:lvl3pPr>
            <a:lvl4pPr marL="1165841" indent="-277581" algn="l">
              <a:spcBef>
                <a:spcPts val="2797"/>
              </a:spcBef>
              <a:buSzPct val="145000"/>
              <a:buChar char="•"/>
              <a:defRPr sz="1998"/>
            </a:lvl4pPr>
            <a:lvl5pPr marL="1461928" indent="-277581" algn="l">
              <a:spcBef>
                <a:spcPts val="2797"/>
              </a:spcBef>
              <a:buSzPct val="145000"/>
              <a:buChar char="•"/>
              <a:defRPr sz="199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27965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2855844" y="2099913"/>
            <a:ext cx="4306238" cy="31340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4782" y="2102024"/>
            <a:ext cx="2435853" cy="3134042"/>
          </a:xfrm>
          <a:prstGeom prst="rect">
            <a:avLst/>
          </a:prstGeom>
        </p:spPr>
        <p:txBody>
          <a:bodyPr anchor="ctr"/>
          <a:lstStyle>
            <a:lvl1pPr marL="212096" indent="-212096" algn="l">
              <a:spcBef>
                <a:spcPts val="2131"/>
              </a:spcBef>
              <a:buSzPct val="145000"/>
              <a:buChar char="•"/>
              <a:defRPr sz="1732"/>
            </a:lvl1pPr>
            <a:lvl2pPr marL="440505" indent="-212096" algn="l">
              <a:spcBef>
                <a:spcPts val="2131"/>
              </a:spcBef>
              <a:buSzPct val="145000"/>
              <a:buChar char="•"/>
              <a:defRPr sz="1732"/>
            </a:lvl2pPr>
            <a:lvl3pPr marL="668914" indent="-212096" algn="l">
              <a:spcBef>
                <a:spcPts val="2131"/>
              </a:spcBef>
              <a:buSzPct val="145000"/>
              <a:buChar char="•"/>
              <a:defRPr sz="1732"/>
            </a:lvl3pPr>
            <a:lvl4pPr marL="897323" indent="-212096" algn="l">
              <a:spcBef>
                <a:spcPts val="2131"/>
              </a:spcBef>
              <a:buSzPct val="145000"/>
              <a:buChar char="•"/>
              <a:defRPr sz="1732"/>
            </a:lvl4pPr>
            <a:lvl5pPr marL="1125733" indent="-212096" algn="l">
              <a:spcBef>
                <a:spcPts val="2131"/>
              </a:spcBef>
              <a:buSzPct val="145000"/>
              <a:buChar char="•"/>
              <a:defRPr sz="173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839860" y="5445003"/>
            <a:ext cx="235642" cy="22038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10727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24780" y="1443562"/>
            <a:ext cx="5068892" cy="3596235"/>
          </a:xfrm>
          <a:prstGeom prst="rect">
            <a:avLst/>
          </a:prstGeom>
        </p:spPr>
        <p:txBody>
          <a:bodyPr anchor="ctr"/>
          <a:lstStyle>
            <a:lvl1pPr marL="277581" indent="-277581" algn="l">
              <a:spcBef>
                <a:spcPts val="2797"/>
              </a:spcBef>
              <a:buSzPct val="145000"/>
              <a:buChar char="•"/>
              <a:defRPr sz="1998"/>
            </a:lvl1pPr>
            <a:lvl2pPr marL="573668" indent="-277581" algn="l">
              <a:spcBef>
                <a:spcPts val="2797"/>
              </a:spcBef>
              <a:buSzPct val="145000"/>
              <a:buChar char="•"/>
              <a:defRPr sz="1998"/>
            </a:lvl2pPr>
            <a:lvl3pPr marL="869754" indent="-277581" algn="l">
              <a:spcBef>
                <a:spcPts val="2797"/>
              </a:spcBef>
              <a:buSzPct val="145000"/>
              <a:buChar char="•"/>
              <a:defRPr sz="1998"/>
            </a:lvl3pPr>
            <a:lvl4pPr marL="1165841" indent="-277581" algn="l">
              <a:spcBef>
                <a:spcPts val="2797"/>
              </a:spcBef>
              <a:buSzPct val="145000"/>
              <a:buChar char="•"/>
              <a:defRPr sz="1998"/>
            </a:lvl4pPr>
            <a:lvl5pPr marL="1461928" indent="-277581" algn="l">
              <a:spcBef>
                <a:spcPts val="2797"/>
              </a:spcBef>
              <a:buSzPct val="145000"/>
              <a:buChar char="•"/>
              <a:defRPr sz="199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88469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4040421" y="3317656"/>
            <a:ext cx="2764992" cy="20133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3959228" y="1253618"/>
            <a:ext cx="2679437" cy="19500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94724" y="1253617"/>
            <a:ext cx="5471967" cy="39824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833446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569773" y="3982451"/>
            <a:ext cx="4778910" cy="30251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66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569773" y="2887295"/>
            <a:ext cx="4778910" cy="404854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213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41773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556045" y="810421"/>
            <a:ext cx="6806367" cy="49574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54760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2222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0" y="1616337"/>
            <a:ext cx="6829663" cy="2696893"/>
          </a:xfrm>
        </p:spPr>
        <p:txBody>
          <a:bodyPr anchor="b"/>
          <a:lstStyle>
            <a:lvl1pPr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70" y="4338744"/>
            <a:ext cx="6829663" cy="1418232"/>
          </a:xfrm>
        </p:spPr>
        <p:txBody>
          <a:bodyPr/>
          <a:lstStyle>
            <a:lvl1pPr marL="0" indent="0">
              <a:buNone/>
              <a:defRPr sz="2078">
                <a:solidFill>
                  <a:schemeClr val="tx1"/>
                </a:solidFill>
              </a:defRPr>
            </a:lvl1pPr>
            <a:lvl2pPr marL="395935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87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80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74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6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61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54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482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394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715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345180"/>
            <a:ext cx="6829663" cy="1253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26" y="1589322"/>
            <a:ext cx="3349875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426" y="2368224"/>
            <a:ext cx="3349875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8716" y="1589322"/>
            <a:ext cx="3366373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8716" y="2368224"/>
            <a:ext cx="3366373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373" y="933484"/>
            <a:ext cx="4008715" cy="4607381"/>
          </a:xfrm>
        </p:spPr>
        <p:txBody>
          <a:bodyPr/>
          <a:lstStyle>
            <a:lvl1pPr>
              <a:defRPr sz="2771"/>
            </a:lvl1pPr>
            <a:lvl2pPr>
              <a:defRPr sz="2425"/>
            </a:lvl2pPr>
            <a:lvl3pPr>
              <a:defRPr sz="2078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6373" y="933484"/>
            <a:ext cx="4008715" cy="4607381"/>
          </a:xfrm>
        </p:spPr>
        <p:txBody>
          <a:bodyPr anchor="t"/>
          <a:lstStyle>
            <a:lvl1pPr marL="0" indent="0">
              <a:buNone/>
              <a:defRPr sz="2771"/>
            </a:lvl1pPr>
            <a:lvl2pPr marL="395935" indent="0">
              <a:buNone/>
              <a:defRPr sz="2425"/>
            </a:lvl2pPr>
            <a:lvl3pPr marL="791870" indent="0">
              <a:buNone/>
              <a:defRPr sz="2078"/>
            </a:lvl3pPr>
            <a:lvl4pPr marL="1187806" indent="0">
              <a:buNone/>
              <a:defRPr sz="1732"/>
            </a:lvl4pPr>
            <a:lvl5pPr marL="1583741" indent="0">
              <a:buNone/>
              <a:defRPr sz="1732"/>
            </a:lvl5pPr>
            <a:lvl6pPr marL="1979676" indent="0">
              <a:buNone/>
              <a:defRPr sz="1732"/>
            </a:lvl6pPr>
            <a:lvl7pPr marL="2375611" indent="0">
              <a:buNone/>
              <a:defRPr sz="1732"/>
            </a:lvl7pPr>
            <a:lvl8pPr marL="2771546" indent="0">
              <a:buNone/>
              <a:defRPr sz="1732"/>
            </a:lvl8pPr>
            <a:lvl9pPr marL="3167482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94" y="345180"/>
            <a:ext cx="6829663" cy="125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394" y="1725892"/>
            <a:ext cx="6829663" cy="41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394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E564-4E2A-8441-940F-9FCAA67208AC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2987" y="6009107"/>
            <a:ext cx="267247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2405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870" rtl="0" eaLnBrk="1" latinLnBrk="0" hangingPunct="1">
        <a:lnSpc>
          <a:spcPct val="90000"/>
        </a:lnSpc>
        <a:spcBef>
          <a:spcPct val="0"/>
        </a:spcBef>
        <a:buNone/>
        <a:defRPr sz="3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68" indent="-197968" algn="l" defTabSz="79187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0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2pPr>
      <a:lvl3pPr marL="98983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77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70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64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57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51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44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35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87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80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74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61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54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482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69773" y="1627168"/>
            <a:ext cx="4778910" cy="16461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69773" y="3323985"/>
            <a:ext cx="4778910" cy="5634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855088" y="5445003"/>
            <a:ext cx="205185" cy="22038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932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40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med"/>
  <p:txStyles>
    <p:titleStyle>
      <a:lvl1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236869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473739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710608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947477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152274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304546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456820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609092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761366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913639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065912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218185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2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6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6.emf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22.emf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9.emf"/><Relationship Id="rId4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7" Type="http://schemas.openxmlformats.org/officeDocument/2006/relationships/image" Target="../media/image7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80.png"/><Relationship Id="rId7" Type="http://schemas.openxmlformats.org/officeDocument/2006/relationships/image" Target="../media/image7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9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" y="1741148"/>
            <a:ext cx="2613822" cy="3001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1F29B-09BC-7642-A0F3-27280C80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35" y="1739842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312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63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39A36E5-82EF-E346-8586-8B84F1B7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61" y="54612"/>
            <a:ext cx="3305908" cy="3104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45B596-5AA5-4945-910E-A174FB0E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00" y="3036520"/>
            <a:ext cx="2808646" cy="3245546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19141424">
            <a:off x="1031500" y="128254"/>
            <a:ext cx="2929552" cy="2635856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400763" flipH="1">
            <a:off x="4828125" y="167030"/>
            <a:ext cx="1130281" cy="40845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479090" flipV="1">
            <a:off x="-75742" y="2237118"/>
            <a:ext cx="7613645" cy="5293189"/>
          </a:xfrm>
          <a:prstGeom prst="arc">
            <a:avLst>
              <a:gd name="adj1" fmla="val 17631388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303721" y="3036519"/>
            <a:ext cx="3318703" cy="3431287"/>
            <a:chOff x="186675" y="-194993"/>
            <a:chExt cx="6102498" cy="63095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4" y="5654723"/>
              <a:ext cx="376892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1366659" y="5661771"/>
              <a:ext cx="4922514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99" y="854467"/>
              <a:ext cx="0" cy="38481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1803"/>
              <a:ext cx="6126347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1157752" y="4418888"/>
              <a:ext cx="1569713" cy="50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499870" flipH="1" flipV="1">
            <a:off x="49520" y="-1203467"/>
            <a:ext cx="3755503" cy="4210383"/>
          </a:xfrm>
          <a:prstGeom prst="arc">
            <a:avLst>
              <a:gd name="adj1" fmla="val 18117145"/>
              <a:gd name="adj2" fmla="val 2129611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29641" y="2520998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29029" y="943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19006" y="252120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5925234" y="94305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2000" y="1019006"/>
            <a:ext cx="7209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pPr algn="ctr"/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171128" y="3024837"/>
            <a:ext cx="50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7141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DF73A3F-4417-E84E-82BF-4C819063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1" y="1375712"/>
            <a:ext cx="3078187" cy="355701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218688" y="1377974"/>
            <a:ext cx="3669230" cy="3779091"/>
            <a:chOff x="193399" y="-194993"/>
            <a:chExt cx="6161517" cy="6345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1459509" y="5654723"/>
              <a:ext cx="428395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848051" y="5711700"/>
              <a:ext cx="550686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00" y="854466"/>
              <a:ext cx="0" cy="404790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8527"/>
              <a:ext cx="612634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966670" y="4406224"/>
              <a:ext cx="1569713" cy="51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n w="635"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069490" y="1365182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20840186">
            <a:off x="504313" y="866112"/>
            <a:ext cx="2679311" cy="3645737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72319" y="3475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06136" y="359671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100081" y="3625473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5878596" y="315137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4659101" flipH="1" flipV="1">
            <a:off x="-1743731" y="649999"/>
            <a:ext cx="4496747" cy="5575436"/>
          </a:xfrm>
          <a:prstGeom prst="arc">
            <a:avLst>
              <a:gd name="adj1" fmla="val 16774664"/>
              <a:gd name="adj2" fmla="val 2069722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-210971" y="3552883"/>
            <a:ext cx="7638836" cy="5385652"/>
          </a:xfrm>
          <a:prstGeom prst="arc">
            <a:avLst>
              <a:gd name="adj1" fmla="val 17974590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D287D2E2-860F-2745-B06D-78E452A41465}"/>
              </a:ext>
            </a:extLst>
          </p:cNvPr>
          <p:cNvSpPr/>
          <p:nvPr/>
        </p:nvSpPr>
        <p:spPr>
          <a:xfrm rot="759814" flipH="1">
            <a:off x="5368869" y="919199"/>
            <a:ext cx="2679311" cy="3645737"/>
          </a:xfrm>
          <a:prstGeom prst="arc">
            <a:avLst>
              <a:gd name="adj1" fmla="val 18735186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664217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AF581F-67E4-DB4A-AE84-A1B41EF125F1}"/>
              </a:ext>
            </a:extLst>
          </p:cNvPr>
          <p:cNvSpPr txBox="1"/>
          <p:nvPr/>
        </p:nvSpPr>
        <p:spPr>
          <a:xfrm>
            <a:off x="4884878" y="2396831"/>
            <a:ext cx="10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531741" y="2396831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45CDFD-849A-B246-800F-3251850A4AC8}"/>
              </a:ext>
            </a:extLst>
          </p:cNvPr>
          <p:cNvSpPr txBox="1"/>
          <p:nvPr/>
        </p:nvSpPr>
        <p:spPr>
          <a:xfrm>
            <a:off x="2633718" y="2396830"/>
            <a:ext cx="1025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204007" y="5193490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1.5</a:t>
            </a:r>
          </a:p>
        </p:txBody>
      </p:sp>
    </p:spTree>
    <p:extLst>
      <p:ext uri="{BB962C8B-B14F-4D97-AF65-F5344CB8AC3E}">
        <p14:creationId xmlns:p14="http://schemas.microsoft.com/office/powerpoint/2010/main" val="277895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9707-A502-9C48-A660-5B77AD9B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7" y="689510"/>
            <a:ext cx="7058144" cy="51043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A0645-4355-1D4B-A062-65C42F667DBB}"/>
              </a:ext>
            </a:extLst>
          </p:cNvPr>
          <p:cNvCxnSpPr>
            <a:cxnSpLocks/>
          </p:cNvCxnSpPr>
          <p:nvPr/>
        </p:nvCxnSpPr>
        <p:spPr>
          <a:xfrm>
            <a:off x="2023608" y="5748135"/>
            <a:ext cx="376892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C99226-B6F1-0944-B026-8D5879AC1867}"/>
              </a:ext>
            </a:extLst>
          </p:cNvPr>
          <p:cNvSpPr txBox="1"/>
          <p:nvPr/>
        </p:nvSpPr>
        <p:spPr>
          <a:xfrm>
            <a:off x="1446811" y="5843333"/>
            <a:ext cx="4922512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more efficient relative to 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11EDC-F739-F342-B051-6F2652647059}"/>
              </a:ext>
            </a:extLst>
          </p:cNvPr>
          <p:cNvCxnSpPr>
            <a:cxnSpLocks/>
          </p:cNvCxnSpPr>
          <p:nvPr/>
        </p:nvCxnSpPr>
        <p:spPr>
          <a:xfrm flipV="1">
            <a:off x="749999" y="854467"/>
            <a:ext cx="0" cy="384810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72CEC-806B-5349-AF6C-195B9DF7B39B}"/>
              </a:ext>
            </a:extLst>
          </p:cNvPr>
          <p:cNvSpPr txBox="1"/>
          <p:nvPr/>
        </p:nvSpPr>
        <p:spPr>
          <a:xfrm rot="16200000">
            <a:off x="-2414963" y="2590228"/>
            <a:ext cx="5658424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less sensitive to stimuli relative to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642E8-FC41-A44E-AD68-09A79AF5128B}"/>
              </a:ext>
            </a:extLst>
          </p:cNvPr>
          <p:cNvSpPr txBox="1"/>
          <p:nvPr/>
        </p:nvSpPr>
        <p:spPr>
          <a:xfrm>
            <a:off x="2038690" y="4326746"/>
            <a:ext cx="271490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78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1009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9B10A69-36B4-7840-8FC4-0E2481D5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309886E-9E74-5A47-A85F-A0609243E1D4}"/>
              </a:ext>
            </a:extLst>
          </p:cNvPr>
          <p:cNvGrpSpPr/>
          <p:nvPr/>
        </p:nvGrpSpPr>
        <p:grpSpPr>
          <a:xfrm>
            <a:off x="2046766" y="1348415"/>
            <a:ext cx="3807334" cy="3777728"/>
            <a:chOff x="1998878" y="1474686"/>
            <a:chExt cx="3807334" cy="37777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9009CF-D607-124E-A3EE-B07AAD16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26605" y="1489234"/>
              <a:ext cx="3270273" cy="350627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1998878" y="1474686"/>
              <a:ext cx="3807334" cy="3777728"/>
              <a:chOff x="193399" y="-209757"/>
              <a:chExt cx="6393426" cy="634371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398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0" y="635879"/>
                <a:ext cx="0" cy="4414135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50121" y="2633763"/>
                <a:ext cx="6126346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336943" y="3653911"/>
                <a:ext cx="1569713" cy="51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1891414" y="1362465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090701" flipH="1" flipV="1">
            <a:off x="-201397" y="1729233"/>
            <a:ext cx="2825642" cy="4211975"/>
          </a:xfrm>
          <a:prstGeom prst="arc">
            <a:avLst>
              <a:gd name="adj1" fmla="val 17783090"/>
              <a:gd name="adj2" fmla="val 2062338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1371219" y="4578270"/>
            <a:ext cx="6290134" cy="3641768"/>
          </a:xfrm>
          <a:prstGeom prst="arc">
            <a:avLst>
              <a:gd name="adj1" fmla="val 18961531"/>
              <a:gd name="adj2" fmla="val 20815625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278376" y="2360695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320703" y="3222826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656773" y="3862342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3672691" y="1289655"/>
            <a:ext cx="8186179" cy="7244755"/>
          </a:xfrm>
          <a:prstGeom prst="arc">
            <a:avLst>
              <a:gd name="adj1" fmla="val 19732408"/>
              <a:gd name="adj2" fmla="val 21476389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00350" y="-3067117"/>
            <a:ext cx="4974975" cy="6243740"/>
          </a:xfrm>
          <a:prstGeom prst="arc">
            <a:avLst>
              <a:gd name="adj1" fmla="val 17901139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3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07BBCF-FFB6-3A44-BD78-B5C9427F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66" y="1358437"/>
            <a:ext cx="3218688" cy="3658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2C4C10-D61D-7A48-8089-06C465657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0" y="4059169"/>
            <a:ext cx="1874520" cy="215222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2048480" y="1342881"/>
            <a:ext cx="3805268" cy="3864694"/>
            <a:chOff x="2048832" y="1246060"/>
            <a:chExt cx="3805268" cy="38646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1356" y="1348413"/>
              <a:ext cx="3772744" cy="3762341"/>
              <a:chOff x="251484" y="-209759"/>
              <a:chExt cx="6335341" cy="63178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1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1" y="440000"/>
                <a:ext cx="0" cy="474685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46683"/>
                <a:ext cx="6126348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53793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113555" y="1467748"/>
            <a:ext cx="2825642" cy="4211975"/>
          </a:xfrm>
          <a:prstGeom prst="arc">
            <a:avLst>
              <a:gd name="adj1" fmla="val 17934366"/>
              <a:gd name="adj2" fmla="val 2065982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174854" y="3109408"/>
            <a:ext cx="2134655" cy="2961494"/>
          </a:xfrm>
          <a:prstGeom prst="arc">
            <a:avLst>
              <a:gd name="adj1" fmla="val 17902212"/>
              <a:gd name="adj2" fmla="val 20983432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15972" y="2356427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764570" y="3400165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42311" y="4183791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6274009" y="1931534"/>
            <a:ext cx="11886935" cy="9254234"/>
          </a:xfrm>
          <a:prstGeom prst="arc">
            <a:avLst>
              <a:gd name="adj1" fmla="val 19828561"/>
              <a:gd name="adj2" fmla="val 21039881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79238" y="-3110150"/>
            <a:ext cx="4974975" cy="6243740"/>
          </a:xfrm>
          <a:prstGeom prst="arc">
            <a:avLst>
              <a:gd name="adj1" fmla="val 18035080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8D3CEE2-3C9B-7240-AE4B-9A7A2C62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16" y="1068832"/>
            <a:ext cx="3652413" cy="41513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E20346-F27F-7346-9AEF-FE58A60A74AD}"/>
              </a:ext>
            </a:extLst>
          </p:cNvPr>
          <p:cNvGrpSpPr>
            <a:grpSpLocks noChangeAspect="1"/>
          </p:cNvGrpSpPr>
          <p:nvPr/>
        </p:nvGrpSpPr>
        <p:grpSpPr>
          <a:xfrm>
            <a:off x="84613" y="342440"/>
            <a:ext cx="1773071" cy="2194560"/>
            <a:chOff x="84613" y="342441"/>
            <a:chExt cx="1920240" cy="23767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2918E79-BF84-2647-9C9E-255736589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30" y="566928"/>
              <a:ext cx="1874519" cy="21522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94486" y="352730"/>
              <a:ext cx="300582" cy="3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9652" y="389894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7F266-7467-FE46-9469-D94B82C96E1B}"/>
                </a:ext>
              </a:extLst>
            </p:cNvPr>
            <p:cNvSpPr txBox="1"/>
            <p:nvPr/>
          </p:nvSpPr>
          <p:spPr>
            <a:xfrm>
              <a:off x="1212182" y="730206"/>
              <a:ext cx="717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𝛿 = 0.6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ED65E2-CAC8-D44A-B9C1-7B997B275260}"/>
                </a:ext>
              </a:extLst>
            </p:cNvPr>
            <p:cNvSpPr/>
            <p:nvPr/>
          </p:nvSpPr>
          <p:spPr>
            <a:xfrm>
              <a:off x="84613" y="342441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BE3E49-F705-8A46-BC54-722E9CA8F736}"/>
              </a:ext>
            </a:extLst>
          </p:cNvPr>
          <p:cNvGrpSpPr>
            <a:grpSpLocks noChangeAspect="1"/>
          </p:cNvGrpSpPr>
          <p:nvPr/>
        </p:nvGrpSpPr>
        <p:grpSpPr>
          <a:xfrm>
            <a:off x="89363" y="4077296"/>
            <a:ext cx="1773097" cy="2185416"/>
            <a:chOff x="97605" y="3844620"/>
            <a:chExt cx="1920240" cy="23667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2C4C10-D61D-7A48-8089-06C46565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130" y="4059169"/>
              <a:ext cx="1874520" cy="215222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103616" y="3844620"/>
              <a:ext cx="301752" cy="307777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393356" y="3884814"/>
              <a:ext cx="16244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100" i="1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No effect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8E48F6-57D3-DB42-ADBB-6699B2CD20E5}"/>
                </a:ext>
              </a:extLst>
            </p:cNvPr>
            <p:cNvSpPr/>
            <p:nvPr/>
          </p:nvSpPr>
          <p:spPr>
            <a:xfrm>
              <a:off x="97605" y="3844620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1543BF-7392-7448-8498-567045AD0531}"/>
              </a:ext>
            </a:extLst>
          </p:cNvPr>
          <p:cNvGrpSpPr>
            <a:grpSpLocks noChangeAspect="1"/>
          </p:cNvGrpSpPr>
          <p:nvPr/>
        </p:nvGrpSpPr>
        <p:grpSpPr>
          <a:xfrm>
            <a:off x="6042426" y="4077296"/>
            <a:ext cx="1773098" cy="2185416"/>
            <a:chOff x="5908387" y="3844620"/>
            <a:chExt cx="1920240" cy="236677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8A194D1-E0C9-094C-B83D-BE40418D6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3133" y="4059169"/>
              <a:ext cx="1874519" cy="215222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5917309" y="3844620"/>
              <a:ext cx="3017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193516" y="3878334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4AC4DA-3820-F543-A555-74C76CC7262E}"/>
                </a:ext>
              </a:extLst>
            </p:cNvPr>
            <p:cNvSpPr/>
            <p:nvPr/>
          </p:nvSpPr>
          <p:spPr>
            <a:xfrm>
              <a:off x="5908387" y="3844620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2123" y="3377090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128261">
            <a:off x="-4286558" y="2065761"/>
            <a:ext cx="8739462" cy="4402519"/>
          </a:xfrm>
          <a:prstGeom prst="arc">
            <a:avLst>
              <a:gd name="adj1" fmla="val 19676053"/>
              <a:gd name="adj2" fmla="val 21404543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6381"/>
              <a:gd name="adj2" fmla="val 20697222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C4FD8C-EDE5-DC4D-B6FB-F296C836C0C2}"/>
              </a:ext>
            </a:extLst>
          </p:cNvPr>
          <p:cNvGrpSpPr>
            <a:grpSpLocks noChangeAspect="1"/>
          </p:cNvGrpSpPr>
          <p:nvPr/>
        </p:nvGrpSpPr>
        <p:grpSpPr>
          <a:xfrm>
            <a:off x="6043146" y="295223"/>
            <a:ext cx="1771658" cy="2194560"/>
            <a:chOff x="5908399" y="342441"/>
            <a:chExt cx="1920240" cy="237860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8566123-9F40-5849-94F1-E4B63422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1247" y="568824"/>
              <a:ext cx="1874519" cy="215222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5917309" y="349423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193516" y="391387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FF4DB9-24C9-1045-BC6C-A74414FEB7A7}"/>
                </a:ext>
              </a:extLst>
            </p:cNvPr>
            <p:cNvSpPr txBox="1"/>
            <p:nvPr/>
          </p:nvSpPr>
          <p:spPr>
            <a:xfrm>
              <a:off x="7007332" y="1637391"/>
              <a:ext cx="717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𝛿 = 1.3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1703D9A-C85C-6C4E-91AB-5551ADBABA49}"/>
                </a:ext>
              </a:extLst>
            </p:cNvPr>
            <p:cNvSpPr/>
            <p:nvPr/>
          </p:nvSpPr>
          <p:spPr>
            <a:xfrm>
              <a:off x="5908399" y="342441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55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0B8E4-AAA2-0440-A9D5-965685EE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4301970"/>
            <a:ext cx="1728216" cy="19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CA88A-5C8F-D74D-8414-81029318F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" y="4301970"/>
            <a:ext cx="1728216" cy="1984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848CD8-139E-3A44-A90F-D36365BD8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472" y="521208"/>
            <a:ext cx="1728216" cy="19842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DA6910-B3A2-884B-A8E8-8AC0CBFEF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" y="521208"/>
            <a:ext cx="1728216" cy="198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7BE3D4-EB8F-A443-BDC7-267439D60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5416" y="1067772"/>
            <a:ext cx="3652413" cy="41513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301752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38328"/>
            <a:ext cx="1502889" cy="24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125764" y="700486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110799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4077296"/>
            <a:ext cx="278630" cy="284193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4105656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4077296"/>
            <a:ext cx="1773097" cy="211083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4077296"/>
            <a:ext cx="278630" cy="284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4108427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4077296"/>
            <a:ext cx="1773098" cy="211083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2123" y="3377090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128261">
            <a:off x="-4286558" y="2065761"/>
            <a:ext cx="8739462" cy="4402519"/>
          </a:xfrm>
          <a:prstGeom prst="arc">
            <a:avLst>
              <a:gd name="adj1" fmla="val 19676053"/>
              <a:gd name="adj2" fmla="val 21404543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6381"/>
              <a:gd name="adj2" fmla="val 20697222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301665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40382"/>
            <a:ext cx="1501691" cy="24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57047" y="1489974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109117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20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446C4E-1932-7943-9BE9-DEEF10B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16" y="1069848"/>
            <a:ext cx="3652413" cy="4151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0B8E4-AAA2-0440-A9D5-965685EEF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472" y="4301970"/>
            <a:ext cx="1728216" cy="19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CA88A-5C8F-D74D-8414-81029318F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" y="4301970"/>
            <a:ext cx="1728216" cy="1984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848CD8-139E-3A44-A90F-D36365BD8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72" y="521208"/>
            <a:ext cx="1728216" cy="19842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DA6910-B3A2-884B-A8E8-8AC0CBFEF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" y="521208"/>
            <a:ext cx="1728216" cy="198424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68835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301752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38328"/>
            <a:ext cx="1502889" cy="24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125764" y="700486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110799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4077296"/>
            <a:ext cx="278630" cy="284193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4105656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4077296"/>
            <a:ext cx="1773097" cy="211083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4077296"/>
            <a:ext cx="278630" cy="284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4108427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4077296"/>
            <a:ext cx="1773098" cy="211083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6672" y="3381639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128261">
            <a:off x="-4286558" y="2065761"/>
            <a:ext cx="8739462" cy="4402519"/>
          </a:xfrm>
          <a:prstGeom prst="arc">
            <a:avLst>
              <a:gd name="adj1" fmla="val 19676053"/>
              <a:gd name="adj2" fmla="val 21404543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6381"/>
              <a:gd name="adj2" fmla="val 20697222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301665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40382"/>
            <a:ext cx="1501691" cy="24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57047" y="1489974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109117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2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0ED072-77CB-F44A-BE10-DAE3F8933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" y="521208"/>
            <a:ext cx="1728216" cy="1984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735EB1-59AD-9C41-B013-680DBD3C3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472" y="521208"/>
            <a:ext cx="1728216" cy="1984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446C4E-1932-7943-9BE9-DEEF10B0A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416" y="1069848"/>
            <a:ext cx="3652413" cy="4151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0B8E4-AAA2-0440-A9D5-965685EEF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72" y="4301970"/>
            <a:ext cx="1728216" cy="19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CA88A-5C8F-D74D-8414-81029318F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" y="4301970"/>
            <a:ext cx="1728216" cy="198424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68835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271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776268" y="2480735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301752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38328"/>
            <a:ext cx="1502889" cy="24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125764" y="700486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110799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4077296"/>
            <a:ext cx="278630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4105656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4077296"/>
            <a:ext cx="1773097" cy="211083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4077296"/>
            <a:ext cx="2786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4108427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4077296"/>
            <a:ext cx="1773098" cy="211083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6672" y="3381639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524503">
            <a:off x="-4583915" y="1587284"/>
            <a:ext cx="9250354" cy="5734353"/>
          </a:xfrm>
          <a:prstGeom prst="arc">
            <a:avLst>
              <a:gd name="adj1" fmla="val 19122692"/>
              <a:gd name="adj2" fmla="val 21183041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187895" y="-2956068"/>
            <a:ext cx="4974975" cy="6243740"/>
          </a:xfrm>
          <a:prstGeom prst="arc">
            <a:avLst>
              <a:gd name="adj1" fmla="val 18130716"/>
              <a:gd name="adj2" fmla="val 20465097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301665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40382"/>
            <a:ext cx="1501691" cy="24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57047" y="1489974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109117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3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D7876A9-C760-9049-BC43-C79CB833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" y="548640"/>
            <a:ext cx="1728216" cy="22402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8F32EF-BE39-6944-B446-C47FE6956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472" y="548640"/>
            <a:ext cx="1728216" cy="22402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5DD720B-E0F7-3840-96D3-0B80C24CC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" y="4041648"/>
            <a:ext cx="1728216" cy="22402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D6D542-0496-6F41-B280-5ADE990C4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72" y="4050792"/>
            <a:ext cx="1728216" cy="2240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446C4E-1932-7943-9BE9-DEEF10B0AB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5416" y="1069848"/>
            <a:ext cx="3652413" cy="41513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68835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271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8070800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776268" y="2480735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279174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095196" y="1647779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15750"/>
            <a:ext cx="1502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7085862" y="814078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38099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3795071"/>
            <a:ext cx="278630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3823431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3807135"/>
            <a:ext cx="1773097" cy="238099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3795071"/>
            <a:ext cx="2786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3826202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3788892"/>
            <a:ext cx="1773098" cy="2399236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6672" y="3381639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524503">
            <a:off x="-4583915" y="1587284"/>
            <a:ext cx="9250354" cy="5734353"/>
          </a:xfrm>
          <a:prstGeom prst="arc">
            <a:avLst>
              <a:gd name="adj1" fmla="val 19122692"/>
              <a:gd name="adj2" fmla="val 21183041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187895" y="-2956068"/>
            <a:ext cx="4974975" cy="6243740"/>
          </a:xfrm>
          <a:prstGeom prst="arc">
            <a:avLst>
              <a:gd name="adj1" fmla="val 18130716"/>
              <a:gd name="adj2" fmla="val 20465097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279087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17804"/>
            <a:ext cx="1501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38099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44" y="1737360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60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2D042-1EB5-D046-B305-5F1480190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" y="1737360"/>
            <a:ext cx="2612234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18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D7843E5-6748-8B44-AF91-AB6E7A64A3E6}"/>
              </a:ext>
            </a:extLst>
          </p:cNvPr>
          <p:cNvGrpSpPr/>
          <p:nvPr/>
        </p:nvGrpSpPr>
        <p:grpSpPr>
          <a:xfrm>
            <a:off x="2272785" y="44423"/>
            <a:ext cx="3372879" cy="6394504"/>
            <a:chOff x="2272785" y="88846"/>
            <a:chExt cx="3372879" cy="63945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95C0BF-0956-9141-B01A-F70C3C587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4" y="4425950"/>
              <a:ext cx="1791929" cy="205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F0F410-3675-C748-BD5A-8DB46D497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3735" y="2368550"/>
              <a:ext cx="1791929" cy="2057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3735" y="308405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0698" y="308405"/>
              <a:ext cx="1791929" cy="205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372E33-D038-5B4E-B0EA-F1EEF81C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2785" y="2371295"/>
              <a:ext cx="1791929" cy="2057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435101-69AE-5947-B225-8A9E98B0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0698" y="4420460"/>
              <a:ext cx="1791929" cy="2057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40222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F12DB8-E9D0-A24B-B88C-7940F2860933}"/>
                </a:ext>
              </a:extLst>
            </p:cNvPr>
            <p:cNvSpPr txBox="1"/>
            <p:nvPr/>
          </p:nvSpPr>
          <p:spPr>
            <a:xfrm>
              <a:off x="398317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E573A-223F-1940-86F7-59778A3EEDBD}"/>
                </a:ext>
              </a:extLst>
            </p:cNvPr>
            <p:cNvSpPr txBox="1"/>
            <p:nvPr/>
          </p:nvSpPr>
          <p:spPr>
            <a:xfrm>
              <a:off x="240222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482106-E107-4F4E-B200-7FD0E90E10A9}"/>
                </a:ext>
              </a:extLst>
            </p:cNvPr>
            <p:cNvSpPr txBox="1"/>
            <p:nvPr/>
          </p:nvSpPr>
          <p:spPr>
            <a:xfrm>
              <a:off x="398317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88846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9936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67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51133-72C8-8447-9162-BB56E002538D}"/>
              </a:ext>
            </a:extLst>
          </p:cNvPr>
          <p:cNvGrpSpPr/>
          <p:nvPr/>
        </p:nvGrpSpPr>
        <p:grpSpPr>
          <a:xfrm>
            <a:off x="1122377" y="1339809"/>
            <a:ext cx="5673695" cy="3821465"/>
            <a:chOff x="2280698" y="54940"/>
            <a:chExt cx="3364966" cy="226644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5" y="263982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0698" y="263982"/>
              <a:ext cx="1791929" cy="2057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57525"/>
              <a:ext cx="353026" cy="20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54940"/>
              <a:ext cx="353026" cy="20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16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E7E66B-0BF6-7B4E-88D3-93B364DF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532" y="1507176"/>
            <a:ext cx="3021385" cy="34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76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33C4C-5885-5246-8E0E-2276BF42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25" y="1666874"/>
            <a:ext cx="2743200" cy="31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67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612328-1C27-2240-9F31-1B951DE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2" y="375065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E51E9-4B23-BB46-A254-811D3C7A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72" y="338353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7642B-93A0-ED47-A5E0-1A282782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938" y="3381003"/>
            <a:ext cx="2699840" cy="3099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39139-2183-4848-B4CD-F20E7601E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938" y="37506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0747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079474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229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4154F-0242-1E4D-9474-974BBA7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80"/>
            <a:ext cx="2697480" cy="309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E08D1-B0AF-D94A-94B0-FAD75BF7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904" y="200093"/>
            <a:ext cx="2697480" cy="309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96AD5-497A-064C-B7DA-8CBCCCE88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0" y="200093"/>
            <a:ext cx="2697480" cy="3097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9EA3A-BE12-064C-A02D-AC63604BB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95306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343B19-F728-B644-8137-644C1566C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97" y="206093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86458-E3F1-8D41-89C7-1ADDEF429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13" y="206093"/>
            <a:ext cx="2699840" cy="3099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A92E28-58FE-4842-AF1A-93E53E56B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8" y="3388205"/>
            <a:ext cx="2699839" cy="3099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B94C8-8B70-E14C-BE8C-4CD4EFDA1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07970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EB7C0-1EF1-FB4E-85C8-D538888C4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414F2-494A-8F4B-9BB4-CE97DD4C7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40" cy="3099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A92E28-58FE-4842-AF1A-93E53E56B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8" y="3388205"/>
            <a:ext cx="2699839" cy="3099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B94C8-8B70-E14C-BE8C-4CD4EFDA1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71210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9414F2-494A-8F4B-9BB4-CE97DD4C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40" cy="3099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3EB7C0-1EF1-FB4E-85C8-D538888C4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40" cy="3099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A92E28-58FE-4842-AF1A-93E53E56B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8" y="3388205"/>
            <a:ext cx="2699839" cy="3099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B94C8-8B70-E14C-BE8C-4CD4EFDA1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75759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89F02C-289C-B44C-A106-C5D9E6B6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01168"/>
            <a:ext cx="2697480" cy="3097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B9F79-F9E7-C44E-87A8-1F8816731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01168"/>
            <a:ext cx="2697480" cy="3097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537B3-7AFF-DA4A-A9A1-2CC77F79E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83279"/>
            <a:ext cx="2699839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C5408-F94D-0A4F-8358-209AAF257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5947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2D042-1EB5-D046-B305-5F1480190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1737360"/>
            <a:ext cx="2612234" cy="29992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8039D4-AC3A-9646-AE3B-A66F33E76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944" y="1737360"/>
            <a:ext cx="2612234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58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F79889-7301-FE40-A940-D913F87BC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97" y="3388205"/>
            <a:ext cx="2699840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A549E-B250-3942-A9CC-19AD6004C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51900-16B6-7B48-ADB9-87EE559B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7" y="206093"/>
            <a:ext cx="2699840" cy="3099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CFA0B9-3697-2542-8EAC-AB0266314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206093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52755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3098FA-710B-C04E-BA7A-8573877B7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40" cy="3099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85AF5E-0F50-3E4E-8DCC-C64CDAA09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8EE6D-6440-6949-908A-DEB39F90B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9242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EB511-8822-7940-8ACC-F76430911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92424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23576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A87D28-FB7E-FE43-BA22-86368046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39" cy="3099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EC506-E2C2-6B47-9905-EDBB1050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8EE6D-6440-6949-908A-DEB39F90B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9242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EB511-8822-7940-8ACC-F76430911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92424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56057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EC506-E2C2-6B47-9905-EDBB10506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40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87D28-FB7E-FE43-BA22-863680466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39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8EE6D-6440-6949-908A-DEB39F90B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9242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EB511-8822-7940-8ACC-F76430911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92424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79701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07CD96-C70A-1047-A24B-0EF7304A3210}"/>
              </a:ext>
            </a:extLst>
          </p:cNvPr>
          <p:cNvGrpSpPr/>
          <p:nvPr/>
        </p:nvGrpSpPr>
        <p:grpSpPr>
          <a:xfrm>
            <a:off x="-59571" y="1197522"/>
            <a:ext cx="7180674" cy="4088306"/>
            <a:chOff x="-59571" y="1257310"/>
            <a:chExt cx="7180674" cy="408830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B10650-9262-A442-818E-C32D83862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9807" y="3596852"/>
              <a:ext cx="3511296" cy="17487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478615" y="125731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DBCA46-2431-8742-8B7E-7958F551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59" y="1568526"/>
              <a:ext cx="3511296" cy="17487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7D716C-7908-7040-B95B-AA7F33B09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" y="3596853"/>
              <a:ext cx="3511296" cy="17487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21139E-34DD-FC49-B81A-3E8E74C4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807" y="1568527"/>
              <a:ext cx="3511296" cy="17487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-39178" y="125844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-59571" y="3276227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478615" y="3281256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1859134" y="1755789"/>
              <a:ext cx="253217" cy="10609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44" y="1552268"/>
              <a:ext cx="0" cy="202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0959" y="1335504"/>
              <a:ext cx="94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388331" y="1755789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40" y="1523669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819867" y="1337694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1870538" y="3779347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1997147" y="3547227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302074" y="3361252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404107" y="3819564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530716" y="3587444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835643" y="3401469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486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8543D-6BA7-4341-A244-DCFBB5C9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1508760"/>
            <a:ext cx="3511296" cy="1748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FA3E5-5F59-C743-9EAB-83A487319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3538728"/>
            <a:ext cx="3511296" cy="1748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87433-B3D3-1746-9DBF-2122AC496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" y="3538728"/>
            <a:ext cx="3511296" cy="1748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1BEC2-27FD-6842-98F6-FA183E57B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880" y="1508760"/>
            <a:ext cx="3511296" cy="174876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478615" y="119752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-39178" y="119865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-59571" y="3216439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478615" y="3221468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865376" y="1696001"/>
            <a:ext cx="253217" cy="10609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B6A53D-8895-5444-BC26-FDB3CED3D01F}"/>
              </a:ext>
            </a:extLst>
          </p:cNvPr>
          <p:cNvCxnSpPr>
            <a:cxnSpLocks/>
          </p:cNvCxnSpPr>
          <p:nvPr/>
        </p:nvCxnSpPr>
        <p:spPr>
          <a:xfrm>
            <a:off x="1985744" y="1492480"/>
            <a:ext cx="0" cy="20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510959" y="1275716"/>
            <a:ext cx="949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effect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74A1-2499-4948-9DBB-7D0A93A30FE8}"/>
              </a:ext>
            </a:extLst>
          </p:cNvPr>
          <p:cNvSpPr/>
          <p:nvPr/>
        </p:nvSpPr>
        <p:spPr>
          <a:xfrm>
            <a:off x="5394960" y="1696001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73C9ED-1E77-ED4B-9332-C7996099B01B}"/>
              </a:ext>
            </a:extLst>
          </p:cNvPr>
          <p:cNvCxnSpPr>
            <a:cxnSpLocks/>
          </p:cNvCxnSpPr>
          <p:nvPr/>
        </p:nvCxnSpPr>
        <p:spPr>
          <a:xfrm>
            <a:off x="5514940" y="1463881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05A704-0B39-3948-B702-3DE6FB8A566F}"/>
              </a:ext>
            </a:extLst>
          </p:cNvPr>
          <p:cNvSpPr txBox="1"/>
          <p:nvPr/>
        </p:nvSpPr>
        <p:spPr>
          <a:xfrm>
            <a:off x="4819867" y="1277906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Downward contagion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FFB0D-B0DB-7746-BE84-CA00A6AC6FC6}"/>
              </a:ext>
            </a:extLst>
          </p:cNvPr>
          <p:cNvSpPr/>
          <p:nvPr/>
        </p:nvSpPr>
        <p:spPr>
          <a:xfrm>
            <a:off x="1865376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1545C1-233E-EA44-BA81-A519DB74EB76}"/>
              </a:ext>
            </a:extLst>
          </p:cNvPr>
          <p:cNvCxnSpPr>
            <a:cxnSpLocks/>
          </p:cNvCxnSpPr>
          <p:nvPr/>
        </p:nvCxnSpPr>
        <p:spPr>
          <a:xfrm>
            <a:off x="1997147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EAAFA9-AE9E-8246-A9FD-6D29F8274912}"/>
              </a:ext>
            </a:extLst>
          </p:cNvPr>
          <p:cNvSpPr txBox="1"/>
          <p:nvPr/>
        </p:nvSpPr>
        <p:spPr>
          <a:xfrm>
            <a:off x="1302074" y="330146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Upward contagion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2BC6D7-F7BC-9347-83A3-B3CCF91F5830}"/>
              </a:ext>
            </a:extLst>
          </p:cNvPr>
          <p:cNvSpPr/>
          <p:nvPr/>
        </p:nvSpPr>
        <p:spPr>
          <a:xfrm>
            <a:off x="5394960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99F749-BB09-1044-AE8A-A5DAEEBC2F1E}"/>
              </a:ext>
            </a:extLst>
          </p:cNvPr>
          <p:cNvCxnSpPr>
            <a:cxnSpLocks/>
          </p:cNvCxnSpPr>
          <p:nvPr/>
        </p:nvCxnSpPr>
        <p:spPr>
          <a:xfrm>
            <a:off x="5530716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13988C2-B628-D948-9CFA-37C8D35D596B}"/>
              </a:ext>
            </a:extLst>
          </p:cNvPr>
          <p:cNvSpPr txBox="1"/>
          <p:nvPr/>
        </p:nvSpPr>
        <p:spPr>
          <a:xfrm>
            <a:off x="4835643" y="330098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Amplification</a:t>
            </a:r>
          </a:p>
        </p:txBody>
      </p:sp>
    </p:spTree>
    <p:extLst>
      <p:ext uri="{BB962C8B-B14F-4D97-AF65-F5344CB8AC3E}">
        <p14:creationId xmlns:p14="http://schemas.microsoft.com/office/powerpoint/2010/main" val="315613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740585-E80B-7247-A1B1-54869513F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45" y="3731006"/>
            <a:ext cx="5526360" cy="275234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840572" y="1051523"/>
            <a:ext cx="845595" cy="1091928"/>
            <a:chOff x="6899189" y="2105534"/>
            <a:chExt cx="997947" cy="128866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899189" y="2994644"/>
              <a:ext cx="997947" cy="39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5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4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85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Null H</a:t>
              </a:r>
              <a:r>
                <a:rPr lang="en-US" sz="85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8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7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7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B692DD-50F1-504A-87C3-B41DA3FB8155}"/>
              </a:ext>
            </a:extLst>
          </p:cNvPr>
          <p:cNvGrpSpPr/>
          <p:nvPr/>
        </p:nvGrpSpPr>
        <p:grpSpPr>
          <a:xfrm>
            <a:off x="924012" y="13598"/>
            <a:ext cx="6078310" cy="3465576"/>
            <a:chOff x="592000" y="13598"/>
            <a:chExt cx="6078310" cy="34655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D8543D-6BA7-4341-A244-DCFBB5C90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326" y="277321"/>
              <a:ext cx="2975244" cy="148178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BFA3E5-5F59-C743-9EAB-83A487319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5066" y="1997385"/>
              <a:ext cx="2975244" cy="1481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D87433-B3D3-1746-9DBF-2122AC496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326" y="1997385"/>
              <a:ext cx="2975244" cy="148178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91BEC2-27FD-6842-98F6-FA183E57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5066" y="277321"/>
              <a:ext cx="2975244" cy="14817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582146" y="13598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601397" y="14555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592000" y="1724298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582146" y="1728559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2215192" y="435977"/>
              <a:ext cx="214560" cy="898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2317184" y="263526"/>
              <a:ext cx="0" cy="17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640562" y="79855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205932" y="435977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307596" y="239293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621796" y="54692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2215192" y="2152346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2326846" y="1950897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627156" y="1754182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205932" y="2152346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320963" y="1950897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636134" y="1764399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DAC98E4-7B90-5B4A-9734-E1594B3AC33C}"/>
              </a:ext>
            </a:extLst>
          </p:cNvPr>
          <p:cNvSpPr txBox="1"/>
          <p:nvPr/>
        </p:nvSpPr>
        <p:spPr>
          <a:xfrm>
            <a:off x="1129822" y="3563560"/>
            <a:ext cx="50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74233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39542F0-33D4-284C-9194-C13D39E94BB9}"/>
              </a:ext>
            </a:extLst>
          </p:cNvPr>
          <p:cNvGrpSpPr/>
          <p:nvPr/>
        </p:nvGrpSpPr>
        <p:grpSpPr>
          <a:xfrm>
            <a:off x="407680" y="-40380"/>
            <a:ext cx="7103090" cy="3957243"/>
            <a:chOff x="424875" y="-40380"/>
            <a:chExt cx="7103090" cy="39572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8CA897-C8DA-BA45-9D31-BCEA30134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430" y="228600"/>
              <a:ext cx="3488400" cy="17373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D470A22-448A-824D-8254-53AFB6E4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430" y="2179503"/>
              <a:ext cx="3488400" cy="1737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D9C8E6-85AA-6142-8064-667823FE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5401" y="226366"/>
              <a:ext cx="3488400" cy="173736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862482" y="3108960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Null H</a:t>
              </a:r>
              <a:r>
                <a:rPr lang="en-US" sz="6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4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4158" y="-36576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426861" y="-40380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424875" y="1900733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4158" y="1926556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2113494" y="429768"/>
              <a:ext cx="214560" cy="898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6437" y="36576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608758" y="430017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716038" y="228600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5030238" y="37945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2113494" y="2340134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2220774" y="2147580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516438" y="1957018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601008" y="2340864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716039" y="2147966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5031210" y="1956816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0DB2157-BF54-264B-B6D3-4F581EC5D01E}"/>
                </a:ext>
              </a:extLst>
            </p:cNvPr>
            <p:cNvCxnSpPr>
              <a:cxnSpLocks/>
            </p:cNvCxnSpPr>
            <p:nvPr/>
          </p:nvCxnSpPr>
          <p:spPr>
            <a:xfrm>
              <a:off x="2220774" y="225883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CA39FC-FD75-0D4B-A43E-00AD62C85872}"/>
                </a:ext>
              </a:extLst>
            </p:cNvPr>
            <p:cNvSpPr txBox="1"/>
            <p:nvPr/>
          </p:nvSpPr>
          <p:spPr>
            <a:xfrm>
              <a:off x="3362776" y="3097968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</a:t>
              </a:r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94904-810D-DC4B-AD23-A3A1B80DE9D8}"/>
                </a:ext>
              </a:extLst>
            </p:cNvPr>
            <p:cNvSpPr txBox="1"/>
            <p:nvPr/>
          </p:nvSpPr>
          <p:spPr>
            <a:xfrm>
              <a:off x="6849965" y="1155800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 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C6EBD4-54C6-144F-B3EB-F8D2E47DCE08}"/>
                </a:ext>
              </a:extLst>
            </p:cNvPr>
            <p:cNvSpPr txBox="1"/>
            <p:nvPr/>
          </p:nvSpPr>
          <p:spPr>
            <a:xfrm>
              <a:off x="3365280" y="1148655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 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3791480-530A-D443-8F5B-4EB5F93C7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781" y="2188398"/>
            <a:ext cx="3488400" cy="173736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740585-E80B-7247-A1B1-54869513F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4448" y="4078042"/>
            <a:ext cx="4829555" cy="24053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AC98E4-7B90-5B4A-9734-E1594B3AC33C}"/>
              </a:ext>
            </a:extLst>
          </p:cNvPr>
          <p:cNvSpPr txBox="1"/>
          <p:nvPr/>
        </p:nvSpPr>
        <p:spPr>
          <a:xfrm>
            <a:off x="1444782" y="3931485"/>
            <a:ext cx="50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5FE92D-C2E4-8247-B780-F2A58E32F707}"/>
              </a:ext>
            </a:extLst>
          </p:cNvPr>
          <p:cNvSpPr txBox="1"/>
          <p:nvPr/>
        </p:nvSpPr>
        <p:spPr>
          <a:xfrm>
            <a:off x="6855766" y="3112256"/>
            <a:ext cx="665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Null H</a:t>
            </a:r>
            <a:r>
              <a:rPr lang="en-US" sz="6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6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4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855242" y="838573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333444" y="834239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851237" y="2789937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359410" y="2795723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4199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8D9C8E6-85AA-6142-8064-667823FEE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98" y="1321934"/>
            <a:ext cx="3959352" cy="19700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208" y="1042505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74A1-2499-4948-9DBB-7D0A93A30FE8}"/>
              </a:ext>
            </a:extLst>
          </p:cNvPr>
          <p:cNvSpPr/>
          <p:nvPr/>
        </p:nvSpPr>
        <p:spPr>
          <a:xfrm>
            <a:off x="5725014" y="1590884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05A704-0B39-3948-B702-3DE6FB8A566F}"/>
              </a:ext>
            </a:extLst>
          </p:cNvPr>
          <p:cNvSpPr txBox="1"/>
          <p:nvPr/>
        </p:nvSpPr>
        <p:spPr>
          <a:xfrm>
            <a:off x="5106558" y="1115846"/>
            <a:ext cx="1506219" cy="25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745136" y="2032388"/>
            <a:ext cx="194730" cy="18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CA897-C8DA-BA45-9D31-BCEA30134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9225"/>
            <a:ext cx="3959352" cy="19719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3232" y="103445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780194" y="1590884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164398" y="1116493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DB2157-BF54-264B-B6D3-4F581EC5D01E}"/>
              </a:ext>
            </a:extLst>
          </p:cNvPr>
          <p:cNvCxnSpPr>
            <a:cxnSpLocks/>
          </p:cNvCxnSpPr>
          <p:nvPr/>
        </p:nvCxnSpPr>
        <p:spPr>
          <a:xfrm>
            <a:off x="1917354" y="1344456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787672" y="2039688"/>
            <a:ext cx="194329" cy="18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470A22-448A-824D-8254-53AFB6E41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33427"/>
            <a:ext cx="3959352" cy="19702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0A326F6-FE96-D349-A51E-E9863BFAB7C9}"/>
              </a:ext>
            </a:extLst>
          </p:cNvPr>
          <p:cNvSpPr txBox="1"/>
          <p:nvPr/>
        </p:nvSpPr>
        <p:spPr>
          <a:xfrm>
            <a:off x="3236319" y="4580234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760" y="324528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FFB0D-B0DB-7746-BE84-CA00A6AC6FC6}"/>
              </a:ext>
            </a:extLst>
          </p:cNvPr>
          <p:cNvSpPr/>
          <p:nvPr/>
        </p:nvSpPr>
        <p:spPr>
          <a:xfrm>
            <a:off x="1784462" y="3769099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1545C1-233E-EA44-BA81-A519DB74EB76}"/>
              </a:ext>
            </a:extLst>
          </p:cNvPr>
          <p:cNvCxnSpPr>
            <a:cxnSpLocks/>
          </p:cNvCxnSpPr>
          <p:nvPr/>
        </p:nvCxnSpPr>
        <p:spPr>
          <a:xfrm>
            <a:off x="1910509" y="3528349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EAAFA9-AE9E-8246-A9FD-6D29F8274912}"/>
              </a:ext>
            </a:extLst>
          </p:cNvPr>
          <p:cNvSpPr txBox="1"/>
          <p:nvPr/>
        </p:nvSpPr>
        <p:spPr>
          <a:xfrm>
            <a:off x="1165373" y="3305351"/>
            <a:ext cx="1503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787563" y="4243850"/>
            <a:ext cx="194438" cy="18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791480-530A-D443-8F5B-4EB5F93C7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098" y="3529172"/>
            <a:ext cx="3959352" cy="19702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2232" y="3241675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2BC6D7-F7BC-9347-83A3-B3CCF91F5830}"/>
              </a:ext>
            </a:extLst>
          </p:cNvPr>
          <p:cNvSpPr/>
          <p:nvPr/>
        </p:nvSpPr>
        <p:spPr>
          <a:xfrm>
            <a:off x="5722508" y="3765531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3988C2-B628-D948-9CFA-37C8D35D596B}"/>
              </a:ext>
            </a:extLst>
          </p:cNvPr>
          <p:cNvSpPr txBox="1"/>
          <p:nvPr/>
        </p:nvSpPr>
        <p:spPr>
          <a:xfrm>
            <a:off x="5117303" y="3305615"/>
            <a:ext cx="1495474" cy="25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746525" y="4242290"/>
            <a:ext cx="193341" cy="1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D0BCC3-3C45-B041-A31C-B6F16D0F04A9}"/>
              </a:ext>
            </a:extLst>
          </p:cNvPr>
          <p:cNvSpPr txBox="1"/>
          <p:nvPr/>
        </p:nvSpPr>
        <p:spPr>
          <a:xfrm>
            <a:off x="7195598" y="2368814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97674D-6E63-E846-AC50-27ED7363D413}"/>
              </a:ext>
            </a:extLst>
          </p:cNvPr>
          <p:cNvSpPr txBox="1"/>
          <p:nvPr/>
        </p:nvSpPr>
        <p:spPr>
          <a:xfrm>
            <a:off x="3236319" y="2377440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0D22A2-AECF-2641-8018-718D9B95044E}"/>
              </a:ext>
            </a:extLst>
          </p:cNvPr>
          <p:cNvSpPr txBox="1"/>
          <p:nvPr/>
        </p:nvSpPr>
        <p:spPr>
          <a:xfrm>
            <a:off x="7195598" y="4571607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160107-483A-7640-B697-CFF236C7EC33}"/>
              </a:ext>
            </a:extLst>
          </p:cNvPr>
          <p:cNvCxnSpPr>
            <a:cxnSpLocks/>
          </p:cNvCxnSpPr>
          <p:nvPr/>
        </p:nvCxnSpPr>
        <p:spPr>
          <a:xfrm>
            <a:off x="5860864" y="1329225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5D76E1-07BD-374F-9A8C-CEF6325983A4}"/>
              </a:ext>
            </a:extLst>
          </p:cNvPr>
          <p:cNvCxnSpPr>
            <a:cxnSpLocks/>
          </p:cNvCxnSpPr>
          <p:nvPr/>
        </p:nvCxnSpPr>
        <p:spPr>
          <a:xfrm>
            <a:off x="5859668" y="3528349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64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09EA55-269E-5643-A379-EF94E594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25" y="3374136"/>
            <a:ext cx="3959352" cy="2639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279331-DF09-E54E-A345-CA192008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5" y="3376293"/>
            <a:ext cx="3959352" cy="2639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B0516F-ADCB-5145-8B6B-A1408C1FE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52" y="603504"/>
            <a:ext cx="3959352" cy="2639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2D6E82-ECC5-FF45-9C2D-956562A79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5" y="605715"/>
            <a:ext cx="3959352" cy="26395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92383" y="33869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723720" y="1681449"/>
            <a:ext cx="1947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58366" y="33869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788903" y="1033535"/>
            <a:ext cx="274320" cy="11845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173107" y="559144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DB2157-BF54-264B-B6D3-4F581EC5D01E}"/>
              </a:ext>
            </a:extLst>
          </p:cNvPr>
          <p:cNvCxnSpPr>
            <a:cxnSpLocks/>
          </p:cNvCxnSpPr>
          <p:nvPr/>
        </p:nvCxnSpPr>
        <p:spPr>
          <a:xfrm>
            <a:off x="1926063" y="787107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8366" y="3108437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789162" y="4434071"/>
            <a:ext cx="1944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95958" y="3090851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97674D-6E63-E846-AC50-27ED7363D413}"/>
              </a:ext>
            </a:extLst>
          </p:cNvPr>
          <p:cNvSpPr txBox="1"/>
          <p:nvPr/>
        </p:nvSpPr>
        <p:spPr>
          <a:xfrm>
            <a:off x="3037696" y="2092533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731549" y="4434071"/>
            <a:ext cx="193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789271" y="1671198"/>
            <a:ext cx="1943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CC2394-AD73-9643-8935-DE1BD676DA79}"/>
              </a:ext>
            </a:extLst>
          </p:cNvPr>
          <p:cNvSpPr/>
          <p:nvPr/>
        </p:nvSpPr>
        <p:spPr>
          <a:xfrm>
            <a:off x="5728725" y="1030572"/>
            <a:ext cx="274320" cy="11875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4C14F4-E75E-FD48-B68B-833D4455B194}"/>
              </a:ext>
            </a:extLst>
          </p:cNvPr>
          <p:cNvSpPr txBox="1"/>
          <p:nvPr/>
        </p:nvSpPr>
        <p:spPr>
          <a:xfrm>
            <a:off x="5112929" y="556181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68B6E1-D09B-3044-A9AF-28F18650EB0D}"/>
              </a:ext>
            </a:extLst>
          </p:cNvPr>
          <p:cNvCxnSpPr>
            <a:cxnSpLocks/>
          </p:cNvCxnSpPr>
          <p:nvPr/>
        </p:nvCxnSpPr>
        <p:spPr>
          <a:xfrm>
            <a:off x="5865885" y="784144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51C09-1C47-104F-B7C5-3C5C47F2BB7E}"/>
              </a:ext>
            </a:extLst>
          </p:cNvPr>
          <p:cNvSpPr/>
          <p:nvPr/>
        </p:nvSpPr>
        <p:spPr>
          <a:xfrm>
            <a:off x="1791196" y="3805830"/>
            <a:ext cx="274320" cy="11845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ADCC56-051A-FF44-9069-58E8925C3D0E}"/>
              </a:ext>
            </a:extLst>
          </p:cNvPr>
          <p:cNvSpPr txBox="1"/>
          <p:nvPr/>
        </p:nvSpPr>
        <p:spPr>
          <a:xfrm>
            <a:off x="1175400" y="3331439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08170D-ABB2-4948-BDAB-4445807C9785}"/>
              </a:ext>
            </a:extLst>
          </p:cNvPr>
          <p:cNvCxnSpPr>
            <a:cxnSpLocks/>
          </p:cNvCxnSpPr>
          <p:nvPr/>
        </p:nvCxnSpPr>
        <p:spPr>
          <a:xfrm>
            <a:off x="1928356" y="3559402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4D3B7-8B31-994D-BCF9-42F6DCDE0C8E}"/>
              </a:ext>
            </a:extLst>
          </p:cNvPr>
          <p:cNvSpPr txBox="1"/>
          <p:nvPr/>
        </p:nvSpPr>
        <p:spPr>
          <a:xfrm>
            <a:off x="6966764" y="2092533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2CF1F9-68E4-854A-95A6-F18439B6BEC7}"/>
              </a:ext>
            </a:extLst>
          </p:cNvPr>
          <p:cNvSpPr txBox="1"/>
          <p:nvPr/>
        </p:nvSpPr>
        <p:spPr>
          <a:xfrm>
            <a:off x="3037696" y="4868479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54349F-2101-6C4E-A24B-D776E36DE485}"/>
              </a:ext>
            </a:extLst>
          </p:cNvPr>
          <p:cNvSpPr txBox="1"/>
          <p:nvPr/>
        </p:nvSpPr>
        <p:spPr>
          <a:xfrm>
            <a:off x="6966764" y="4868479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4D5AE7-D62F-D749-A6B5-23709DCB1F48}"/>
              </a:ext>
            </a:extLst>
          </p:cNvPr>
          <p:cNvSpPr/>
          <p:nvPr/>
        </p:nvSpPr>
        <p:spPr>
          <a:xfrm>
            <a:off x="5728725" y="3846344"/>
            <a:ext cx="274320" cy="11845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32A2DE-ABBD-FB43-A31D-5E5AE6C450F8}"/>
              </a:ext>
            </a:extLst>
          </p:cNvPr>
          <p:cNvSpPr txBox="1"/>
          <p:nvPr/>
        </p:nvSpPr>
        <p:spPr>
          <a:xfrm>
            <a:off x="5112929" y="3371953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9788AD-F9BD-E84C-9570-36977AD04465}"/>
              </a:ext>
            </a:extLst>
          </p:cNvPr>
          <p:cNvCxnSpPr>
            <a:cxnSpLocks/>
          </p:cNvCxnSpPr>
          <p:nvPr/>
        </p:nvCxnSpPr>
        <p:spPr>
          <a:xfrm>
            <a:off x="5865885" y="3599916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9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44" y="1737360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60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2D042-1EB5-D046-B305-5F1480190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" y="1737360"/>
            <a:ext cx="2612234" cy="2999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A1BDD7-929A-A044-9D61-2FB40D6F3897}"/>
              </a:ext>
            </a:extLst>
          </p:cNvPr>
          <p:cNvSpPr txBox="1"/>
          <p:nvPr/>
        </p:nvSpPr>
        <p:spPr>
          <a:xfrm>
            <a:off x="663015" y="4972895"/>
            <a:ext cx="41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Helvetica" pitchFamily="2" charset="0"/>
              </a:rPr>
              <a:t>(P1) Mixed colonies have more pronounced DOL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9B7FC-F1CA-BD45-97A5-F0C06ABD0ADF}"/>
              </a:ext>
            </a:extLst>
          </p:cNvPr>
          <p:cNvSpPr txBox="1"/>
          <p:nvPr/>
        </p:nvSpPr>
        <p:spPr>
          <a:xfrm>
            <a:off x="5640554" y="4623967"/>
            <a:ext cx="2240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Helvetica" pitchFamily="2" charset="0"/>
              </a:rPr>
              <a:t>(P2) All colonies have the same mean behavior</a:t>
            </a:r>
          </a:p>
          <a:p>
            <a:endParaRPr lang="en-US" sz="400" i="1" dirty="0">
              <a:latin typeface="Helvetica" pitchFamily="2" charset="0"/>
            </a:endParaRPr>
          </a:p>
          <a:p>
            <a:r>
              <a:rPr lang="en-US" sz="1400" i="1" dirty="0">
                <a:latin typeface="Helvetica" pitchFamily="2" charset="0"/>
              </a:rPr>
              <a:t>(P3) Mixed colonies show behavioral amplification</a:t>
            </a:r>
          </a:p>
        </p:txBody>
      </p:sp>
    </p:spTree>
    <p:extLst>
      <p:ext uri="{BB962C8B-B14F-4D97-AF65-F5344CB8AC3E}">
        <p14:creationId xmlns:p14="http://schemas.microsoft.com/office/powerpoint/2010/main" val="130478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611839-1DB0-864E-AB2C-66DE2387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636818"/>
            <a:ext cx="3963924" cy="26426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127B7E-AC14-8D42-ACBD-62901BC0C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482" y="620468"/>
            <a:ext cx="3963924" cy="26426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152D50-108E-FB4A-94A0-E44629775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" y="3398286"/>
            <a:ext cx="3963924" cy="26426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ECE723-663D-704D-83BD-CCFA0A3C8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064" y="3382915"/>
            <a:ext cx="3963924" cy="26426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3971998" y="3200400"/>
            <a:ext cx="2743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5702535" y="3812945"/>
            <a:ext cx="274320" cy="12783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5086739" y="3338555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DB2157-BF54-264B-B6D3-4F581EC5D01E}"/>
              </a:ext>
            </a:extLst>
          </p:cNvPr>
          <p:cNvCxnSpPr>
            <a:cxnSpLocks/>
          </p:cNvCxnSpPr>
          <p:nvPr/>
        </p:nvCxnSpPr>
        <p:spPr>
          <a:xfrm>
            <a:off x="5839695" y="3566518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097674D-6E63-E846-AC50-27ED7363D413}"/>
              </a:ext>
            </a:extLst>
          </p:cNvPr>
          <p:cNvSpPr txBox="1"/>
          <p:nvPr/>
        </p:nvSpPr>
        <p:spPr>
          <a:xfrm>
            <a:off x="6951328" y="4871944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7702903" y="4450609"/>
            <a:ext cx="1943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78513" y="457200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709850" y="1670981"/>
            <a:ext cx="1947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CC2394-AD73-9643-8935-DE1BD676DA79}"/>
              </a:ext>
            </a:extLst>
          </p:cNvPr>
          <p:cNvSpPr/>
          <p:nvPr/>
        </p:nvSpPr>
        <p:spPr>
          <a:xfrm>
            <a:off x="5714855" y="1020104"/>
            <a:ext cx="274320" cy="1280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4C14F4-E75E-FD48-B68B-833D4455B194}"/>
              </a:ext>
            </a:extLst>
          </p:cNvPr>
          <p:cNvSpPr txBox="1"/>
          <p:nvPr/>
        </p:nvSpPr>
        <p:spPr>
          <a:xfrm>
            <a:off x="5094850" y="588916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68B6E1-D09B-3044-A9AF-28F18650EB0D}"/>
              </a:ext>
            </a:extLst>
          </p:cNvPr>
          <p:cNvCxnSpPr>
            <a:cxnSpLocks/>
          </p:cNvCxnSpPr>
          <p:nvPr/>
        </p:nvCxnSpPr>
        <p:spPr>
          <a:xfrm>
            <a:off x="5852015" y="784965"/>
            <a:ext cx="0" cy="219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4D3B7-8B31-994D-BCF9-42F6DCDE0C8E}"/>
              </a:ext>
            </a:extLst>
          </p:cNvPr>
          <p:cNvSpPr txBox="1"/>
          <p:nvPr/>
        </p:nvSpPr>
        <p:spPr>
          <a:xfrm>
            <a:off x="6952894" y="2082065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40078" y="457200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770874" y="1696753"/>
            <a:ext cx="1944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51C09-1C47-104F-B7C5-3C5C47F2BB7E}"/>
              </a:ext>
            </a:extLst>
          </p:cNvPr>
          <p:cNvSpPr/>
          <p:nvPr/>
        </p:nvSpPr>
        <p:spPr>
          <a:xfrm>
            <a:off x="1772908" y="1068512"/>
            <a:ext cx="274320" cy="1280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ADCC56-051A-FF44-9069-58E8925C3D0E}"/>
              </a:ext>
            </a:extLst>
          </p:cNvPr>
          <p:cNvSpPr txBox="1"/>
          <p:nvPr/>
        </p:nvSpPr>
        <p:spPr>
          <a:xfrm>
            <a:off x="1157112" y="594121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08170D-ABB2-4948-BDAB-4445807C9785}"/>
              </a:ext>
            </a:extLst>
          </p:cNvPr>
          <p:cNvCxnSpPr>
            <a:cxnSpLocks/>
          </p:cNvCxnSpPr>
          <p:nvPr/>
        </p:nvCxnSpPr>
        <p:spPr>
          <a:xfrm>
            <a:off x="1910068" y="822084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2CF1F9-68E4-854A-95A6-F18439B6BEC7}"/>
              </a:ext>
            </a:extLst>
          </p:cNvPr>
          <p:cNvSpPr txBox="1"/>
          <p:nvPr/>
        </p:nvSpPr>
        <p:spPr>
          <a:xfrm>
            <a:off x="3019408" y="2131161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3781341" y="4458221"/>
            <a:ext cx="193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54349F-2101-6C4E-A24B-D776E36DE485}"/>
              </a:ext>
            </a:extLst>
          </p:cNvPr>
          <p:cNvSpPr txBox="1"/>
          <p:nvPr/>
        </p:nvSpPr>
        <p:spPr>
          <a:xfrm>
            <a:off x="3016556" y="4892629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45750" y="3200400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4D5AE7-D62F-D749-A6B5-23709DCB1F48}"/>
              </a:ext>
            </a:extLst>
          </p:cNvPr>
          <p:cNvSpPr/>
          <p:nvPr/>
        </p:nvSpPr>
        <p:spPr>
          <a:xfrm>
            <a:off x="1778517" y="3812945"/>
            <a:ext cx="274320" cy="12783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32A2DE-ABBD-FB43-A31D-5E5AE6C450F8}"/>
              </a:ext>
            </a:extLst>
          </p:cNvPr>
          <p:cNvSpPr txBox="1"/>
          <p:nvPr/>
        </p:nvSpPr>
        <p:spPr>
          <a:xfrm>
            <a:off x="1164120" y="3338885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9788AD-F9BD-E84C-9570-36977AD04465}"/>
              </a:ext>
            </a:extLst>
          </p:cNvPr>
          <p:cNvCxnSpPr>
            <a:cxnSpLocks/>
          </p:cNvCxnSpPr>
          <p:nvPr/>
        </p:nvCxnSpPr>
        <p:spPr>
          <a:xfrm>
            <a:off x="1915677" y="3522465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49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E3E67-993E-EA4F-82DC-BD63D70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36201-9DC1-714D-BE3B-52E4792F1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1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1737-7917-C44D-B488-B84B8692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1797278"/>
            <a:ext cx="3928521" cy="3142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E8869-98EE-1A4E-BE6B-F185615D4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8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2D042-1EB5-D046-B305-5F1480190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8" y="250480"/>
            <a:ext cx="2612234" cy="29992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254165" y="0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326" y="3416573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799" y="210921"/>
            <a:ext cx="2613822" cy="3001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11C7F7-870E-6A4B-AA86-290DC31B88D5}"/>
              </a:ext>
            </a:extLst>
          </p:cNvPr>
          <p:cNvSpPr txBox="1"/>
          <p:nvPr/>
        </p:nvSpPr>
        <p:spPr>
          <a:xfrm>
            <a:off x="5264174" y="1165321"/>
            <a:ext cx="224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(P1) Mixed colonies have more pronounced DOL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1489518" y="3114844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720843" y="632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92AA3-D149-4043-A948-59E65E195EE2}"/>
              </a:ext>
            </a:extLst>
          </p:cNvPr>
          <p:cNvSpPr txBox="1"/>
          <p:nvPr/>
        </p:nvSpPr>
        <p:spPr>
          <a:xfrm>
            <a:off x="5264174" y="4014092"/>
            <a:ext cx="22402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(P2) All colonies have the same mean behavior</a:t>
            </a: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(P3) Mixed colonies show behavioral amplification</a:t>
            </a:r>
          </a:p>
        </p:txBody>
      </p:sp>
    </p:spTree>
    <p:extLst>
      <p:ext uri="{BB962C8B-B14F-4D97-AF65-F5344CB8AC3E}">
        <p14:creationId xmlns:p14="http://schemas.microsoft.com/office/powerpoint/2010/main" val="8635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>
            <p:extLst>
              <p:ext uri="{D42A27DB-BD31-4B8C-83A1-F6EECF244321}">
                <p14:modId xmlns:p14="http://schemas.microsoft.com/office/powerpoint/2010/main" val="181498669"/>
              </p:ext>
            </p:extLst>
          </p:nvPr>
        </p:nvGraphicFramePr>
        <p:xfrm>
          <a:off x="231269" y="792184"/>
          <a:ext cx="7455911" cy="4311451"/>
        </p:xfrm>
        <a:graphic>
          <a:graphicData uri="http://schemas.openxmlformats.org/drawingml/2006/table">
            <a:tbl>
              <a:tblPr/>
              <a:tblGrid>
                <a:gridCol w="37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9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5927"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61" marR="100061" marT="50030" marB="5003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61" marR="100061" marT="50030" marB="50030" anchor="ctr" horzOverflow="overflow">
                    <a:lnL w="0">
                      <a:miter lim="400000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Pure colonies</a:t>
                      </a:r>
                    </a:p>
                  </a:txBody>
                  <a:tcPr marL="100061" marR="100061" marT="50030" marB="500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Mixed colonies</a:t>
                      </a:r>
                    </a:p>
                  </a:txBody>
                  <a:tcPr marL="100061" marR="100061" marT="50030" marB="5003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change </a:t>
                      </a:r>
                    </a:p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pure to </a:t>
                      </a:r>
                    </a:p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mixed colonies</a:t>
                      </a:r>
                    </a:p>
                  </a:txBody>
                  <a:tcPr marL="100061" marR="100061" marT="50030" marB="5003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1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Mean task performance</a:t>
                      </a:r>
                    </a:p>
                  </a:txBody>
                  <a:tcPr marL="64802" marR="64802" marT="64802" marB="648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Division of labor (DOL)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Mean task performance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Division of labor (DOL)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197"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61" marR="100061" marT="50030" marB="500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029" marR="37029" marT="37029" marB="3702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Identical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across colonies of different ant types (P1)</a:t>
                      </a:r>
                    </a:p>
                  </a:txBody>
                  <a:tcPr marL="64802" marR="64802" marT="64802" marB="6480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Exhibits DOL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Identical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pure colonies (P1)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Higher DOL than in pure colonies (P2)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amplification only </a:t>
                      </a: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(P3)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1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029" marR="37029" marT="37029" marB="3702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across colonies of different ant types (P4)</a:t>
                      </a:r>
                    </a:p>
                  </a:txBody>
                  <a:tcPr marL="64802" marR="64802" marT="64802" marB="6480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Exhibits DOL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 </a:t>
                      </a: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pure colonies (P4)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Higher DOL than in pure colonies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 (P2)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  <a:sym typeface="Helvetica Neue"/>
                      </a:endParaRP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contagion, amplification, </a:t>
                      </a:r>
                    </a:p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neither </a:t>
                      </a: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(P5)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" name="Simple FTM (with variation in mean task threshold only)"/>
          <p:cNvSpPr txBox="1"/>
          <p:nvPr/>
        </p:nvSpPr>
        <p:spPr>
          <a:xfrm rot="16200000">
            <a:off x="489821" y="2397819"/>
            <a:ext cx="1210613" cy="7437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380" tIns="25380" rIns="25380" bIns="25380" anchor="ctr">
            <a:spAutoFit/>
          </a:bodyPr>
          <a:lstStyle/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Simple FTM</a:t>
            </a:r>
            <a:r>
              <a: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(with variation in mean</a:t>
            </a:r>
            <a:r>
              <a:rPr lang="en-US" sz="1100" kern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response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threshold only)</a:t>
            </a:r>
          </a:p>
        </p:txBody>
      </p:sp>
      <p:sp>
        <p:nvSpPr>
          <p:cNvPr id="121" name="Extended FTM (with variation in other biologically relevant params)"/>
          <p:cNvSpPr txBox="1"/>
          <p:nvPr/>
        </p:nvSpPr>
        <p:spPr>
          <a:xfrm rot="16200000">
            <a:off x="523754" y="3963593"/>
            <a:ext cx="1142745" cy="7437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380" tIns="25380" rIns="25380" bIns="25380" anchor="ctr">
            <a:spAutoFit/>
          </a:bodyPr>
          <a:lstStyle/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Extended FTM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(with variation in other biologically relevant params)</a:t>
            </a:r>
          </a:p>
        </p:txBody>
      </p:sp>
      <p:sp>
        <p:nvSpPr>
          <p:cNvPr id="122" name="Type of Fixed Threshold Model (FTM)"/>
          <p:cNvSpPr txBox="1"/>
          <p:nvPr/>
        </p:nvSpPr>
        <p:spPr>
          <a:xfrm rot="16200000">
            <a:off x="-1081541" y="3427716"/>
            <a:ext cx="3008797" cy="2513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380" tIns="25380" rIns="25380" bIns="25380" anchor="ctr">
            <a:spAutoFit/>
          </a:bodyPr>
          <a:lstStyle>
            <a:lvl1pPr>
              <a:defRPr sz="1800"/>
            </a:lvl1pPr>
          </a:lstStyle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Type of Fixed Threshold Model (FTM)</a:t>
            </a:r>
          </a:p>
        </p:txBody>
      </p:sp>
      <p:graphicFrame>
        <p:nvGraphicFramePr>
          <p:cNvPr id="123" name="Table"/>
          <p:cNvGraphicFramePr/>
          <p:nvPr>
            <p:extLst>
              <p:ext uri="{D42A27DB-BD31-4B8C-83A1-F6EECF244321}">
                <p14:modId xmlns:p14="http://schemas.microsoft.com/office/powerpoint/2010/main" val="1751851052"/>
              </p:ext>
            </p:extLst>
          </p:nvPr>
        </p:nvGraphicFramePr>
        <p:xfrm>
          <a:off x="4285087" y="5264458"/>
          <a:ext cx="3402093" cy="585926"/>
        </p:xfrm>
        <a:graphic>
          <a:graphicData uri="http://schemas.openxmlformats.org/drawingml/2006/table">
            <a:tbl>
              <a:tblPr/>
              <a:tblGrid>
                <a:gridCol w="30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963"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Helvetica Neue"/>
                        </a:defRPr>
                      </a:pPr>
                      <a:endParaRPr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Helvetica Neue"/>
                        </a:defRPr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experiments </a:t>
                      </a:r>
                      <a:r>
                        <a:rPr sz="1400" dirty="0">
                          <a:solidFill>
                            <a:srgbClr val="8FB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agree</a:t>
                      </a: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prediction</a:t>
                      </a:r>
                    </a:p>
                  </a:txBody>
                  <a:tcPr marL="57145" marR="57145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63"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noFill/>
                      <a:miter lim="400000"/>
                    </a:lnR>
                    <a:lnT w="0">
                      <a:noFill/>
                      <a:miter lim="400000"/>
                    </a:lnT>
                    <a:lnB w="0">
                      <a:miter lim="400000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Helvetica Neue"/>
                        </a:defRPr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experiments </a:t>
                      </a:r>
                      <a:r>
                        <a:rPr sz="1400" dirty="0">
                          <a:solidFill>
                            <a:srgbClr val="CA1D1F">
                              <a:alpha val="50000"/>
                            </a:srgb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disagree</a:t>
                      </a:r>
                      <a:r>
                        <a:rPr sz="1400" dirty="0">
                          <a:solidFill>
                            <a:srgbClr val="FBC9C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prediction</a:t>
                      </a:r>
                    </a:p>
                  </a:txBody>
                  <a:tcPr marL="57145" marR="0" marT="0" marB="0" anchor="ctr" horzOverflow="overflow">
                    <a:lnL w="0">
                      <a:noFill/>
                      <a:miter lim="400000"/>
                    </a:lnL>
                    <a:lnR w="0">
                      <a:miter lim="400000"/>
                    </a:lnR>
                    <a:lnT w="0">
                      <a:noFill/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150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FBEB6D-1067-6E40-9E92-ACC1A0195EA5}"/>
              </a:ext>
            </a:extLst>
          </p:cNvPr>
          <p:cNvGrpSpPr/>
          <p:nvPr/>
        </p:nvGrpSpPr>
        <p:grpSpPr>
          <a:xfrm>
            <a:off x="1411971" y="-7065"/>
            <a:ext cx="5094507" cy="6490415"/>
            <a:chOff x="0" y="-1935001"/>
            <a:chExt cx="7913981" cy="1015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3995" y="3364349"/>
              <a:ext cx="4229986" cy="4856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64349"/>
              <a:ext cx="4229986" cy="485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3995" y="-1499662"/>
              <a:ext cx="4229986" cy="485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" y="-1492301"/>
              <a:ext cx="4229984" cy="48566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25765" y="-193500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2263" y="-1934999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28269" y="289132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2263" y="2898680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14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84E907-5290-6248-A782-79A0823CBA34}"/>
              </a:ext>
            </a:extLst>
          </p:cNvPr>
          <p:cNvGrpSpPr>
            <a:grpSpLocks noChangeAspect="1"/>
          </p:cNvGrpSpPr>
          <p:nvPr/>
        </p:nvGrpSpPr>
        <p:grpSpPr>
          <a:xfrm>
            <a:off x="-58198" y="3311957"/>
            <a:ext cx="2608682" cy="3171393"/>
            <a:chOff x="1349839" y="-6293"/>
            <a:chExt cx="2785122" cy="33858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972" y="275852"/>
              <a:ext cx="2722989" cy="31037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1349839" y="-6293"/>
              <a:ext cx="578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81728-7576-004D-8F69-58886B6402D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3333982"/>
            <a:ext cx="2601776" cy="3151766"/>
            <a:chOff x="3728733" y="9962"/>
            <a:chExt cx="2777745" cy="33649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488" y="271148"/>
              <a:ext cx="2722990" cy="31037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728733" y="9962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E11-6252-A940-84F3-2690A1CE234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22240"/>
            <a:ext cx="2601773" cy="3143075"/>
            <a:chOff x="1335316" y="3101234"/>
            <a:chExt cx="2799645" cy="33821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1971" y="3379601"/>
              <a:ext cx="2722990" cy="3103748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1335316" y="3101234"/>
              <a:ext cx="5787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7437C8-B71E-FC40-BA91-88A141661B00}"/>
              </a:ext>
            </a:extLst>
          </p:cNvPr>
          <p:cNvGrpSpPr>
            <a:grpSpLocks noChangeAspect="1"/>
          </p:cNvGrpSpPr>
          <p:nvPr/>
        </p:nvGrpSpPr>
        <p:grpSpPr>
          <a:xfrm>
            <a:off x="-58096" y="9548"/>
            <a:ext cx="2619673" cy="3175711"/>
            <a:chOff x="3709087" y="3092200"/>
            <a:chExt cx="2797391" cy="33911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3488" y="3379601"/>
              <a:ext cx="2722990" cy="31037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709087" y="3092200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66BA748-6647-EF42-9D1A-6D79A2BA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173" y="1871625"/>
            <a:ext cx="2740100" cy="2740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96A4478-41EF-6B4D-B23C-2A4BA2D8DABE}"/>
              </a:ext>
            </a:extLst>
          </p:cNvPr>
          <p:cNvSpPr/>
          <p:nvPr/>
        </p:nvSpPr>
        <p:spPr>
          <a:xfrm>
            <a:off x="43032" y="3342196"/>
            <a:ext cx="2499084" cy="30941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86A746-90CC-4240-986F-1335AE691A55}"/>
              </a:ext>
            </a:extLst>
          </p:cNvPr>
          <p:cNvSpPr/>
          <p:nvPr/>
        </p:nvSpPr>
        <p:spPr>
          <a:xfrm>
            <a:off x="43031" y="46979"/>
            <a:ext cx="2499085" cy="30941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B9D9C-9342-6748-AB68-E0695D7BA19D}"/>
              </a:ext>
            </a:extLst>
          </p:cNvPr>
          <p:cNvSpPr/>
          <p:nvPr/>
        </p:nvSpPr>
        <p:spPr>
          <a:xfrm>
            <a:off x="5387913" y="46978"/>
            <a:ext cx="2502942" cy="309895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F0A53-93E3-CD44-83A9-5A79649E4C74}"/>
              </a:ext>
            </a:extLst>
          </p:cNvPr>
          <p:cNvSpPr/>
          <p:nvPr/>
        </p:nvSpPr>
        <p:spPr>
          <a:xfrm>
            <a:off x="5391772" y="3342196"/>
            <a:ext cx="2499083" cy="30941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839096" y="1172584"/>
            <a:ext cx="2936838" cy="2345167"/>
          </a:xfrm>
          <a:prstGeom prst="arc">
            <a:avLst>
              <a:gd name="adj1" fmla="val 16841095"/>
              <a:gd name="adj2" fmla="val 21405519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5100000" flipH="1">
            <a:off x="4951983" y="3397849"/>
            <a:ext cx="275524" cy="551256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072469" y="1866962"/>
            <a:ext cx="2496794" cy="2936838"/>
          </a:xfrm>
          <a:prstGeom prst="arc">
            <a:avLst>
              <a:gd name="adj1" fmla="val 16908147"/>
              <a:gd name="adj2" fmla="val 21018208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flipH="1">
            <a:off x="3646841" y="1735223"/>
            <a:ext cx="4001845" cy="3987845"/>
          </a:xfrm>
          <a:prstGeom prst="arc">
            <a:avLst>
              <a:gd name="adj1" fmla="val 16629002"/>
              <a:gd name="adj2" fmla="val 20317749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70829" y="106557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670829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048639" y="112266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6037881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</p:spTree>
    <p:extLst>
      <p:ext uri="{BB962C8B-B14F-4D97-AF65-F5344CB8AC3E}">
        <p14:creationId xmlns:p14="http://schemas.microsoft.com/office/powerpoint/2010/main" val="395774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3686116-9881-A94B-8B48-DC083383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81" y="1860931"/>
            <a:ext cx="2761488" cy="2761488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785931" y="1193850"/>
            <a:ext cx="3016664" cy="2345167"/>
          </a:xfrm>
          <a:prstGeom prst="arc">
            <a:avLst>
              <a:gd name="adj1" fmla="val 16841095"/>
              <a:gd name="adj2" fmla="val 21188693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21300000" flipH="1">
            <a:off x="4798982" y="1662273"/>
            <a:ext cx="589540" cy="54283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6200000" flipV="1">
            <a:off x="2939387" y="2074924"/>
            <a:ext cx="1664783" cy="3143838"/>
          </a:xfrm>
          <a:prstGeom prst="arc">
            <a:avLst>
              <a:gd name="adj1" fmla="val 16344082"/>
              <a:gd name="adj2" fmla="val 20852633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467587" y="1863016"/>
            <a:ext cx="1790345" cy="3020626"/>
          </a:xfrm>
          <a:prstGeom prst="arc">
            <a:avLst>
              <a:gd name="adj1" fmla="val 17006829"/>
              <a:gd name="adj2" fmla="val 21084561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/>
          <p:nvPr/>
        </p:nvGrpSpPr>
        <p:grpSpPr>
          <a:xfrm>
            <a:off x="-58094" y="3307641"/>
            <a:ext cx="2619673" cy="3175709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1" y="46979"/>
              <a:ext cx="2499085" cy="30941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9" y="106557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/>
          <p:nvPr/>
        </p:nvGrpSpPr>
        <p:grpSpPr>
          <a:xfrm>
            <a:off x="-58094" y="14184"/>
            <a:ext cx="2608682" cy="3171393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670829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/>
          <p:nvPr/>
        </p:nvGrpSpPr>
        <p:grpSpPr>
          <a:xfrm>
            <a:off x="5273538" y="3293637"/>
            <a:ext cx="2601773" cy="3143075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86835" y="46978"/>
              <a:ext cx="2496312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9" y="112266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/>
          <p:nvPr/>
        </p:nvGrpSpPr>
        <p:grpSpPr>
          <a:xfrm>
            <a:off x="5273538" y="37948"/>
            <a:ext cx="2601776" cy="3151766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6"/>
              <a:ext cx="2499083" cy="3094175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3799" y="3281491"/>
            <a:ext cx="7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1731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3803</TotalTime>
  <Words>1245</Words>
  <Application>Microsoft Macintosh PowerPoint</Application>
  <PresentationFormat>Custom</PresentationFormat>
  <Paragraphs>470</Paragraphs>
  <Slides>42</Slides>
  <Notes>41</Notes>
  <HiddenSlides>33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Calibri Light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Office Theme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 Kawakatsu</dc:creator>
  <cp:lastModifiedBy>Mari Kawakatsu</cp:lastModifiedBy>
  <cp:revision>446</cp:revision>
  <cp:lastPrinted>2020-05-28T05:01:35Z</cp:lastPrinted>
  <dcterms:created xsi:type="dcterms:W3CDTF">2019-12-06T20:59:23Z</dcterms:created>
  <dcterms:modified xsi:type="dcterms:W3CDTF">2020-05-28T05:04:38Z</dcterms:modified>
</cp:coreProperties>
</file>