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63" r:id="rId6"/>
    <p:sldId id="268" r:id="rId7"/>
    <p:sldId id="258" r:id="rId8"/>
    <p:sldId id="264" r:id="rId9"/>
    <p:sldId id="273" r:id="rId10"/>
    <p:sldId id="276" r:id="rId11"/>
    <p:sldId id="259" r:id="rId12"/>
    <p:sldId id="260" r:id="rId13"/>
    <p:sldId id="269" r:id="rId14"/>
    <p:sldId id="271" r:id="rId15"/>
    <p:sldId id="270" r:id="rId16"/>
    <p:sldId id="272" r:id="rId17"/>
    <p:sldId id="265" r:id="rId18"/>
    <p:sldId id="274" r:id="rId19"/>
    <p:sldId id="275" r:id="rId20"/>
    <p:sldId id="266" r:id="rId21"/>
    <p:sldId id="267" r:id="rId22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51C"/>
    <a:srgbClr val="E52521"/>
    <a:srgbClr val="009640"/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0"/>
    <p:restoredTop sz="93402"/>
  </p:normalViewPr>
  <p:slideViewPr>
    <p:cSldViewPr snapToGrid="0" snapToObjects="1">
      <p:cViewPr>
        <p:scale>
          <a:sx n="135" d="100"/>
          <a:sy n="135" d="100"/>
        </p:scale>
        <p:origin x="1384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8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20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emf"/><Relationship Id="rId7" Type="http://schemas.openxmlformats.org/officeDocument/2006/relationships/image" Target="../media/image5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4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883966B-0741-6947-99CC-0C154D7E558B}"/>
              </a:ext>
            </a:extLst>
          </p:cNvPr>
          <p:cNvGrpSpPr>
            <a:grpSpLocks noChangeAspect="1"/>
          </p:cNvGrpSpPr>
          <p:nvPr/>
        </p:nvGrpSpPr>
        <p:grpSpPr>
          <a:xfrm>
            <a:off x="1846537" y="1047115"/>
            <a:ext cx="4321630" cy="4371097"/>
            <a:chOff x="2048480" y="1342881"/>
            <a:chExt cx="3805268" cy="38488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57B1F8-B54B-8445-95C0-82AC116A1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0008" y="1370407"/>
              <a:ext cx="3217985" cy="36576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B93B79-28BE-5F45-BEA6-37B27ABDA814}"/>
                </a:ext>
              </a:extLst>
            </p:cNvPr>
            <p:cNvGrpSpPr/>
            <p:nvPr/>
          </p:nvGrpSpPr>
          <p:grpSpPr>
            <a:xfrm>
              <a:off x="2048480" y="1342881"/>
              <a:ext cx="3805268" cy="3848825"/>
              <a:chOff x="2048832" y="1246060"/>
              <a:chExt cx="3805268" cy="384882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8FFD5D-1878-4043-B3D3-6F2FC94FFE78}"/>
                  </a:ext>
                </a:extLst>
              </p:cNvPr>
              <p:cNvGrpSpPr/>
              <p:nvPr/>
            </p:nvGrpSpPr>
            <p:grpSpPr>
              <a:xfrm>
                <a:off x="2089291" y="1348411"/>
                <a:ext cx="3764809" cy="3746474"/>
                <a:chOff x="264809" y="-209761"/>
                <a:chExt cx="6322016" cy="6291225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A307D4E4-7D02-4047-8582-E3B4AB21B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1292" y="5683186"/>
                  <a:ext cx="4983991" cy="0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A891AFA-F877-6342-9C16-A81ED1CDEF25}"/>
                    </a:ext>
                  </a:extLst>
                </p:cNvPr>
                <p:cNvSpPr txBox="1"/>
                <p:nvPr/>
              </p:nvSpPr>
              <p:spPr>
                <a:xfrm>
                  <a:off x="1079960" y="5694648"/>
                  <a:ext cx="5506865" cy="386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C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Individuals become less sensitive to stimuli</a:t>
                  </a: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85D1266F-19AC-0241-AAF6-57849EF30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1538" y="440001"/>
                  <a:ext cx="0" cy="4746856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D2E4A4A-C872-794A-8C39-528400D778A1}"/>
                    </a:ext>
                  </a:extLst>
                </p:cNvPr>
                <p:cNvSpPr txBox="1"/>
                <p:nvPr/>
              </p:nvSpPr>
              <p:spPr>
                <a:xfrm rot="16200000">
                  <a:off x="-2604958" y="2660006"/>
                  <a:ext cx="6126350" cy="386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C0000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Individuals become more efficient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08A167-A527-214B-9F7E-05AF52A19B71}"/>
                    </a:ext>
                  </a:extLst>
                </p:cNvPr>
                <p:cNvSpPr txBox="1"/>
                <p:nvPr/>
              </p:nvSpPr>
              <p:spPr>
                <a:xfrm>
                  <a:off x="2575273" y="3959680"/>
                  <a:ext cx="1569713" cy="387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n w="127">
                        <a:noFill/>
                      </a:ln>
                      <a:solidFill>
                        <a:srgbClr val="2B4B9B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Y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8196DD-48D5-9049-896A-63BB364405C1}"/>
                  </a:ext>
                </a:extLst>
              </p:cNvPr>
              <p:cNvSpPr txBox="1"/>
              <p:nvPr/>
            </p:nvSpPr>
            <p:spPr>
              <a:xfrm flipH="1">
                <a:off x="2048832" y="1246060"/>
                <a:ext cx="301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</a:t>
                </a:r>
              </a:p>
            </p:txBody>
          </p:sp>
        </p:grp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7128" y="2205433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20346-F27F-7346-9AEF-FE58A60A74AD}"/>
              </a:ext>
            </a:extLst>
          </p:cNvPr>
          <p:cNvGrpSpPr>
            <a:grpSpLocks noChangeAspect="1"/>
          </p:cNvGrpSpPr>
          <p:nvPr/>
        </p:nvGrpSpPr>
        <p:grpSpPr>
          <a:xfrm>
            <a:off x="84613" y="342440"/>
            <a:ext cx="1773071" cy="2194560"/>
            <a:chOff x="84613" y="342441"/>
            <a:chExt cx="1920240" cy="23767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2918E79-BF84-2647-9C9E-25573658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30" y="566928"/>
              <a:ext cx="1874519" cy="21522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94486" y="352730"/>
              <a:ext cx="300582" cy="3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9652" y="38989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7F266-7467-FE46-9469-D94B82C96E1B}"/>
                </a:ext>
              </a:extLst>
            </p:cNvPr>
            <p:cNvSpPr txBox="1"/>
            <p:nvPr/>
          </p:nvSpPr>
          <p:spPr>
            <a:xfrm>
              <a:off x="1212182" y="730206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0.6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ED65E2-CAC8-D44A-B9C1-7B997B275260}"/>
                </a:ext>
              </a:extLst>
            </p:cNvPr>
            <p:cNvSpPr/>
            <p:nvPr/>
          </p:nvSpPr>
          <p:spPr>
            <a:xfrm>
              <a:off x="84613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E3E49-F705-8A46-BC54-722E9CA8F736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" y="4077296"/>
            <a:ext cx="1773097" cy="2185416"/>
            <a:chOff x="97605" y="3844620"/>
            <a:chExt cx="1920240" cy="23667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2C4C10-D61D-7A48-8089-06C4656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30" y="4059169"/>
              <a:ext cx="1874520" cy="215222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103616" y="3844620"/>
              <a:ext cx="301752" cy="307777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393356" y="3884814"/>
              <a:ext cx="162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100" i="1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effect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8E48F6-57D3-DB42-ADBB-6699B2CD20E5}"/>
                </a:ext>
              </a:extLst>
            </p:cNvPr>
            <p:cNvSpPr/>
            <p:nvPr/>
          </p:nvSpPr>
          <p:spPr>
            <a:xfrm>
              <a:off x="97605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543BF-7392-7448-8498-567045AD0531}"/>
              </a:ext>
            </a:extLst>
          </p:cNvPr>
          <p:cNvGrpSpPr>
            <a:grpSpLocks noChangeAspect="1"/>
          </p:cNvGrpSpPr>
          <p:nvPr/>
        </p:nvGrpSpPr>
        <p:grpSpPr>
          <a:xfrm>
            <a:off x="6042426" y="4077296"/>
            <a:ext cx="1773098" cy="2185416"/>
            <a:chOff x="5908387" y="3844620"/>
            <a:chExt cx="1920240" cy="236677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A194D1-E0C9-094C-B83D-BE40418D6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133" y="4059169"/>
              <a:ext cx="1874519" cy="21522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17309" y="3844620"/>
              <a:ext cx="3017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193516" y="387833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AC4DA-3820-F543-A555-74C76CC7262E}"/>
                </a:ext>
              </a:extLst>
            </p:cNvPr>
            <p:cNvSpPr/>
            <p:nvPr/>
          </p:nvSpPr>
          <p:spPr>
            <a:xfrm>
              <a:off x="5908387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5003917" y="3398082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12477" y="4279555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43781" y="1818448"/>
            <a:ext cx="11886935" cy="9254234"/>
          </a:xfrm>
          <a:prstGeom prst="arc">
            <a:avLst>
              <a:gd name="adj1" fmla="val 1971128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104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C4FD8C-EDE5-DC4D-B6FB-F296C836C0C2}"/>
              </a:ext>
            </a:extLst>
          </p:cNvPr>
          <p:cNvGrpSpPr>
            <a:grpSpLocks noChangeAspect="1"/>
          </p:cNvGrpSpPr>
          <p:nvPr/>
        </p:nvGrpSpPr>
        <p:grpSpPr>
          <a:xfrm>
            <a:off x="6043146" y="295223"/>
            <a:ext cx="1771658" cy="2194560"/>
            <a:chOff x="5908399" y="342441"/>
            <a:chExt cx="1920240" cy="237860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566123-9F40-5849-94F1-E4B63422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1247" y="568824"/>
              <a:ext cx="1874519" cy="21522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5917309" y="349423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193516" y="391387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FF4DB9-24C9-1045-BC6C-A74414FEB7A7}"/>
                </a:ext>
              </a:extLst>
            </p:cNvPr>
            <p:cNvSpPr txBox="1"/>
            <p:nvPr/>
          </p:nvSpPr>
          <p:spPr>
            <a:xfrm>
              <a:off x="7007332" y="1637391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1.3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1703D9A-C85C-6C4E-91AB-5551ADBABA49}"/>
                </a:ext>
              </a:extLst>
            </p:cNvPr>
            <p:cNvSpPr/>
            <p:nvPr/>
          </p:nvSpPr>
          <p:spPr>
            <a:xfrm>
              <a:off x="5908399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5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43508-9EF8-6346-990A-0DE92AAA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383279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80627F-F50C-5948-9E7E-F85D0663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383279"/>
            <a:ext cx="2697480" cy="3097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8543D-6BA7-4341-A244-DCFBB5C9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08760"/>
            <a:ext cx="3511296" cy="174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FA3E5-5F59-C743-9EAB-83A48731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538728"/>
            <a:ext cx="3511296" cy="174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7433-B3D3-1746-9DBF-2122AC496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" y="3538728"/>
            <a:ext cx="3511296" cy="174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BEC2-27FD-6842-98F6-FA183E57B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880" y="1508760"/>
            <a:ext cx="3511296" cy="17487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478615" y="119752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-39178" y="119865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-59571" y="3216439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478615" y="3221468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865376" y="1696001"/>
            <a:ext cx="253217" cy="1060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B6A53D-8895-5444-BC26-FDB3CED3D01F}"/>
              </a:ext>
            </a:extLst>
          </p:cNvPr>
          <p:cNvCxnSpPr>
            <a:cxnSpLocks/>
          </p:cNvCxnSpPr>
          <p:nvPr/>
        </p:nvCxnSpPr>
        <p:spPr>
          <a:xfrm>
            <a:off x="1985744" y="1492480"/>
            <a:ext cx="0" cy="2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510959" y="1275716"/>
            <a:ext cx="949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394960" y="1696001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3C9ED-1E77-ED4B-9332-C7996099B01B}"/>
              </a:ext>
            </a:extLst>
          </p:cNvPr>
          <p:cNvCxnSpPr>
            <a:cxnSpLocks/>
          </p:cNvCxnSpPr>
          <p:nvPr/>
        </p:nvCxnSpPr>
        <p:spPr>
          <a:xfrm>
            <a:off x="5514940" y="1463881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4819867" y="1277906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Downward contagion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865376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97147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302074" y="330146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Upward contagion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394960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9F749-BB09-1044-AE8A-A5DAEEBC2F1E}"/>
              </a:ext>
            </a:extLst>
          </p:cNvPr>
          <p:cNvCxnSpPr>
            <a:cxnSpLocks/>
          </p:cNvCxnSpPr>
          <p:nvPr/>
        </p:nvCxnSpPr>
        <p:spPr>
          <a:xfrm>
            <a:off x="5530716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4835643" y="330098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15613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840572" y="1051523"/>
            <a:ext cx="845595" cy="1091928"/>
            <a:chOff x="6899189" y="2105534"/>
            <a:chExt cx="997947" cy="128866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99189" y="2994644"/>
              <a:ext cx="997947" cy="39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8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Null H</a:t>
              </a:r>
              <a:r>
                <a:rPr lang="en-US" sz="85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8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7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7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692DD-50F1-504A-87C3-B41DA3FB8155}"/>
              </a:ext>
            </a:extLst>
          </p:cNvPr>
          <p:cNvGrpSpPr/>
          <p:nvPr/>
        </p:nvGrpSpPr>
        <p:grpSpPr>
          <a:xfrm>
            <a:off x="916129" y="13598"/>
            <a:ext cx="6086193" cy="3465576"/>
            <a:chOff x="584117" y="13598"/>
            <a:chExt cx="6086193" cy="3465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8543D-6BA7-4341-A244-DCFBB5C90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326" y="277321"/>
              <a:ext cx="2975244" cy="14817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BFA3E5-5F59-C743-9EAB-83A48731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5066" y="1997385"/>
              <a:ext cx="2975244" cy="1481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D87433-B3D3-1746-9DBF-2122AC496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326" y="1997385"/>
              <a:ext cx="2975244" cy="1481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91BEC2-27FD-6842-98F6-FA183E57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066" y="277321"/>
              <a:ext cx="2975244" cy="14817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582146" y="135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601397" y="14555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84117" y="17242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582146" y="1728559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215192" y="435977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84" y="263526"/>
              <a:ext cx="0" cy="17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640562" y="79855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205932" y="43597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596" y="23929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621796" y="5469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21519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26846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627156" y="175418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20593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320963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636134" y="1764399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  <p:pic>
        <p:nvPicPr>
          <p:cNvPr id="6" name="Picture 5" descr="A picture containing sitting, group&#10;&#10;Description automatically generated">
            <a:extLst>
              <a:ext uri="{FF2B5EF4-FFF2-40B4-BE49-F238E27FC236}">
                <a16:creationId xmlns:a16="http://schemas.microsoft.com/office/drawing/2014/main" id="{D7E5F836-C883-1145-B775-F869590A2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923" y="3731047"/>
            <a:ext cx="5504605" cy="27523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137705" y="3563560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42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</TotalTime>
  <Words>481</Words>
  <Application>Microsoft Macintosh PowerPoint</Application>
  <PresentationFormat>Custom</PresentationFormat>
  <Paragraphs>211</Paragraphs>
  <Slides>21</Slides>
  <Notes>21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256</cp:revision>
  <cp:lastPrinted>2019-12-12T20:28:50Z</cp:lastPrinted>
  <dcterms:created xsi:type="dcterms:W3CDTF">2019-12-06T20:59:23Z</dcterms:created>
  <dcterms:modified xsi:type="dcterms:W3CDTF">2020-02-03T05:06:22Z</dcterms:modified>
</cp:coreProperties>
</file>