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9B"/>
    <a:srgbClr val="E52421"/>
    <a:srgbClr val="8FB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5"/>
    <p:restoredTop sz="94331"/>
  </p:normalViewPr>
  <p:slideViewPr>
    <p:cSldViewPr snapToGrid="0" snapToObjects="1">
      <p:cViewPr>
        <p:scale>
          <a:sx n="91" d="100"/>
          <a:sy n="91" d="100"/>
        </p:scale>
        <p:origin x="73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36079"/>
              <a:ext cx="1569713" cy="47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174217" y="3615980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59486" y="651230"/>
            <a:ext cx="4515937" cy="5615453"/>
          </a:xfrm>
          <a:prstGeom prst="arc">
            <a:avLst>
              <a:gd name="adj1" fmla="val 16774664"/>
              <a:gd name="adj2" fmla="val 209239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0442" y="2401267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0541" y="2411797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29481" y="2401267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192</Words>
  <Application>Microsoft Macintosh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116</cp:revision>
  <cp:lastPrinted>2019-12-12T20:28:50Z</cp:lastPrinted>
  <dcterms:created xsi:type="dcterms:W3CDTF">2019-12-06T20:59:23Z</dcterms:created>
  <dcterms:modified xsi:type="dcterms:W3CDTF">2019-12-13T15:51:06Z</dcterms:modified>
</cp:coreProperties>
</file>