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  <p:sldId id="267" r:id="rId13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3469"/>
  </p:normalViewPr>
  <p:slideViewPr>
    <p:cSldViewPr snapToGrid="0" snapToObjects="1">
      <p:cViewPr>
        <p:scale>
          <a:sx n="107" d="100"/>
          <a:sy n="107" d="100"/>
        </p:scale>
        <p:origin x="632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</TotalTime>
  <Words>221</Words>
  <Application>Microsoft Macintosh PowerPoint</Application>
  <PresentationFormat>Custom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149</cp:revision>
  <cp:lastPrinted>2019-12-12T20:28:50Z</cp:lastPrinted>
  <dcterms:created xsi:type="dcterms:W3CDTF">2019-12-06T20:59:23Z</dcterms:created>
  <dcterms:modified xsi:type="dcterms:W3CDTF">2020-01-06T07:00:20Z</dcterms:modified>
</cp:coreProperties>
</file>