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6" r:id="rId2"/>
  </p:sldMasterIdLst>
  <p:notesMasterIdLst>
    <p:notesMasterId r:id="rId33"/>
  </p:notesMasterIdLst>
  <p:sldIdLst>
    <p:sldId id="256" r:id="rId3"/>
    <p:sldId id="282" r:id="rId4"/>
    <p:sldId id="280" r:id="rId5"/>
    <p:sldId id="257" r:id="rId6"/>
    <p:sldId id="261" r:id="rId7"/>
    <p:sldId id="262" r:id="rId8"/>
    <p:sldId id="263" r:id="rId9"/>
    <p:sldId id="268" r:id="rId10"/>
    <p:sldId id="258" r:id="rId11"/>
    <p:sldId id="264" r:id="rId12"/>
    <p:sldId id="273" r:id="rId13"/>
    <p:sldId id="276" r:id="rId14"/>
    <p:sldId id="279" r:id="rId15"/>
    <p:sldId id="284" r:id="rId16"/>
    <p:sldId id="259" r:id="rId17"/>
    <p:sldId id="281" r:id="rId18"/>
    <p:sldId id="260" r:id="rId19"/>
    <p:sldId id="269" r:id="rId20"/>
    <p:sldId id="271" r:id="rId21"/>
    <p:sldId id="270" r:id="rId22"/>
    <p:sldId id="272" r:id="rId23"/>
    <p:sldId id="283" r:id="rId24"/>
    <p:sldId id="265" r:id="rId25"/>
    <p:sldId id="274" r:id="rId26"/>
    <p:sldId id="275" r:id="rId27"/>
    <p:sldId id="277" r:id="rId28"/>
    <p:sldId id="278" r:id="rId29"/>
    <p:sldId id="285" r:id="rId30"/>
    <p:sldId id="266" r:id="rId31"/>
    <p:sldId id="267" r:id="rId32"/>
  </p:sldIdLst>
  <p:sldSz cx="7918450" cy="6483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51C"/>
    <a:srgbClr val="E52521"/>
    <a:srgbClr val="009640"/>
    <a:srgbClr val="8FB132"/>
    <a:srgbClr val="2B4B9B"/>
    <a:srgbClr val="E524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6"/>
    <p:restoredTop sz="95694"/>
  </p:normalViewPr>
  <p:slideViewPr>
    <p:cSldViewPr snapToGrid="0" snapToObjects="1">
      <p:cViewPr>
        <p:scale>
          <a:sx n="127" d="100"/>
          <a:sy n="127" d="100"/>
        </p:scale>
        <p:origin x="504" y="5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D9203-8D15-1F45-AFEF-29CE894B8122}" type="datetimeFigureOut">
              <a:rPr lang="en-US" smtClean="0"/>
              <a:t>3/1/20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44638" y="1143000"/>
            <a:ext cx="3768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7AF77-229E-5D4A-87D0-A949D969F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43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921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1/22/20 Fig. 4, updated with new panels – tentative v2 with mu = 7.5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39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2/2/20 Fig. 4, updated with new colors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19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2/2/20 Fig. 4, updated with new colors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337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3/1/20 Fig. 4, updated axis labels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677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S2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76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2/14/20 Fig. S2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031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S4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684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1/23/20 Fig. S4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688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2/8/20 Fig. S4 – tentative v2 with mu = 7.5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643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1/23/20 Fig. S5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80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02/24/20 Fig.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457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1/23/20 Fig. S5 – tentative v2 with mu = 7.5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111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2/26/20 Fig. S5 – v3 without type-specific lines in the mixed colonies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910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115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01/27/20 Fig. 5 – updated with new params, soon to add a new panel for complex mixes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089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01/27/20 Fig. 5 – updated with new params, soon to add a new panel for complex mixes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257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2/3/20 Fig. 5 – updated with new params, soon to add a new panel for complex mixes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7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2/3/20 Fig. 5 – updated with new params, soon to add a new panel for complex mixes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13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3/1/20 Fig. 5 – updated with larger labels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657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38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23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91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4, v2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81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4, v3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35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4, v4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9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4, v5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88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34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1/22/20 Fig. 4, updated with new panels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08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3884" y="1061049"/>
            <a:ext cx="6730683" cy="2257166"/>
          </a:xfrm>
        </p:spPr>
        <p:txBody>
          <a:bodyPr anchor="b"/>
          <a:lstStyle>
            <a:lvl1pPr algn="ctr">
              <a:defRPr sz="51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9806" y="3405260"/>
            <a:ext cx="5938838" cy="1565308"/>
          </a:xfrm>
        </p:spPr>
        <p:txBody>
          <a:bodyPr/>
          <a:lstStyle>
            <a:lvl1pPr marL="0" indent="0" algn="ctr">
              <a:buNone/>
              <a:defRPr sz="2078"/>
            </a:lvl1pPr>
            <a:lvl2pPr marL="395935" indent="0" algn="ctr">
              <a:buNone/>
              <a:defRPr sz="1732"/>
            </a:lvl2pPr>
            <a:lvl3pPr marL="791870" indent="0" algn="ctr">
              <a:buNone/>
              <a:defRPr sz="1559"/>
            </a:lvl3pPr>
            <a:lvl4pPr marL="1187806" indent="0" algn="ctr">
              <a:buNone/>
              <a:defRPr sz="1386"/>
            </a:lvl4pPr>
            <a:lvl5pPr marL="1583741" indent="0" algn="ctr">
              <a:buNone/>
              <a:defRPr sz="1386"/>
            </a:lvl5pPr>
            <a:lvl6pPr marL="1979676" indent="0" algn="ctr">
              <a:buNone/>
              <a:defRPr sz="1386"/>
            </a:lvl6pPr>
            <a:lvl7pPr marL="2375611" indent="0" algn="ctr">
              <a:buNone/>
              <a:defRPr sz="1386"/>
            </a:lvl7pPr>
            <a:lvl8pPr marL="2771546" indent="0" algn="ctr">
              <a:buNone/>
              <a:defRPr sz="1386"/>
            </a:lvl8pPr>
            <a:lvl9pPr marL="3167482" indent="0" algn="ctr">
              <a:buNone/>
              <a:defRPr sz="138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3/1/20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6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3/1/20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0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6641" y="345179"/>
            <a:ext cx="1707416" cy="54943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394" y="345179"/>
            <a:ext cx="5023267" cy="54943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3/1/20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89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4432791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sz="half" idx="13"/>
          </p:nvPr>
        </p:nvSpPr>
        <p:spPr>
          <a:xfrm>
            <a:off x="1730557" y="954546"/>
            <a:ext cx="4454131" cy="324336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569773" y="4159732"/>
            <a:ext cx="4778910" cy="70911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69773" y="4875177"/>
            <a:ext cx="4778910" cy="563494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3324827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569773" y="2418595"/>
            <a:ext cx="4778910" cy="1646164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2118425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023597" y="1116436"/>
            <a:ext cx="5663355" cy="412174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424782" y="1126990"/>
            <a:ext cx="2435853" cy="1988060"/>
          </a:xfrm>
          <a:prstGeom prst="rect">
            <a:avLst/>
          </a:prstGeom>
        </p:spPr>
        <p:txBody>
          <a:bodyPr/>
          <a:lstStyle>
            <a:lvl1pPr>
              <a:defRPr sz="3865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424782" y="3165700"/>
            <a:ext cx="2435853" cy="205137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2693585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xfrm>
            <a:off x="1424780" y="937048"/>
            <a:ext cx="5068892" cy="1076338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5399221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1424780" y="937048"/>
            <a:ext cx="5068892" cy="1076338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424780" y="2102024"/>
            <a:ext cx="5068892" cy="3134042"/>
          </a:xfrm>
          <a:prstGeom prst="rect">
            <a:avLst/>
          </a:prstGeom>
        </p:spPr>
        <p:txBody>
          <a:bodyPr anchor="ctr"/>
          <a:lstStyle>
            <a:lvl1pPr marL="277581" indent="-277581" algn="l">
              <a:spcBef>
                <a:spcPts val="2797"/>
              </a:spcBef>
              <a:buSzPct val="145000"/>
              <a:buChar char="•"/>
              <a:defRPr sz="1998"/>
            </a:lvl1pPr>
            <a:lvl2pPr marL="573668" indent="-277581" algn="l">
              <a:spcBef>
                <a:spcPts val="2797"/>
              </a:spcBef>
              <a:buSzPct val="145000"/>
              <a:buChar char="•"/>
              <a:defRPr sz="1998"/>
            </a:lvl2pPr>
            <a:lvl3pPr marL="869754" indent="-277581" algn="l">
              <a:spcBef>
                <a:spcPts val="2797"/>
              </a:spcBef>
              <a:buSzPct val="145000"/>
              <a:buChar char="•"/>
              <a:defRPr sz="1998"/>
            </a:lvl3pPr>
            <a:lvl4pPr marL="1165841" indent="-277581" algn="l">
              <a:spcBef>
                <a:spcPts val="2797"/>
              </a:spcBef>
              <a:buSzPct val="145000"/>
              <a:buChar char="•"/>
              <a:defRPr sz="1998"/>
            </a:lvl4pPr>
            <a:lvl5pPr marL="1461928" indent="-277581" algn="l">
              <a:spcBef>
                <a:spcPts val="2797"/>
              </a:spcBef>
              <a:buSzPct val="145000"/>
              <a:buChar char="•"/>
              <a:defRPr sz="1998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5279651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2855844" y="2099913"/>
            <a:ext cx="4306238" cy="31340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xfrm>
            <a:off x="1424780" y="937048"/>
            <a:ext cx="5068892" cy="1076338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424782" y="2102024"/>
            <a:ext cx="2435853" cy="3134042"/>
          </a:xfrm>
          <a:prstGeom prst="rect">
            <a:avLst/>
          </a:prstGeom>
        </p:spPr>
        <p:txBody>
          <a:bodyPr anchor="ctr"/>
          <a:lstStyle>
            <a:lvl1pPr marL="212096" indent="-212096" algn="l">
              <a:spcBef>
                <a:spcPts val="2131"/>
              </a:spcBef>
              <a:buSzPct val="145000"/>
              <a:buChar char="•"/>
              <a:defRPr sz="1732"/>
            </a:lvl1pPr>
            <a:lvl2pPr marL="440505" indent="-212096" algn="l">
              <a:spcBef>
                <a:spcPts val="2131"/>
              </a:spcBef>
              <a:buSzPct val="145000"/>
              <a:buChar char="•"/>
              <a:defRPr sz="1732"/>
            </a:lvl2pPr>
            <a:lvl3pPr marL="668914" indent="-212096" algn="l">
              <a:spcBef>
                <a:spcPts val="2131"/>
              </a:spcBef>
              <a:buSzPct val="145000"/>
              <a:buChar char="•"/>
              <a:defRPr sz="1732"/>
            </a:lvl3pPr>
            <a:lvl4pPr marL="897323" indent="-212096" algn="l">
              <a:spcBef>
                <a:spcPts val="2131"/>
              </a:spcBef>
              <a:buSzPct val="145000"/>
              <a:buChar char="•"/>
              <a:defRPr sz="1732"/>
            </a:lvl4pPr>
            <a:lvl5pPr marL="1125733" indent="-212096" algn="l">
              <a:spcBef>
                <a:spcPts val="2131"/>
              </a:spcBef>
              <a:buSzPct val="145000"/>
              <a:buChar char="•"/>
              <a:defRPr sz="1732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839860" y="5445003"/>
            <a:ext cx="235642" cy="220381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4107273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424780" y="1443562"/>
            <a:ext cx="5068892" cy="3596235"/>
          </a:xfrm>
          <a:prstGeom prst="rect">
            <a:avLst/>
          </a:prstGeom>
        </p:spPr>
        <p:txBody>
          <a:bodyPr anchor="ctr"/>
          <a:lstStyle>
            <a:lvl1pPr marL="277581" indent="-277581" algn="l">
              <a:spcBef>
                <a:spcPts val="2797"/>
              </a:spcBef>
              <a:buSzPct val="145000"/>
              <a:buChar char="•"/>
              <a:defRPr sz="1998"/>
            </a:lvl1pPr>
            <a:lvl2pPr marL="573668" indent="-277581" algn="l">
              <a:spcBef>
                <a:spcPts val="2797"/>
              </a:spcBef>
              <a:buSzPct val="145000"/>
              <a:buChar char="•"/>
              <a:defRPr sz="1998"/>
            </a:lvl2pPr>
            <a:lvl3pPr marL="869754" indent="-277581" algn="l">
              <a:spcBef>
                <a:spcPts val="2797"/>
              </a:spcBef>
              <a:buSzPct val="145000"/>
              <a:buChar char="•"/>
              <a:defRPr sz="1998"/>
            </a:lvl3pPr>
            <a:lvl4pPr marL="1165841" indent="-277581" algn="l">
              <a:spcBef>
                <a:spcPts val="2797"/>
              </a:spcBef>
              <a:buSzPct val="145000"/>
              <a:buChar char="•"/>
              <a:defRPr sz="1998"/>
            </a:lvl4pPr>
            <a:lvl5pPr marL="1461928" indent="-277581" algn="l">
              <a:spcBef>
                <a:spcPts val="2797"/>
              </a:spcBef>
              <a:buSzPct val="145000"/>
              <a:buChar char="•"/>
              <a:defRPr sz="1998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884691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3/1/20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614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4040421" y="3317656"/>
            <a:ext cx="2764992" cy="201338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3959228" y="1253618"/>
            <a:ext cx="2679437" cy="19500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94724" y="1253617"/>
            <a:ext cx="5471967" cy="39824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8334460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569773" y="3982451"/>
            <a:ext cx="4778910" cy="302519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66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569773" y="2887295"/>
            <a:ext cx="4778910" cy="404854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2131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6417733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556045" y="810421"/>
            <a:ext cx="6806367" cy="495748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4547606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722223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270" y="1616337"/>
            <a:ext cx="6829663" cy="2696893"/>
          </a:xfrm>
        </p:spPr>
        <p:txBody>
          <a:bodyPr anchor="b"/>
          <a:lstStyle>
            <a:lvl1pPr>
              <a:defRPr sz="51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270" y="4338744"/>
            <a:ext cx="6829663" cy="1418232"/>
          </a:xfrm>
        </p:spPr>
        <p:txBody>
          <a:bodyPr/>
          <a:lstStyle>
            <a:lvl1pPr marL="0" indent="0">
              <a:buNone/>
              <a:defRPr sz="2078">
                <a:solidFill>
                  <a:schemeClr val="tx1"/>
                </a:solidFill>
              </a:defRPr>
            </a:lvl1pPr>
            <a:lvl2pPr marL="395935" indent="0">
              <a:buNone/>
              <a:defRPr sz="1732">
                <a:solidFill>
                  <a:schemeClr val="tx1">
                    <a:tint val="75000"/>
                  </a:schemeClr>
                </a:solidFill>
              </a:defRPr>
            </a:lvl2pPr>
            <a:lvl3pPr marL="79187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3pPr>
            <a:lvl4pPr marL="118780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4pPr>
            <a:lvl5pPr marL="1583741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5pPr>
            <a:lvl6pPr marL="197967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6pPr>
            <a:lvl7pPr marL="2375611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7pPr>
            <a:lvl8pPr marL="277154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8pPr>
            <a:lvl9pPr marL="3167482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3/1/20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04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394" y="1725892"/>
            <a:ext cx="3365341" cy="41136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8715" y="1725892"/>
            <a:ext cx="3365341" cy="41136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3/1/20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425" y="345180"/>
            <a:ext cx="6829663" cy="12531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426" y="1589322"/>
            <a:ext cx="3349875" cy="778902"/>
          </a:xfrm>
        </p:spPr>
        <p:txBody>
          <a:bodyPr anchor="b"/>
          <a:lstStyle>
            <a:lvl1pPr marL="0" indent="0">
              <a:buNone/>
              <a:defRPr sz="2078" b="1"/>
            </a:lvl1pPr>
            <a:lvl2pPr marL="395935" indent="0">
              <a:buNone/>
              <a:defRPr sz="1732" b="1"/>
            </a:lvl2pPr>
            <a:lvl3pPr marL="791870" indent="0">
              <a:buNone/>
              <a:defRPr sz="1559" b="1"/>
            </a:lvl3pPr>
            <a:lvl4pPr marL="1187806" indent="0">
              <a:buNone/>
              <a:defRPr sz="1386" b="1"/>
            </a:lvl4pPr>
            <a:lvl5pPr marL="1583741" indent="0">
              <a:buNone/>
              <a:defRPr sz="1386" b="1"/>
            </a:lvl5pPr>
            <a:lvl6pPr marL="1979676" indent="0">
              <a:buNone/>
              <a:defRPr sz="1386" b="1"/>
            </a:lvl6pPr>
            <a:lvl7pPr marL="2375611" indent="0">
              <a:buNone/>
              <a:defRPr sz="1386" b="1"/>
            </a:lvl7pPr>
            <a:lvl8pPr marL="2771546" indent="0">
              <a:buNone/>
              <a:defRPr sz="1386" b="1"/>
            </a:lvl8pPr>
            <a:lvl9pPr marL="3167482" indent="0">
              <a:buNone/>
              <a:defRPr sz="138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426" y="2368224"/>
            <a:ext cx="3349875" cy="3483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8716" y="1589322"/>
            <a:ext cx="3366373" cy="778902"/>
          </a:xfrm>
        </p:spPr>
        <p:txBody>
          <a:bodyPr anchor="b"/>
          <a:lstStyle>
            <a:lvl1pPr marL="0" indent="0">
              <a:buNone/>
              <a:defRPr sz="2078" b="1"/>
            </a:lvl1pPr>
            <a:lvl2pPr marL="395935" indent="0">
              <a:buNone/>
              <a:defRPr sz="1732" b="1"/>
            </a:lvl2pPr>
            <a:lvl3pPr marL="791870" indent="0">
              <a:buNone/>
              <a:defRPr sz="1559" b="1"/>
            </a:lvl3pPr>
            <a:lvl4pPr marL="1187806" indent="0">
              <a:buNone/>
              <a:defRPr sz="1386" b="1"/>
            </a:lvl4pPr>
            <a:lvl5pPr marL="1583741" indent="0">
              <a:buNone/>
              <a:defRPr sz="1386" b="1"/>
            </a:lvl5pPr>
            <a:lvl6pPr marL="1979676" indent="0">
              <a:buNone/>
              <a:defRPr sz="1386" b="1"/>
            </a:lvl6pPr>
            <a:lvl7pPr marL="2375611" indent="0">
              <a:buNone/>
              <a:defRPr sz="1386" b="1"/>
            </a:lvl7pPr>
            <a:lvl8pPr marL="2771546" indent="0">
              <a:buNone/>
              <a:defRPr sz="1386" b="1"/>
            </a:lvl8pPr>
            <a:lvl9pPr marL="3167482" indent="0">
              <a:buNone/>
              <a:defRPr sz="138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8716" y="2368224"/>
            <a:ext cx="3366373" cy="3483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3/1/20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68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3/1/20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4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3/1/20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9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425" y="432223"/>
            <a:ext cx="2553906" cy="1512782"/>
          </a:xfrm>
        </p:spPr>
        <p:txBody>
          <a:bodyPr anchor="b"/>
          <a:lstStyle>
            <a:lvl1pPr>
              <a:defRPr sz="27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6373" y="933484"/>
            <a:ext cx="4008715" cy="4607381"/>
          </a:xfrm>
        </p:spPr>
        <p:txBody>
          <a:bodyPr/>
          <a:lstStyle>
            <a:lvl1pPr>
              <a:defRPr sz="2771"/>
            </a:lvl1pPr>
            <a:lvl2pPr>
              <a:defRPr sz="2425"/>
            </a:lvl2pPr>
            <a:lvl3pPr>
              <a:defRPr sz="2078"/>
            </a:lvl3pPr>
            <a:lvl4pPr>
              <a:defRPr sz="1732"/>
            </a:lvl4pPr>
            <a:lvl5pPr>
              <a:defRPr sz="1732"/>
            </a:lvl5pPr>
            <a:lvl6pPr>
              <a:defRPr sz="1732"/>
            </a:lvl6pPr>
            <a:lvl7pPr>
              <a:defRPr sz="1732"/>
            </a:lvl7pPr>
            <a:lvl8pPr>
              <a:defRPr sz="1732"/>
            </a:lvl8pPr>
            <a:lvl9pPr>
              <a:defRPr sz="17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425" y="1945005"/>
            <a:ext cx="2553906" cy="3603362"/>
          </a:xfrm>
        </p:spPr>
        <p:txBody>
          <a:bodyPr/>
          <a:lstStyle>
            <a:lvl1pPr marL="0" indent="0">
              <a:buNone/>
              <a:defRPr sz="1386"/>
            </a:lvl1pPr>
            <a:lvl2pPr marL="395935" indent="0">
              <a:buNone/>
              <a:defRPr sz="1212"/>
            </a:lvl2pPr>
            <a:lvl3pPr marL="791870" indent="0">
              <a:buNone/>
              <a:defRPr sz="1039"/>
            </a:lvl3pPr>
            <a:lvl4pPr marL="1187806" indent="0">
              <a:buNone/>
              <a:defRPr sz="866"/>
            </a:lvl4pPr>
            <a:lvl5pPr marL="1583741" indent="0">
              <a:buNone/>
              <a:defRPr sz="866"/>
            </a:lvl5pPr>
            <a:lvl6pPr marL="1979676" indent="0">
              <a:buNone/>
              <a:defRPr sz="866"/>
            </a:lvl6pPr>
            <a:lvl7pPr marL="2375611" indent="0">
              <a:buNone/>
              <a:defRPr sz="866"/>
            </a:lvl7pPr>
            <a:lvl8pPr marL="2771546" indent="0">
              <a:buNone/>
              <a:defRPr sz="866"/>
            </a:lvl8pPr>
            <a:lvl9pPr marL="3167482" indent="0">
              <a:buNone/>
              <a:defRPr sz="8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3/1/20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05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425" y="432223"/>
            <a:ext cx="2553906" cy="1512782"/>
          </a:xfrm>
        </p:spPr>
        <p:txBody>
          <a:bodyPr anchor="b"/>
          <a:lstStyle>
            <a:lvl1pPr>
              <a:defRPr sz="27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6373" y="933484"/>
            <a:ext cx="4008715" cy="4607381"/>
          </a:xfrm>
        </p:spPr>
        <p:txBody>
          <a:bodyPr anchor="t"/>
          <a:lstStyle>
            <a:lvl1pPr marL="0" indent="0">
              <a:buNone/>
              <a:defRPr sz="2771"/>
            </a:lvl1pPr>
            <a:lvl2pPr marL="395935" indent="0">
              <a:buNone/>
              <a:defRPr sz="2425"/>
            </a:lvl2pPr>
            <a:lvl3pPr marL="791870" indent="0">
              <a:buNone/>
              <a:defRPr sz="2078"/>
            </a:lvl3pPr>
            <a:lvl4pPr marL="1187806" indent="0">
              <a:buNone/>
              <a:defRPr sz="1732"/>
            </a:lvl4pPr>
            <a:lvl5pPr marL="1583741" indent="0">
              <a:buNone/>
              <a:defRPr sz="1732"/>
            </a:lvl5pPr>
            <a:lvl6pPr marL="1979676" indent="0">
              <a:buNone/>
              <a:defRPr sz="1732"/>
            </a:lvl6pPr>
            <a:lvl7pPr marL="2375611" indent="0">
              <a:buNone/>
              <a:defRPr sz="1732"/>
            </a:lvl7pPr>
            <a:lvl8pPr marL="2771546" indent="0">
              <a:buNone/>
              <a:defRPr sz="1732"/>
            </a:lvl8pPr>
            <a:lvl9pPr marL="3167482" indent="0">
              <a:buNone/>
              <a:defRPr sz="173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425" y="1945005"/>
            <a:ext cx="2553906" cy="3603362"/>
          </a:xfrm>
        </p:spPr>
        <p:txBody>
          <a:bodyPr/>
          <a:lstStyle>
            <a:lvl1pPr marL="0" indent="0">
              <a:buNone/>
              <a:defRPr sz="1386"/>
            </a:lvl1pPr>
            <a:lvl2pPr marL="395935" indent="0">
              <a:buNone/>
              <a:defRPr sz="1212"/>
            </a:lvl2pPr>
            <a:lvl3pPr marL="791870" indent="0">
              <a:buNone/>
              <a:defRPr sz="1039"/>
            </a:lvl3pPr>
            <a:lvl4pPr marL="1187806" indent="0">
              <a:buNone/>
              <a:defRPr sz="866"/>
            </a:lvl4pPr>
            <a:lvl5pPr marL="1583741" indent="0">
              <a:buNone/>
              <a:defRPr sz="866"/>
            </a:lvl5pPr>
            <a:lvl6pPr marL="1979676" indent="0">
              <a:buNone/>
              <a:defRPr sz="866"/>
            </a:lvl6pPr>
            <a:lvl7pPr marL="2375611" indent="0">
              <a:buNone/>
              <a:defRPr sz="866"/>
            </a:lvl7pPr>
            <a:lvl8pPr marL="2771546" indent="0">
              <a:buNone/>
              <a:defRPr sz="866"/>
            </a:lvl8pPr>
            <a:lvl9pPr marL="3167482" indent="0">
              <a:buNone/>
              <a:defRPr sz="8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3/1/20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1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394" y="345180"/>
            <a:ext cx="6829663" cy="1253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394" y="1725892"/>
            <a:ext cx="6829663" cy="4113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394" y="6009107"/>
            <a:ext cx="1781651" cy="345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8E564-4E2A-8441-940F-9FCAA67208AC}" type="datetimeFigureOut">
              <a:rPr lang="en-US" smtClean="0"/>
              <a:t>3/1/20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2987" y="6009107"/>
            <a:ext cx="2672477" cy="345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2405" y="6009107"/>
            <a:ext cx="1781651" cy="345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7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91870" rtl="0" eaLnBrk="1" latinLnBrk="0" hangingPunct="1">
        <a:lnSpc>
          <a:spcPct val="90000"/>
        </a:lnSpc>
        <a:spcBef>
          <a:spcPct val="0"/>
        </a:spcBef>
        <a:buNone/>
        <a:defRPr sz="38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968" indent="-197968" algn="l" defTabSz="791870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2425" kern="1200">
          <a:solidFill>
            <a:schemeClr val="tx1"/>
          </a:solidFill>
          <a:latin typeface="+mn-lt"/>
          <a:ea typeface="+mn-ea"/>
          <a:cs typeface="+mn-cs"/>
        </a:defRPr>
      </a:lvl1pPr>
      <a:lvl2pPr marL="593903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78" kern="1200">
          <a:solidFill>
            <a:schemeClr val="tx1"/>
          </a:solidFill>
          <a:latin typeface="+mn-lt"/>
          <a:ea typeface="+mn-ea"/>
          <a:cs typeface="+mn-cs"/>
        </a:defRPr>
      </a:lvl2pPr>
      <a:lvl3pPr marL="989838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2" kern="1200">
          <a:solidFill>
            <a:schemeClr val="tx1"/>
          </a:solidFill>
          <a:latin typeface="+mn-lt"/>
          <a:ea typeface="+mn-ea"/>
          <a:cs typeface="+mn-cs"/>
        </a:defRPr>
      </a:lvl3pPr>
      <a:lvl4pPr marL="1385773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781708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2177644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573579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969514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365449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1pPr>
      <a:lvl2pPr marL="395935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2pPr>
      <a:lvl3pPr marL="791870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3pPr>
      <a:lvl4pPr marL="1187806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583741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1979676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375611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771546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167482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569773" y="1627168"/>
            <a:ext cx="4778910" cy="164616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569773" y="3323985"/>
            <a:ext cx="4778910" cy="56349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855088" y="5445003"/>
            <a:ext cx="205185" cy="220381"/>
          </a:xfrm>
          <a:prstGeom prst="rect">
            <a:avLst/>
          </a:prstGeom>
          <a:ln w="3175">
            <a:miter lim="400000"/>
          </a:ln>
        </p:spPr>
        <p:txBody>
          <a:bodyPr wrap="none" lIns="38100" tIns="38100" rIns="38100" bIns="38100">
            <a:spAutoFit/>
          </a:bodyPr>
          <a:lstStyle>
            <a:lvl1pPr>
              <a:defRPr sz="932" b="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240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ransition spd="med"/>
  <p:txStyles>
    <p:titleStyle>
      <a:lvl1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9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9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9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9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9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9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9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9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9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99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99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99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99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99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236869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99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473739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99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710608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99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947477" algn="ctr" defTabSz="3891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99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3891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32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1pPr>
      <a:lvl2pPr marL="0" marR="0" indent="152274" algn="ctr" defTabSz="3891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32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2pPr>
      <a:lvl3pPr marL="0" marR="0" indent="304546" algn="ctr" defTabSz="3891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32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3pPr>
      <a:lvl4pPr marL="0" marR="0" indent="456820" algn="ctr" defTabSz="3891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32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4pPr>
      <a:lvl5pPr marL="0" marR="0" indent="609092" algn="ctr" defTabSz="3891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32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5pPr>
      <a:lvl6pPr marL="0" marR="0" indent="761366" algn="ctr" defTabSz="3891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32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6pPr>
      <a:lvl7pPr marL="0" marR="0" indent="913639" algn="ctr" defTabSz="3891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32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7pPr>
      <a:lvl8pPr marL="0" marR="0" indent="1065912" algn="ctr" defTabSz="3891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32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8pPr>
      <a:lvl9pPr marL="0" marR="0" indent="1218185" algn="ctr" defTabSz="3891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32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emf"/><Relationship Id="rId5" Type="http://schemas.openxmlformats.org/officeDocument/2006/relationships/image" Target="../media/image15.emf"/><Relationship Id="rId4" Type="http://schemas.openxmlformats.org/officeDocument/2006/relationships/image" Target="../media/image2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emf"/><Relationship Id="rId5" Type="http://schemas.openxmlformats.org/officeDocument/2006/relationships/image" Target="../media/image21.emf"/><Relationship Id="rId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7" Type="http://schemas.openxmlformats.org/officeDocument/2006/relationships/image" Target="../media/image2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7" Type="http://schemas.openxmlformats.org/officeDocument/2006/relationships/image" Target="../media/image2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image" Target="../media/image29.emf"/><Relationship Id="rId7" Type="http://schemas.openxmlformats.org/officeDocument/2006/relationships/image" Target="../media/image3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emf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emf"/><Relationship Id="rId5" Type="http://schemas.openxmlformats.org/officeDocument/2006/relationships/image" Target="../media/image41.emf"/><Relationship Id="rId4" Type="http://schemas.openxmlformats.org/officeDocument/2006/relationships/image" Target="../media/image4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emf"/><Relationship Id="rId5" Type="http://schemas.openxmlformats.org/officeDocument/2006/relationships/image" Target="../media/image45.emf"/><Relationship Id="rId4" Type="http://schemas.openxmlformats.org/officeDocument/2006/relationships/image" Target="../media/image4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emf"/><Relationship Id="rId5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emf"/><Relationship Id="rId5" Type="http://schemas.openxmlformats.org/officeDocument/2006/relationships/image" Target="../media/image53.emf"/><Relationship Id="rId4" Type="http://schemas.openxmlformats.org/officeDocument/2006/relationships/image" Target="../media/image5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emf"/><Relationship Id="rId5" Type="http://schemas.openxmlformats.org/officeDocument/2006/relationships/image" Target="../media/image57.emf"/><Relationship Id="rId4" Type="http://schemas.openxmlformats.org/officeDocument/2006/relationships/image" Target="../media/image56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7" Type="http://schemas.openxmlformats.org/officeDocument/2006/relationships/image" Target="../media/image63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emf"/><Relationship Id="rId5" Type="http://schemas.openxmlformats.org/officeDocument/2006/relationships/image" Target="../media/image61.emf"/><Relationship Id="rId4" Type="http://schemas.openxmlformats.org/officeDocument/2006/relationships/image" Target="../media/image60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7" Type="http://schemas.openxmlformats.org/officeDocument/2006/relationships/image" Target="../media/image59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emf"/><Relationship Id="rId5" Type="http://schemas.openxmlformats.org/officeDocument/2006/relationships/image" Target="../media/image66.emf"/><Relationship Id="rId4" Type="http://schemas.openxmlformats.org/officeDocument/2006/relationships/image" Target="../media/image65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3" Type="http://schemas.openxmlformats.org/officeDocument/2006/relationships/image" Target="../media/image68.png"/><Relationship Id="rId7" Type="http://schemas.openxmlformats.org/officeDocument/2006/relationships/image" Target="../media/image66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emf"/><Relationship Id="rId5" Type="http://schemas.openxmlformats.org/officeDocument/2006/relationships/image" Target="../media/image64.emf"/><Relationship Id="rId4" Type="http://schemas.openxmlformats.org/officeDocument/2006/relationships/image" Target="../media/image59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emf"/><Relationship Id="rId5" Type="http://schemas.openxmlformats.org/officeDocument/2006/relationships/image" Target="../media/image71.emf"/><Relationship Id="rId4" Type="http://schemas.openxmlformats.org/officeDocument/2006/relationships/image" Target="../media/image70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emf"/><Relationship Id="rId5" Type="http://schemas.openxmlformats.org/officeDocument/2006/relationships/image" Target="../media/image70.emf"/><Relationship Id="rId4" Type="http://schemas.openxmlformats.org/officeDocument/2006/relationships/image" Target="../media/image69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emf"/><Relationship Id="rId5" Type="http://schemas.openxmlformats.org/officeDocument/2006/relationships/image" Target="../media/image75.emf"/><Relationship Id="rId4" Type="http://schemas.openxmlformats.org/officeDocument/2006/relationships/image" Target="../media/image74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6.emf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8.emf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11.emf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5" Type="http://schemas.openxmlformats.org/officeDocument/2006/relationships/image" Target="../media/image5.emf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8E6B1FE-8430-664F-8921-3B83AD327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2" y="1741148"/>
            <a:ext cx="2613822" cy="30010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8B1F29B-09BC-7642-A0F3-27280C800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6135" y="1739842"/>
            <a:ext cx="2613822" cy="300105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1880E89-8CCD-564B-B795-279F44FFE9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2312" y="1739841"/>
            <a:ext cx="2613822" cy="30010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A867186-DD6E-2547-A392-44EC2C888CE7}"/>
              </a:ext>
            </a:extLst>
          </p:cNvPr>
          <p:cNvSpPr txBox="1"/>
          <p:nvPr/>
        </p:nvSpPr>
        <p:spPr>
          <a:xfrm>
            <a:off x="38493" y="1350243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81189F-AF2F-8D49-AEA2-D195963F57C1}"/>
              </a:ext>
            </a:extLst>
          </p:cNvPr>
          <p:cNvSpPr txBox="1"/>
          <p:nvPr/>
        </p:nvSpPr>
        <p:spPr>
          <a:xfrm>
            <a:off x="2652314" y="1356566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3792A2-F27D-3A41-86E8-F96173CB8075}"/>
              </a:ext>
            </a:extLst>
          </p:cNvPr>
          <p:cNvSpPr txBox="1"/>
          <p:nvPr/>
        </p:nvSpPr>
        <p:spPr>
          <a:xfrm>
            <a:off x="5266136" y="1351551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376327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38A194D1-E0C9-094C-B83D-BE40418D6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133" y="4059169"/>
            <a:ext cx="1874519" cy="215222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89B10A69-36B4-7840-8FC4-0E2481D55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43" y="4059169"/>
            <a:ext cx="1874519" cy="215222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2918E79-BF84-2647-9C9E-255736589E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30" y="566928"/>
            <a:ext cx="1874519" cy="215222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8566123-9F40-5849-94F1-E4B63422B9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1247" y="568824"/>
            <a:ext cx="1874519" cy="2152226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8309886E-9E74-5A47-A85F-A0609243E1D4}"/>
              </a:ext>
            </a:extLst>
          </p:cNvPr>
          <p:cNvGrpSpPr/>
          <p:nvPr/>
        </p:nvGrpSpPr>
        <p:grpSpPr>
          <a:xfrm>
            <a:off x="2046766" y="1348415"/>
            <a:ext cx="3807334" cy="3777728"/>
            <a:chOff x="1998878" y="1474686"/>
            <a:chExt cx="3807334" cy="3777728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A9009CF-D607-124E-A3EE-B07AAD169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26605" y="1489234"/>
              <a:ext cx="3270273" cy="3506273"/>
            </a:xfrm>
            <a:prstGeom prst="rect">
              <a:avLst/>
            </a:prstGeom>
          </p:spPr>
        </p:pic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68FFD5D-1878-4043-B3D3-6F2FC94FFE78}"/>
                </a:ext>
              </a:extLst>
            </p:cNvPr>
            <p:cNvGrpSpPr/>
            <p:nvPr/>
          </p:nvGrpSpPr>
          <p:grpSpPr>
            <a:xfrm>
              <a:off x="1998878" y="1474686"/>
              <a:ext cx="3807334" cy="3777728"/>
              <a:chOff x="193399" y="-209757"/>
              <a:chExt cx="6393426" cy="6343710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307D4E4-7D02-4047-8582-E3B4AB21BF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1398" y="5654723"/>
                <a:ext cx="4983990" cy="0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A891AFA-F877-6342-9C16-A81ED1CDEF25}"/>
                  </a:ext>
                </a:extLst>
              </p:cNvPr>
              <p:cNvSpPr txBox="1"/>
              <p:nvPr/>
            </p:nvSpPr>
            <p:spPr>
              <a:xfrm>
                <a:off x="1079960" y="5694647"/>
                <a:ext cx="5506865" cy="439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Individuals become less sensitive to stimuli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85D1266F-19AC-0241-AAF6-57849EF30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000" y="635879"/>
                <a:ext cx="0" cy="4414135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D2E4A4A-C872-794A-8C39-528400D778A1}"/>
                  </a:ext>
                </a:extLst>
              </p:cNvPr>
              <p:cNvSpPr txBox="1"/>
              <p:nvPr/>
            </p:nvSpPr>
            <p:spPr>
              <a:xfrm rot="16200000">
                <a:off x="-2650121" y="2633763"/>
                <a:ext cx="6126346" cy="439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Individuals become more efficient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308A167-A527-214B-9F7E-05AF52A19B71}"/>
                  </a:ext>
                </a:extLst>
              </p:cNvPr>
              <p:cNvSpPr txBox="1"/>
              <p:nvPr/>
            </p:nvSpPr>
            <p:spPr>
              <a:xfrm>
                <a:off x="2336943" y="3653911"/>
                <a:ext cx="1569713" cy="516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n w="127">
                      <a:solidFill>
                        <a:schemeClr val="bg1">
                          <a:alpha val="10000"/>
                        </a:schemeClr>
                      </a:solidFill>
                    </a:ln>
                    <a:solidFill>
                      <a:srgbClr val="2B4B9B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Y</a:t>
                </a: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A8196DD-48D5-9049-896A-63BB364405C1}"/>
              </a:ext>
            </a:extLst>
          </p:cNvPr>
          <p:cNvSpPr txBox="1"/>
          <p:nvPr/>
        </p:nvSpPr>
        <p:spPr>
          <a:xfrm flipH="1">
            <a:off x="1891414" y="1362465"/>
            <a:ext cx="556224" cy="337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94486" y="352730"/>
            <a:ext cx="300582" cy="301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3F4DC70-1EA9-4149-AFF0-F773D783C706}"/>
              </a:ext>
            </a:extLst>
          </p:cNvPr>
          <p:cNvSpPr txBox="1"/>
          <p:nvPr/>
        </p:nvSpPr>
        <p:spPr>
          <a:xfrm>
            <a:off x="359652" y="389894"/>
            <a:ext cx="1627632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Downward contagion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5917309" y="3844620"/>
            <a:ext cx="3017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621244-D874-B242-88CF-8CC803F84200}"/>
              </a:ext>
            </a:extLst>
          </p:cNvPr>
          <p:cNvSpPr txBox="1"/>
          <p:nvPr/>
        </p:nvSpPr>
        <p:spPr>
          <a:xfrm>
            <a:off x="6193516" y="3878334"/>
            <a:ext cx="1627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Amplification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103616" y="3844620"/>
            <a:ext cx="301752" cy="307777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B22680-8FCF-564A-A59A-6339D506D934}"/>
              </a:ext>
            </a:extLst>
          </p:cNvPr>
          <p:cNvSpPr txBox="1"/>
          <p:nvPr/>
        </p:nvSpPr>
        <p:spPr>
          <a:xfrm>
            <a:off x="393356" y="3884814"/>
            <a:ext cx="1624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100" i="1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No effect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5917309" y="349423"/>
            <a:ext cx="301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23DCC3-C862-8C42-A4DA-E70E20BFB814}"/>
              </a:ext>
            </a:extLst>
          </p:cNvPr>
          <p:cNvSpPr txBox="1"/>
          <p:nvPr/>
        </p:nvSpPr>
        <p:spPr>
          <a:xfrm>
            <a:off x="6193516" y="391387"/>
            <a:ext cx="1627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Upward contagion</a:t>
            </a: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5090701" flipH="1" flipV="1">
            <a:off x="-201397" y="1729233"/>
            <a:ext cx="2825642" cy="4211975"/>
          </a:xfrm>
          <a:prstGeom prst="arc">
            <a:avLst>
              <a:gd name="adj1" fmla="val 17783090"/>
              <a:gd name="adj2" fmla="val 20623385"/>
            </a:avLst>
          </a:prstGeom>
          <a:ln w="12700">
            <a:solidFill>
              <a:schemeClr val="bg2">
                <a:lumMod val="50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rot="15877902" flipV="1">
            <a:off x="1371219" y="4578270"/>
            <a:ext cx="6290134" cy="3641768"/>
          </a:xfrm>
          <a:prstGeom prst="arc">
            <a:avLst>
              <a:gd name="adj1" fmla="val 18961531"/>
              <a:gd name="adj2" fmla="val 20815625"/>
            </a:avLst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E7F266-7467-FE46-9469-D94B82C96E1B}"/>
              </a:ext>
            </a:extLst>
          </p:cNvPr>
          <p:cNvSpPr txBox="1"/>
          <p:nvPr/>
        </p:nvSpPr>
        <p:spPr>
          <a:xfrm>
            <a:off x="1212182" y="730206"/>
            <a:ext cx="71746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0.6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A2134B-5A13-4C49-B96B-9FA335A22955}"/>
              </a:ext>
            </a:extLst>
          </p:cNvPr>
          <p:cNvSpPr txBox="1"/>
          <p:nvPr/>
        </p:nvSpPr>
        <p:spPr>
          <a:xfrm>
            <a:off x="3278376" y="2360695"/>
            <a:ext cx="1025694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 w="127">
                  <a:solidFill>
                    <a:schemeClr val="bg1">
                      <a:alpha val="25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FF4DB9-24C9-1045-BC6C-A74414FEB7A7}"/>
              </a:ext>
            </a:extLst>
          </p:cNvPr>
          <p:cNvSpPr txBox="1"/>
          <p:nvPr/>
        </p:nvSpPr>
        <p:spPr>
          <a:xfrm>
            <a:off x="7007332" y="1637391"/>
            <a:ext cx="71746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1.3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ED65E2-CAC8-D44A-B9C1-7B997B275260}"/>
              </a:ext>
            </a:extLst>
          </p:cNvPr>
          <p:cNvSpPr/>
          <p:nvPr/>
        </p:nvSpPr>
        <p:spPr>
          <a:xfrm>
            <a:off x="84613" y="342441"/>
            <a:ext cx="1920240" cy="228600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68E48F6-57D3-DB42-ADBB-6699B2CD20E5}"/>
              </a:ext>
            </a:extLst>
          </p:cNvPr>
          <p:cNvSpPr/>
          <p:nvPr/>
        </p:nvSpPr>
        <p:spPr>
          <a:xfrm>
            <a:off x="97605" y="3844620"/>
            <a:ext cx="1920240" cy="228600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A4AC4DA-3820-F543-A555-74C76CC7262E}"/>
              </a:ext>
            </a:extLst>
          </p:cNvPr>
          <p:cNvSpPr/>
          <p:nvPr/>
        </p:nvSpPr>
        <p:spPr>
          <a:xfrm>
            <a:off x="5908387" y="3844620"/>
            <a:ext cx="1920240" cy="228600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ED5CF09-CA70-FD46-9C33-2D9E067F1BA9}"/>
              </a:ext>
            </a:extLst>
          </p:cNvPr>
          <p:cNvSpPr txBox="1"/>
          <p:nvPr/>
        </p:nvSpPr>
        <p:spPr>
          <a:xfrm>
            <a:off x="4320703" y="3222826"/>
            <a:ext cx="1025694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 w="127">
                  <a:solidFill>
                    <a:schemeClr val="bg1">
                      <a:alpha val="25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91AD4C-33F0-194C-8CD1-1D29F375FF9B}"/>
              </a:ext>
            </a:extLst>
          </p:cNvPr>
          <p:cNvSpPr txBox="1"/>
          <p:nvPr/>
        </p:nvSpPr>
        <p:spPr>
          <a:xfrm>
            <a:off x="2656773" y="3862342"/>
            <a:ext cx="1025694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 w="127">
                  <a:solidFill>
                    <a:schemeClr val="bg1">
                      <a:alpha val="25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D4F6CE0C-62B2-994E-AB70-9EAC359E3381}"/>
              </a:ext>
            </a:extLst>
          </p:cNvPr>
          <p:cNvSpPr/>
          <p:nvPr/>
        </p:nvSpPr>
        <p:spPr>
          <a:xfrm rot="19482238">
            <a:off x="-3672691" y="1289655"/>
            <a:ext cx="8186179" cy="7244755"/>
          </a:xfrm>
          <a:prstGeom prst="arc">
            <a:avLst>
              <a:gd name="adj1" fmla="val 19732408"/>
              <a:gd name="adj2" fmla="val 21476389"/>
            </a:avLst>
          </a:prstGeom>
          <a:ln w="127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C5B100A3-711E-1F4D-8DB4-61253E8D594C}"/>
              </a:ext>
            </a:extLst>
          </p:cNvPr>
          <p:cNvSpPr/>
          <p:nvPr/>
        </p:nvSpPr>
        <p:spPr>
          <a:xfrm rot="16362014" flipH="1" flipV="1">
            <a:off x="900350" y="-3067117"/>
            <a:ext cx="4974975" cy="6243740"/>
          </a:xfrm>
          <a:prstGeom prst="arc">
            <a:avLst>
              <a:gd name="adj1" fmla="val 17901139"/>
              <a:gd name="adj2" fmla="val 20697222"/>
            </a:avLst>
          </a:prstGeom>
          <a:ln w="12700">
            <a:solidFill>
              <a:schemeClr val="bg2">
                <a:lumMod val="50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1703D9A-C85C-6C4E-91AB-5551ADBABA49}"/>
              </a:ext>
            </a:extLst>
          </p:cNvPr>
          <p:cNvSpPr/>
          <p:nvPr/>
        </p:nvSpPr>
        <p:spPr>
          <a:xfrm>
            <a:off x="5908399" y="342441"/>
            <a:ext cx="1920240" cy="228600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336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A07BBCF-FFB6-3A44-BD78-B5C9427F1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566" y="1358437"/>
            <a:ext cx="3218688" cy="36583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E2C4C10-D61D-7A48-8089-06C4656570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30" y="4059169"/>
            <a:ext cx="1874520" cy="2152227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8A194D1-E0C9-094C-B83D-BE40418D65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3133" y="4059169"/>
            <a:ext cx="1874519" cy="215222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2918E79-BF84-2647-9C9E-255736589E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130" y="566928"/>
            <a:ext cx="1874519" cy="215222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8566123-9F40-5849-94F1-E4B63422B9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1247" y="568824"/>
            <a:ext cx="1874519" cy="215222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DB93B79-28BE-5F45-BEA6-37B27ABDA814}"/>
              </a:ext>
            </a:extLst>
          </p:cNvPr>
          <p:cNvGrpSpPr/>
          <p:nvPr/>
        </p:nvGrpSpPr>
        <p:grpSpPr>
          <a:xfrm>
            <a:off x="2048480" y="1342881"/>
            <a:ext cx="3805268" cy="3864694"/>
            <a:chOff x="2048832" y="1246060"/>
            <a:chExt cx="3805268" cy="386469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68FFD5D-1878-4043-B3D3-6F2FC94FFE78}"/>
                </a:ext>
              </a:extLst>
            </p:cNvPr>
            <p:cNvGrpSpPr/>
            <p:nvPr/>
          </p:nvGrpSpPr>
          <p:grpSpPr>
            <a:xfrm>
              <a:off x="2081356" y="1348413"/>
              <a:ext cx="3772744" cy="3762341"/>
              <a:chOff x="251484" y="-209759"/>
              <a:chExt cx="6335341" cy="6317870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307D4E4-7D02-4047-8582-E3B4AB21BF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1291" y="5654723"/>
                <a:ext cx="4983990" cy="0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A891AFA-F877-6342-9C16-A81ED1CDEF25}"/>
                  </a:ext>
                </a:extLst>
              </p:cNvPr>
              <p:cNvSpPr txBox="1"/>
              <p:nvPr/>
            </p:nvSpPr>
            <p:spPr>
              <a:xfrm>
                <a:off x="1079960" y="5694647"/>
                <a:ext cx="5506865" cy="413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Individuals become less sensitive to stimuli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85D1266F-19AC-0241-AAF6-57849EF30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001" y="440000"/>
                <a:ext cx="0" cy="4746857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D2E4A4A-C872-794A-8C39-528400D778A1}"/>
                  </a:ext>
                </a:extLst>
              </p:cNvPr>
              <p:cNvSpPr txBox="1"/>
              <p:nvPr/>
            </p:nvSpPr>
            <p:spPr>
              <a:xfrm rot="16200000">
                <a:off x="-2604958" y="2646683"/>
                <a:ext cx="6126348" cy="413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Individuals become more efficient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308A167-A527-214B-9F7E-05AF52A19B71}"/>
                  </a:ext>
                </a:extLst>
              </p:cNvPr>
              <p:cNvSpPr txBox="1"/>
              <p:nvPr/>
            </p:nvSpPr>
            <p:spPr>
              <a:xfrm>
                <a:off x="2575273" y="3953793"/>
                <a:ext cx="1569713" cy="387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ln w="127">
                      <a:solidFill>
                        <a:schemeClr val="bg1">
                          <a:alpha val="10000"/>
                        </a:schemeClr>
                      </a:solidFill>
                    </a:ln>
                    <a:solidFill>
                      <a:srgbClr val="2B4B9B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Y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8196DD-48D5-9049-896A-63BB364405C1}"/>
                </a:ext>
              </a:extLst>
            </p:cNvPr>
            <p:cNvSpPr txBox="1"/>
            <p:nvPr/>
          </p:nvSpPr>
          <p:spPr>
            <a:xfrm flipH="1">
              <a:off x="2048832" y="1246060"/>
              <a:ext cx="301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94486" y="352730"/>
            <a:ext cx="300582" cy="301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3F4DC70-1EA9-4149-AFF0-F773D783C706}"/>
              </a:ext>
            </a:extLst>
          </p:cNvPr>
          <p:cNvSpPr txBox="1"/>
          <p:nvPr/>
        </p:nvSpPr>
        <p:spPr>
          <a:xfrm>
            <a:off x="359652" y="389894"/>
            <a:ext cx="1627632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Downward contagion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5917309" y="3844620"/>
            <a:ext cx="3017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621244-D874-B242-88CF-8CC803F84200}"/>
              </a:ext>
            </a:extLst>
          </p:cNvPr>
          <p:cNvSpPr txBox="1"/>
          <p:nvPr/>
        </p:nvSpPr>
        <p:spPr>
          <a:xfrm>
            <a:off x="6193516" y="3878334"/>
            <a:ext cx="1627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Amplification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103616" y="3844620"/>
            <a:ext cx="301752" cy="307777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B22680-8FCF-564A-A59A-6339D506D934}"/>
              </a:ext>
            </a:extLst>
          </p:cNvPr>
          <p:cNvSpPr txBox="1"/>
          <p:nvPr/>
        </p:nvSpPr>
        <p:spPr>
          <a:xfrm>
            <a:off x="393356" y="3884814"/>
            <a:ext cx="1624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100" i="1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No effect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5917309" y="349423"/>
            <a:ext cx="301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23DCC3-C862-8C42-A4DA-E70E20BFB814}"/>
              </a:ext>
            </a:extLst>
          </p:cNvPr>
          <p:cNvSpPr txBox="1"/>
          <p:nvPr/>
        </p:nvSpPr>
        <p:spPr>
          <a:xfrm>
            <a:off x="6193516" y="391387"/>
            <a:ext cx="1627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Upward contagion</a:t>
            </a: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5955859" flipH="1" flipV="1">
            <a:off x="113555" y="1467748"/>
            <a:ext cx="2825642" cy="4211975"/>
          </a:xfrm>
          <a:prstGeom prst="arc">
            <a:avLst>
              <a:gd name="adj1" fmla="val 17934366"/>
              <a:gd name="adj2" fmla="val 20659825"/>
            </a:avLst>
          </a:prstGeom>
          <a:ln w="12700">
            <a:solidFill>
              <a:schemeClr val="bg2">
                <a:lumMod val="50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rot="15881810" flipV="1">
            <a:off x="4174854" y="3109408"/>
            <a:ext cx="2134655" cy="2961494"/>
          </a:xfrm>
          <a:prstGeom prst="arc">
            <a:avLst>
              <a:gd name="adj1" fmla="val 17902212"/>
              <a:gd name="adj2" fmla="val 20983432"/>
            </a:avLst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E7F266-7467-FE46-9469-D94B82C96E1B}"/>
              </a:ext>
            </a:extLst>
          </p:cNvPr>
          <p:cNvSpPr txBox="1"/>
          <p:nvPr/>
        </p:nvSpPr>
        <p:spPr>
          <a:xfrm>
            <a:off x="1212182" y="730206"/>
            <a:ext cx="71746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0.6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A2134B-5A13-4C49-B96B-9FA335A22955}"/>
              </a:ext>
            </a:extLst>
          </p:cNvPr>
          <p:cNvSpPr txBox="1"/>
          <p:nvPr/>
        </p:nvSpPr>
        <p:spPr>
          <a:xfrm>
            <a:off x="3415972" y="2356427"/>
            <a:ext cx="1025694" cy="23083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n w="127">
                  <a:solidFill>
                    <a:schemeClr val="bg1">
                      <a:alpha val="25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FF4DB9-24C9-1045-BC6C-A74414FEB7A7}"/>
              </a:ext>
            </a:extLst>
          </p:cNvPr>
          <p:cNvSpPr txBox="1"/>
          <p:nvPr/>
        </p:nvSpPr>
        <p:spPr>
          <a:xfrm>
            <a:off x="7007332" y="1637391"/>
            <a:ext cx="71746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1.3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ED65E2-CAC8-D44A-B9C1-7B997B275260}"/>
              </a:ext>
            </a:extLst>
          </p:cNvPr>
          <p:cNvSpPr/>
          <p:nvPr/>
        </p:nvSpPr>
        <p:spPr>
          <a:xfrm>
            <a:off x="84613" y="342441"/>
            <a:ext cx="1920240" cy="228600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68E48F6-57D3-DB42-ADBB-6699B2CD20E5}"/>
              </a:ext>
            </a:extLst>
          </p:cNvPr>
          <p:cNvSpPr/>
          <p:nvPr/>
        </p:nvSpPr>
        <p:spPr>
          <a:xfrm>
            <a:off x="97605" y="3844620"/>
            <a:ext cx="1920240" cy="228600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A4AC4DA-3820-F543-A555-74C76CC7262E}"/>
              </a:ext>
            </a:extLst>
          </p:cNvPr>
          <p:cNvSpPr/>
          <p:nvPr/>
        </p:nvSpPr>
        <p:spPr>
          <a:xfrm>
            <a:off x="5908387" y="3844620"/>
            <a:ext cx="1920240" cy="228600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ED5CF09-CA70-FD46-9C33-2D9E067F1BA9}"/>
              </a:ext>
            </a:extLst>
          </p:cNvPr>
          <p:cNvSpPr txBox="1"/>
          <p:nvPr/>
        </p:nvSpPr>
        <p:spPr>
          <a:xfrm>
            <a:off x="4764570" y="3400165"/>
            <a:ext cx="1025694" cy="23083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n w="127">
                  <a:solidFill>
                    <a:schemeClr val="bg1">
                      <a:alpha val="25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91AD4C-33F0-194C-8CD1-1D29F375FF9B}"/>
              </a:ext>
            </a:extLst>
          </p:cNvPr>
          <p:cNvSpPr txBox="1"/>
          <p:nvPr/>
        </p:nvSpPr>
        <p:spPr>
          <a:xfrm>
            <a:off x="2742311" y="4183791"/>
            <a:ext cx="1025694" cy="23083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n w="127">
                  <a:solidFill>
                    <a:schemeClr val="bg1">
                      <a:alpha val="25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D4F6CE0C-62B2-994E-AB70-9EAC359E3381}"/>
              </a:ext>
            </a:extLst>
          </p:cNvPr>
          <p:cNvSpPr/>
          <p:nvPr/>
        </p:nvSpPr>
        <p:spPr>
          <a:xfrm rot="19482238">
            <a:off x="-6274009" y="1931534"/>
            <a:ext cx="11886935" cy="9254234"/>
          </a:xfrm>
          <a:prstGeom prst="arc">
            <a:avLst>
              <a:gd name="adj1" fmla="val 19828561"/>
              <a:gd name="adj2" fmla="val 21039881"/>
            </a:avLst>
          </a:prstGeom>
          <a:ln w="127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C5B100A3-711E-1F4D-8DB4-61253E8D594C}"/>
              </a:ext>
            </a:extLst>
          </p:cNvPr>
          <p:cNvSpPr/>
          <p:nvPr/>
        </p:nvSpPr>
        <p:spPr>
          <a:xfrm rot="16362014" flipH="1" flipV="1">
            <a:off x="979238" y="-3110150"/>
            <a:ext cx="4974975" cy="6243740"/>
          </a:xfrm>
          <a:prstGeom prst="arc">
            <a:avLst>
              <a:gd name="adj1" fmla="val 18035080"/>
              <a:gd name="adj2" fmla="val 20697222"/>
            </a:avLst>
          </a:prstGeom>
          <a:ln w="12700">
            <a:solidFill>
              <a:schemeClr val="bg2">
                <a:lumMod val="50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1703D9A-C85C-6C4E-91AB-5551ADBABA49}"/>
              </a:ext>
            </a:extLst>
          </p:cNvPr>
          <p:cNvSpPr/>
          <p:nvPr/>
        </p:nvSpPr>
        <p:spPr>
          <a:xfrm>
            <a:off x="5908399" y="342441"/>
            <a:ext cx="1920240" cy="228600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596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8D3CEE2-3C9B-7240-AE4B-9A7A2C622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416" y="1068832"/>
            <a:ext cx="3652413" cy="415137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DB93B79-28BE-5F45-BEA6-37B27ABDA814}"/>
              </a:ext>
            </a:extLst>
          </p:cNvPr>
          <p:cNvGrpSpPr/>
          <p:nvPr/>
        </p:nvGrpSpPr>
        <p:grpSpPr>
          <a:xfrm>
            <a:off x="1846537" y="1047115"/>
            <a:ext cx="4321630" cy="4371097"/>
            <a:chOff x="2048832" y="1246060"/>
            <a:chExt cx="3805268" cy="384882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68FFD5D-1878-4043-B3D3-6F2FC94FFE78}"/>
                </a:ext>
              </a:extLst>
            </p:cNvPr>
            <p:cNvGrpSpPr/>
            <p:nvPr/>
          </p:nvGrpSpPr>
          <p:grpSpPr>
            <a:xfrm>
              <a:off x="2089291" y="1348411"/>
              <a:ext cx="3764809" cy="3746474"/>
              <a:chOff x="264809" y="-209761"/>
              <a:chExt cx="6322016" cy="6291225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307D4E4-7D02-4047-8582-E3B4AB21BF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1292" y="5683186"/>
                <a:ext cx="4983991" cy="0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A891AFA-F877-6342-9C16-A81ED1CDEF25}"/>
                  </a:ext>
                </a:extLst>
              </p:cNvPr>
              <p:cNvSpPr txBox="1"/>
              <p:nvPr/>
            </p:nvSpPr>
            <p:spPr>
              <a:xfrm>
                <a:off x="1079960" y="5694648"/>
                <a:ext cx="5506865" cy="386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Individuals become less sensitive to stimuli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85D1266F-19AC-0241-AAF6-57849EF30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1538" y="440001"/>
                <a:ext cx="0" cy="4746856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D2E4A4A-C872-794A-8C39-528400D778A1}"/>
                  </a:ext>
                </a:extLst>
              </p:cNvPr>
              <p:cNvSpPr txBox="1"/>
              <p:nvPr/>
            </p:nvSpPr>
            <p:spPr>
              <a:xfrm rot="16200000">
                <a:off x="-2604958" y="2660006"/>
                <a:ext cx="6126350" cy="386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Individuals become more efficient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308A167-A527-214B-9F7E-05AF52A19B71}"/>
                  </a:ext>
                </a:extLst>
              </p:cNvPr>
              <p:cNvSpPr txBox="1"/>
              <p:nvPr/>
            </p:nvSpPr>
            <p:spPr>
              <a:xfrm>
                <a:off x="2575273" y="3944657"/>
                <a:ext cx="1569713" cy="387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>
                    <a:ln w="127">
                      <a:noFill/>
                    </a:ln>
                    <a:solidFill>
                      <a:srgbClr val="2B4B9B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Y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8196DD-48D5-9049-896A-63BB364405C1}"/>
                </a:ext>
              </a:extLst>
            </p:cNvPr>
            <p:cNvSpPr txBox="1"/>
            <p:nvPr/>
          </p:nvSpPr>
          <p:spPr>
            <a:xfrm flipH="1">
              <a:off x="2048832" y="1246060"/>
              <a:ext cx="301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</a:t>
              </a:r>
            </a:p>
          </p:txBody>
        </p:sp>
      </p:grp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5955859" flipH="1" flipV="1">
            <a:off x="-37102" y="1622723"/>
            <a:ext cx="2825642" cy="4211975"/>
          </a:xfrm>
          <a:prstGeom prst="arc">
            <a:avLst>
              <a:gd name="adj1" fmla="val 17788881"/>
              <a:gd name="adj2" fmla="val 20659825"/>
            </a:avLst>
          </a:prstGeom>
          <a:ln w="12700">
            <a:solidFill>
              <a:schemeClr val="bg2">
                <a:lumMod val="25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rot="15881810" flipV="1">
            <a:off x="4431825" y="3101839"/>
            <a:ext cx="2134655" cy="2961494"/>
          </a:xfrm>
          <a:prstGeom prst="arc">
            <a:avLst>
              <a:gd name="adj1" fmla="val 17120637"/>
              <a:gd name="adj2" fmla="val 20983432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A2134B-5A13-4C49-B96B-9FA335A22955}"/>
              </a:ext>
            </a:extLst>
          </p:cNvPr>
          <p:cNvSpPr txBox="1"/>
          <p:nvPr/>
        </p:nvSpPr>
        <p:spPr>
          <a:xfrm>
            <a:off x="3473426" y="2198029"/>
            <a:ext cx="1025694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525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  <a:r>
              <a:rPr lang="en-US" sz="1000" b="1" baseline="-25000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525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7E20346-F27F-7346-9AEF-FE58A60A74AD}"/>
              </a:ext>
            </a:extLst>
          </p:cNvPr>
          <p:cNvGrpSpPr>
            <a:grpSpLocks noChangeAspect="1"/>
          </p:cNvGrpSpPr>
          <p:nvPr/>
        </p:nvGrpSpPr>
        <p:grpSpPr>
          <a:xfrm>
            <a:off x="84613" y="342440"/>
            <a:ext cx="1773071" cy="2194560"/>
            <a:chOff x="84613" y="342441"/>
            <a:chExt cx="1920240" cy="2376713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02918E79-BF84-2647-9C9E-255736589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130" y="566928"/>
              <a:ext cx="1874519" cy="2152226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8EA217-6F2C-0943-8D48-F70EC12EC200}"/>
                </a:ext>
              </a:extLst>
            </p:cNvPr>
            <p:cNvSpPr txBox="1"/>
            <p:nvPr/>
          </p:nvSpPr>
          <p:spPr>
            <a:xfrm>
              <a:off x="94486" y="352730"/>
              <a:ext cx="300582" cy="301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3F4DC70-1EA9-4149-AFF0-F773D783C706}"/>
                </a:ext>
              </a:extLst>
            </p:cNvPr>
            <p:cNvSpPr txBox="1"/>
            <p:nvPr/>
          </p:nvSpPr>
          <p:spPr>
            <a:xfrm>
              <a:off x="359652" y="389894"/>
              <a:ext cx="16276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Downward contagion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E7F266-7467-FE46-9469-D94B82C96E1B}"/>
                </a:ext>
              </a:extLst>
            </p:cNvPr>
            <p:cNvSpPr txBox="1"/>
            <p:nvPr/>
          </p:nvSpPr>
          <p:spPr>
            <a:xfrm>
              <a:off x="1212182" y="730206"/>
              <a:ext cx="71746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Helvetica" pitchFamily="2" charset="0"/>
                  <a:cs typeface="Arial" panose="020B0604020202020204" pitchFamily="34" charset="0"/>
                </a:rPr>
                <a:t>𝛿 = 0.6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EED65E2-CAC8-D44A-B9C1-7B997B275260}"/>
                </a:ext>
              </a:extLst>
            </p:cNvPr>
            <p:cNvSpPr/>
            <p:nvPr/>
          </p:nvSpPr>
          <p:spPr>
            <a:xfrm>
              <a:off x="84613" y="342441"/>
              <a:ext cx="1920240" cy="2286000"/>
            </a:xfrm>
            <a:prstGeom prst="rect">
              <a:avLst/>
            </a:prstGeom>
            <a:noFill/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BE3E49-F705-8A46-BC54-722E9CA8F736}"/>
              </a:ext>
            </a:extLst>
          </p:cNvPr>
          <p:cNvGrpSpPr>
            <a:grpSpLocks noChangeAspect="1"/>
          </p:cNvGrpSpPr>
          <p:nvPr/>
        </p:nvGrpSpPr>
        <p:grpSpPr>
          <a:xfrm>
            <a:off x="89363" y="4077296"/>
            <a:ext cx="1773097" cy="2185416"/>
            <a:chOff x="97605" y="3844620"/>
            <a:chExt cx="1920240" cy="236677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E2C4C10-D61D-7A48-8089-06C465657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130" y="4059169"/>
              <a:ext cx="1874520" cy="215222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BEC22-8FD3-4646-AE1A-C6C1C5D5E1E6}"/>
                </a:ext>
              </a:extLst>
            </p:cNvPr>
            <p:cNvSpPr txBox="1"/>
            <p:nvPr/>
          </p:nvSpPr>
          <p:spPr>
            <a:xfrm>
              <a:off x="103616" y="3844620"/>
              <a:ext cx="301752" cy="307777"/>
            </a:xfrm>
            <a:prstGeom prst="rect">
              <a:avLst/>
            </a:prstGeom>
            <a:noFill/>
          </p:spPr>
          <p:txBody>
            <a:bodyPr vert="horz" wrap="square" rtlCol="0" anchor="t" anchorCtr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8B22680-8FCF-564A-A59A-6339D506D934}"/>
                </a:ext>
              </a:extLst>
            </p:cNvPr>
            <p:cNvSpPr txBox="1"/>
            <p:nvPr/>
          </p:nvSpPr>
          <p:spPr>
            <a:xfrm>
              <a:off x="393356" y="3884814"/>
              <a:ext cx="16244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sz="1100" i="1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dirty="0">
                  <a:solidFill>
                    <a:schemeClr val="tx1"/>
                  </a:solidFill>
                </a:rPr>
                <a:t>No effect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68E48F6-57D3-DB42-ADBB-6699B2CD20E5}"/>
                </a:ext>
              </a:extLst>
            </p:cNvPr>
            <p:cNvSpPr/>
            <p:nvPr/>
          </p:nvSpPr>
          <p:spPr>
            <a:xfrm>
              <a:off x="97605" y="3844620"/>
              <a:ext cx="1920240" cy="2286000"/>
            </a:xfrm>
            <a:prstGeom prst="rect">
              <a:avLst/>
            </a:prstGeom>
            <a:noFill/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B1543BF-7392-7448-8498-567045AD0531}"/>
              </a:ext>
            </a:extLst>
          </p:cNvPr>
          <p:cNvGrpSpPr>
            <a:grpSpLocks noChangeAspect="1"/>
          </p:cNvGrpSpPr>
          <p:nvPr/>
        </p:nvGrpSpPr>
        <p:grpSpPr>
          <a:xfrm>
            <a:off x="6042426" y="4077296"/>
            <a:ext cx="1773098" cy="2185416"/>
            <a:chOff x="5908387" y="3844620"/>
            <a:chExt cx="1920240" cy="2366775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38A194D1-E0C9-094C-B83D-BE40418D6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33133" y="4059169"/>
              <a:ext cx="1874519" cy="2152226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C86BD2-9FE9-8C4D-A835-2EAAEE829653}"/>
                </a:ext>
              </a:extLst>
            </p:cNvPr>
            <p:cNvSpPr txBox="1"/>
            <p:nvPr/>
          </p:nvSpPr>
          <p:spPr>
            <a:xfrm>
              <a:off x="5917309" y="3844620"/>
              <a:ext cx="3017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E621244-D874-B242-88CF-8CC803F84200}"/>
                </a:ext>
              </a:extLst>
            </p:cNvPr>
            <p:cNvSpPr txBox="1"/>
            <p:nvPr/>
          </p:nvSpPr>
          <p:spPr>
            <a:xfrm>
              <a:off x="6193516" y="3878334"/>
              <a:ext cx="16276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Amplification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A4AC4DA-3820-F543-A555-74C76CC7262E}"/>
                </a:ext>
              </a:extLst>
            </p:cNvPr>
            <p:cNvSpPr/>
            <p:nvPr/>
          </p:nvSpPr>
          <p:spPr>
            <a:xfrm>
              <a:off x="5908387" y="3844620"/>
              <a:ext cx="1920240" cy="2286000"/>
            </a:xfrm>
            <a:prstGeom prst="rect">
              <a:avLst/>
            </a:prstGeom>
            <a:noFill/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EED5CF09-CA70-FD46-9C33-2D9E067F1BA9}"/>
              </a:ext>
            </a:extLst>
          </p:cNvPr>
          <p:cNvSpPr txBox="1"/>
          <p:nvPr/>
        </p:nvSpPr>
        <p:spPr>
          <a:xfrm>
            <a:off x="4992123" y="3377090"/>
            <a:ext cx="1025694" cy="25391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E751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  <a:r>
              <a:rPr lang="en-US" sz="1000" b="1" baseline="-25000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E751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91AD4C-33F0-194C-8CD1-1D29F375FF9B}"/>
              </a:ext>
            </a:extLst>
          </p:cNvPr>
          <p:cNvSpPr txBox="1"/>
          <p:nvPr/>
        </p:nvSpPr>
        <p:spPr>
          <a:xfrm>
            <a:off x="2708143" y="4267129"/>
            <a:ext cx="1025694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n w="127">
                  <a:noFill/>
                </a:ln>
                <a:solidFill>
                  <a:srgbClr val="00964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  <a:r>
              <a:rPr lang="en-US" sz="1000" b="1" baseline="-25000" dirty="0">
                <a:ln w="127">
                  <a:noFill/>
                </a:ln>
                <a:solidFill>
                  <a:srgbClr val="00964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D4F6CE0C-62B2-994E-AB70-9EAC359E3381}"/>
              </a:ext>
            </a:extLst>
          </p:cNvPr>
          <p:cNvSpPr/>
          <p:nvPr/>
        </p:nvSpPr>
        <p:spPr>
          <a:xfrm rot="20128261">
            <a:off x="-4286558" y="2065761"/>
            <a:ext cx="8739462" cy="4402519"/>
          </a:xfrm>
          <a:prstGeom prst="arc">
            <a:avLst>
              <a:gd name="adj1" fmla="val 19676053"/>
              <a:gd name="adj2" fmla="val 21404543"/>
            </a:avLst>
          </a:prstGeom>
          <a:ln w="12700">
            <a:solidFill>
              <a:schemeClr val="bg2">
                <a:lumMod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C5B100A3-711E-1F4D-8DB4-61253E8D594C}"/>
              </a:ext>
            </a:extLst>
          </p:cNvPr>
          <p:cNvSpPr/>
          <p:nvPr/>
        </p:nvSpPr>
        <p:spPr>
          <a:xfrm rot="16362014" flipH="1" flipV="1">
            <a:off x="1053140" y="-3244826"/>
            <a:ext cx="4974975" cy="6243740"/>
          </a:xfrm>
          <a:prstGeom prst="arc">
            <a:avLst>
              <a:gd name="adj1" fmla="val 17936381"/>
              <a:gd name="adj2" fmla="val 20697222"/>
            </a:avLst>
          </a:prstGeom>
          <a:ln w="12700">
            <a:solidFill>
              <a:schemeClr val="bg2">
                <a:lumMod val="25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BC4FD8C-EDE5-DC4D-B6FB-F296C836C0C2}"/>
              </a:ext>
            </a:extLst>
          </p:cNvPr>
          <p:cNvGrpSpPr>
            <a:grpSpLocks noChangeAspect="1"/>
          </p:cNvGrpSpPr>
          <p:nvPr/>
        </p:nvGrpSpPr>
        <p:grpSpPr>
          <a:xfrm>
            <a:off x="6043146" y="295223"/>
            <a:ext cx="1771658" cy="2194560"/>
            <a:chOff x="5908399" y="342441"/>
            <a:chExt cx="1920240" cy="2378609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8566123-9F40-5849-94F1-E4B63422B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31247" y="568824"/>
              <a:ext cx="1874519" cy="215222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C8A2EA-F668-DD43-A074-9F1F726F28A7}"/>
                </a:ext>
              </a:extLst>
            </p:cNvPr>
            <p:cNvSpPr txBox="1"/>
            <p:nvPr/>
          </p:nvSpPr>
          <p:spPr>
            <a:xfrm>
              <a:off x="5917309" y="349423"/>
              <a:ext cx="301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523DCC3-C862-8C42-A4DA-E70E20BFB814}"/>
                </a:ext>
              </a:extLst>
            </p:cNvPr>
            <p:cNvSpPr txBox="1"/>
            <p:nvPr/>
          </p:nvSpPr>
          <p:spPr>
            <a:xfrm>
              <a:off x="6193516" y="391387"/>
              <a:ext cx="16276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Upward contagion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AFF4DB9-24C9-1045-BC6C-A74414FEB7A7}"/>
                </a:ext>
              </a:extLst>
            </p:cNvPr>
            <p:cNvSpPr txBox="1"/>
            <p:nvPr/>
          </p:nvSpPr>
          <p:spPr>
            <a:xfrm>
              <a:off x="7007332" y="1637391"/>
              <a:ext cx="71746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Helvetica" pitchFamily="2" charset="0"/>
                  <a:cs typeface="Arial" panose="020B0604020202020204" pitchFamily="34" charset="0"/>
                </a:rPr>
                <a:t>𝛿 = 1.3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1703D9A-C85C-6C4E-91AB-5551ADBABA49}"/>
                </a:ext>
              </a:extLst>
            </p:cNvPr>
            <p:cNvSpPr/>
            <p:nvPr/>
          </p:nvSpPr>
          <p:spPr>
            <a:xfrm>
              <a:off x="5908399" y="342441"/>
              <a:ext cx="1920240" cy="2286000"/>
            </a:xfrm>
            <a:prstGeom prst="rect">
              <a:avLst/>
            </a:prstGeom>
            <a:noFill/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79551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00B8E4-AAA2-0440-A9D5-965685EEF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472" y="4301970"/>
            <a:ext cx="1728216" cy="19842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6CA88A-5C8F-D74D-8414-81029318F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84" y="4301970"/>
            <a:ext cx="1728216" cy="19842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6848CD8-139E-3A44-A90F-D36365BD8E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2472" y="521208"/>
            <a:ext cx="1728216" cy="19842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7DA6910-B3A2-884B-A8E8-8AC0CBFEFF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584" y="521208"/>
            <a:ext cx="1728216" cy="19842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7BE3D4-EB8F-A443-BDC7-267439D606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5416" y="1067772"/>
            <a:ext cx="3652413" cy="415137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DB93B79-28BE-5F45-BEA6-37B27ABDA814}"/>
              </a:ext>
            </a:extLst>
          </p:cNvPr>
          <p:cNvGrpSpPr/>
          <p:nvPr/>
        </p:nvGrpSpPr>
        <p:grpSpPr>
          <a:xfrm>
            <a:off x="1846537" y="1047115"/>
            <a:ext cx="4321630" cy="4371097"/>
            <a:chOff x="2048832" y="1246060"/>
            <a:chExt cx="3805268" cy="384882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68FFD5D-1878-4043-B3D3-6F2FC94FFE78}"/>
                </a:ext>
              </a:extLst>
            </p:cNvPr>
            <p:cNvGrpSpPr/>
            <p:nvPr/>
          </p:nvGrpSpPr>
          <p:grpSpPr>
            <a:xfrm>
              <a:off x="2089291" y="1348411"/>
              <a:ext cx="3764809" cy="3746474"/>
              <a:chOff x="264809" y="-209761"/>
              <a:chExt cx="6322016" cy="6291225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307D4E4-7D02-4047-8582-E3B4AB21BF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1292" y="5683186"/>
                <a:ext cx="4983991" cy="0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A891AFA-F877-6342-9C16-A81ED1CDEF25}"/>
                  </a:ext>
                </a:extLst>
              </p:cNvPr>
              <p:cNvSpPr txBox="1"/>
              <p:nvPr/>
            </p:nvSpPr>
            <p:spPr>
              <a:xfrm>
                <a:off x="1079960" y="5694648"/>
                <a:ext cx="5506865" cy="386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Individuals become less sensitive to stimuli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85D1266F-19AC-0241-AAF6-57849EF30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1538" y="440001"/>
                <a:ext cx="0" cy="4746856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D2E4A4A-C872-794A-8C39-528400D778A1}"/>
                  </a:ext>
                </a:extLst>
              </p:cNvPr>
              <p:cNvSpPr txBox="1"/>
              <p:nvPr/>
            </p:nvSpPr>
            <p:spPr>
              <a:xfrm rot="16200000">
                <a:off x="-2604958" y="2660006"/>
                <a:ext cx="6126350" cy="386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Individuals become more efficient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308A167-A527-214B-9F7E-05AF52A19B71}"/>
                  </a:ext>
                </a:extLst>
              </p:cNvPr>
              <p:cNvSpPr txBox="1"/>
              <p:nvPr/>
            </p:nvSpPr>
            <p:spPr>
              <a:xfrm>
                <a:off x="2575273" y="3944657"/>
                <a:ext cx="1569713" cy="387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>
                    <a:ln w="127">
                      <a:noFill/>
                    </a:ln>
                    <a:solidFill>
                      <a:srgbClr val="2B4B9B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Y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8196DD-48D5-9049-896A-63BB364405C1}"/>
                </a:ext>
              </a:extLst>
            </p:cNvPr>
            <p:cNvSpPr txBox="1"/>
            <p:nvPr/>
          </p:nvSpPr>
          <p:spPr>
            <a:xfrm flipH="1">
              <a:off x="2048832" y="1246060"/>
              <a:ext cx="301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</a:t>
              </a:r>
            </a:p>
          </p:txBody>
        </p:sp>
      </p:grp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5955859" flipH="1" flipV="1">
            <a:off x="-37102" y="1622723"/>
            <a:ext cx="2825642" cy="4211975"/>
          </a:xfrm>
          <a:prstGeom prst="arc">
            <a:avLst>
              <a:gd name="adj1" fmla="val 17788881"/>
              <a:gd name="adj2" fmla="val 20659825"/>
            </a:avLst>
          </a:prstGeom>
          <a:ln w="12700">
            <a:solidFill>
              <a:schemeClr val="bg2">
                <a:lumMod val="25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rot="15881810" flipV="1">
            <a:off x="4431825" y="3101839"/>
            <a:ext cx="2134655" cy="2961494"/>
          </a:xfrm>
          <a:prstGeom prst="arc">
            <a:avLst>
              <a:gd name="adj1" fmla="val 17120637"/>
              <a:gd name="adj2" fmla="val 20983432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A2134B-5A13-4C49-B96B-9FA335A22955}"/>
              </a:ext>
            </a:extLst>
          </p:cNvPr>
          <p:cNvSpPr txBox="1"/>
          <p:nvPr/>
        </p:nvSpPr>
        <p:spPr>
          <a:xfrm>
            <a:off x="3473426" y="2198029"/>
            <a:ext cx="1025694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525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  <a:r>
              <a:rPr lang="en-US" sz="1000" b="1" baseline="-25000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525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93729" y="301752"/>
            <a:ext cx="277545" cy="278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3F4DC70-1EA9-4149-AFF0-F773D783C706}"/>
              </a:ext>
            </a:extLst>
          </p:cNvPr>
          <p:cNvSpPr txBox="1"/>
          <p:nvPr/>
        </p:nvSpPr>
        <p:spPr>
          <a:xfrm>
            <a:off x="338573" y="338328"/>
            <a:ext cx="1502889" cy="241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Downward contagion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E7F266-7467-FE46-9469-D94B82C96E1B}"/>
              </a:ext>
            </a:extLst>
          </p:cNvPr>
          <p:cNvSpPr txBox="1"/>
          <p:nvPr/>
        </p:nvSpPr>
        <p:spPr>
          <a:xfrm>
            <a:off x="1125764" y="700486"/>
            <a:ext cx="662476" cy="2557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0.6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ED65E2-CAC8-D44A-B9C1-7B997B275260}"/>
              </a:ext>
            </a:extLst>
          </p:cNvPr>
          <p:cNvSpPr/>
          <p:nvPr/>
        </p:nvSpPr>
        <p:spPr>
          <a:xfrm>
            <a:off x="84613" y="292608"/>
            <a:ext cx="1773071" cy="2110799"/>
          </a:xfrm>
          <a:prstGeom prst="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94913" y="4077296"/>
            <a:ext cx="278630" cy="284193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B22680-8FCF-564A-A59A-6339D506D934}"/>
              </a:ext>
            </a:extLst>
          </p:cNvPr>
          <p:cNvSpPr txBox="1"/>
          <p:nvPr/>
        </p:nvSpPr>
        <p:spPr>
          <a:xfrm>
            <a:off x="362451" y="4105656"/>
            <a:ext cx="1500009" cy="241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100" i="1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No effect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68E48F6-57D3-DB42-ADBB-6699B2CD20E5}"/>
              </a:ext>
            </a:extLst>
          </p:cNvPr>
          <p:cNvSpPr/>
          <p:nvPr/>
        </p:nvSpPr>
        <p:spPr>
          <a:xfrm>
            <a:off x="89363" y="4077296"/>
            <a:ext cx="1773097" cy="2110830"/>
          </a:xfrm>
          <a:prstGeom prst="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6050664" y="4077296"/>
            <a:ext cx="278630" cy="2841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621244-D874-B242-88CF-8CC803F84200}"/>
              </a:ext>
            </a:extLst>
          </p:cNvPr>
          <p:cNvSpPr txBox="1"/>
          <p:nvPr/>
        </p:nvSpPr>
        <p:spPr>
          <a:xfrm>
            <a:off x="6305706" y="4108427"/>
            <a:ext cx="1502912" cy="241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Amplification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A4AC4DA-3820-F543-A555-74C76CC7262E}"/>
              </a:ext>
            </a:extLst>
          </p:cNvPr>
          <p:cNvSpPr/>
          <p:nvPr/>
        </p:nvSpPr>
        <p:spPr>
          <a:xfrm>
            <a:off x="6042426" y="4077296"/>
            <a:ext cx="1773098" cy="2110831"/>
          </a:xfrm>
          <a:prstGeom prst="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ED5CF09-CA70-FD46-9C33-2D9E067F1BA9}"/>
              </a:ext>
            </a:extLst>
          </p:cNvPr>
          <p:cNvSpPr txBox="1"/>
          <p:nvPr/>
        </p:nvSpPr>
        <p:spPr>
          <a:xfrm>
            <a:off x="4992123" y="3377090"/>
            <a:ext cx="1025694" cy="25391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E751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  <a:r>
              <a:rPr lang="en-US" sz="1000" b="1" baseline="-25000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E751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91AD4C-33F0-194C-8CD1-1D29F375FF9B}"/>
              </a:ext>
            </a:extLst>
          </p:cNvPr>
          <p:cNvSpPr txBox="1"/>
          <p:nvPr/>
        </p:nvSpPr>
        <p:spPr>
          <a:xfrm>
            <a:off x="2708143" y="4267129"/>
            <a:ext cx="1025694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n w="127">
                  <a:noFill/>
                </a:ln>
                <a:solidFill>
                  <a:srgbClr val="00964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  <a:r>
              <a:rPr lang="en-US" sz="1000" b="1" baseline="-25000" dirty="0">
                <a:ln w="127">
                  <a:noFill/>
                </a:ln>
                <a:solidFill>
                  <a:srgbClr val="00964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D4F6CE0C-62B2-994E-AB70-9EAC359E3381}"/>
              </a:ext>
            </a:extLst>
          </p:cNvPr>
          <p:cNvSpPr/>
          <p:nvPr/>
        </p:nvSpPr>
        <p:spPr>
          <a:xfrm rot="20128261">
            <a:off x="-4286558" y="2065761"/>
            <a:ext cx="8739462" cy="4402519"/>
          </a:xfrm>
          <a:prstGeom prst="arc">
            <a:avLst>
              <a:gd name="adj1" fmla="val 19676053"/>
              <a:gd name="adj2" fmla="val 21404543"/>
            </a:avLst>
          </a:prstGeom>
          <a:ln w="12700">
            <a:solidFill>
              <a:schemeClr val="bg2">
                <a:lumMod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C5B100A3-711E-1F4D-8DB4-61253E8D594C}"/>
              </a:ext>
            </a:extLst>
          </p:cNvPr>
          <p:cNvSpPr/>
          <p:nvPr/>
        </p:nvSpPr>
        <p:spPr>
          <a:xfrm rot="16362014" flipH="1" flipV="1">
            <a:off x="1053140" y="-3244826"/>
            <a:ext cx="4974975" cy="6243740"/>
          </a:xfrm>
          <a:prstGeom prst="arc">
            <a:avLst>
              <a:gd name="adj1" fmla="val 17936381"/>
              <a:gd name="adj2" fmla="val 20697222"/>
            </a:avLst>
          </a:prstGeom>
          <a:ln w="12700">
            <a:solidFill>
              <a:schemeClr val="bg2">
                <a:lumMod val="25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6051367" y="301665"/>
            <a:ext cx="278403" cy="283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23DCC3-C862-8C42-A4DA-E70E20BFB814}"/>
              </a:ext>
            </a:extLst>
          </p:cNvPr>
          <p:cNvSpPr txBox="1"/>
          <p:nvPr/>
        </p:nvSpPr>
        <p:spPr>
          <a:xfrm>
            <a:off x="6306202" y="340382"/>
            <a:ext cx="1501691" cy="241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Upward contagion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FF4DB9-24C9-1045-BC6C-A74414FEB7A7}"/>
              </a:ext>
            </a:extLst>
          </p:cNvPr>
          <p:cNvSpPr txBox="1"/>
          <p:nvPr/>
        </p:nvSpPr>
        <p:spPr>
          <a:xfrm>
            <a:off x="7057047" y="1489974"/>
            <a:ext cx="661948" cy="2555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1.3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1703D9A-C85C-6C4E-91AB-5551ADBABA49}"/>
              </a:ext>
            </a:extLst>
          </p:cNvPr>
          <p:cNvSpPr/>
          <p:nvPr/>
        </p:nvSpPr>
        <p:spPr>
          <a:xfrm>
            <a:off x="6043146" y="295223"/>
            <a:ext cx="1771658" cy="2109117"/>
          </a:xfrm>
          <a:prstGeom prst="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920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446C4E-1932-7943-9BE9-DEEF10B0A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416" y="1069848"/>
            <a:ext cx="3652413" cy="41513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00B8E4-AAA2-0440-A9D5-965685EEFB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2472" y="4301970"/>
            <a:ext cx="1728216" cy="19842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6CA88A-5C8F-D74D-8414-81029318F8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84" y="4301970"/>
            <a:ext cx="1728216" cy="19842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6848CD8-139E-3A44-A90F-D36365BD8E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2472" y="521208"/>
            <a:ext cx="1728216" cy="19842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7DA6910-B3A2-884B-A8E8-8AC0CBFEFF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584" y="521208"/>
            <a:ext cx="1728216" cy="198424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DB93B79-28BE-5F45-BEA6-37B27ABDA814}"/>
              </a:ext>
            </a:extLst>
          </p:cNvPr>
          <p:cNvGrpSpPr/>
          <p:nvPr/>
        </p:nvGrpSpPr>
        <p:grpSpPr>
          <a:xfrm>
            <a:off x="1846537" y="1047115"/>
            <a:ext cx="4321630" cy="4371097"/>
            <a:chOff x="2048832" y="1246060"/>
            <a:chExt cx="3805268" cy="384882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68FFD5D-1878-4043-B3D3-6F2FC94FFE78}"/>
                </a:ext>
              </a:extLst>
            </p:cNvPr>
            <p:cNvGrpSpPr/>
            <p:nvPr/>
          </p:nvGrpSpPr>
          <p:grpSpPr>
            <a:xfrm>
              <a:off x="2089291" y="1348411"/>
              <a:ext cx="3764809" cy="3746474"/>
              <a:chOff x="264809" y="-209761"/>
              <a:chExt cx="6322016" cy="6291225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307D4E4-7D02-4047-8582-E3B4AB21BF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1292" y="5683186"/>
                <a:ext cx="4983991" cy="0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A891AFA-F877-6342-9C16-A81ED1CDEF25}"/>
                  </a:ext>
                </a:extLst>
              </p:cNvPr>
              <p:cNvSpPr txBox="1"/>
              <p:nvPr/>
            </p:nvSpPr>
            <p:spPr>
              <a:xfrm>
                <a:off x="1079960" y="5694648"/>
                <a:ext cx="5506865" cy="386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Individuals become less sensitive to stimuli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85D1266F-19AC-0241-AAF6-57849EF30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1538" y="440001"/>
                <a:ext cx="0" cy="4746856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D2E4A4A-C872-794A-8C39-528400D778A1}"/>
                  </a:ext>
                </a:extLst>
              </p:cNvPr>
              <p:cNvSpPr txBox="1"/>
              <p:nvPr/>
            </p:nvSpPr>
            <p:spPr>
              <a:xfrm rot="16200000">
                <a:off x="-2604958" y="2660006"/>
                <a:ext cx="6126350" cy="386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Individuals become more efficient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308A167-A527-214B-9F7E-05AF52A19B71}"/>
                  </a:ext>
                </a:extLst>
              </p:cNvPr>
              <p:cNvSpPr txBox="1"/>
              <p:nvPr/>
            </p:nvSpPr>
            <p:spPr>
              <a:xfrm>
                <a:off x="2568835" y="3944657"/>
                <a:ext cx="1569713" cy="387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>
                    <a:ln w="127">
                      <a:noFill/>
                    </a:ln>
                    <a:solidFill>
                      <a:srgbClr val="2B4B9B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Y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8196DD-48D5-9049-896A-63BB364405C1}"/>
                </a:ext>
              </a:extLst>
            </p:cNvPr>
            <p:cNvSpPr txBox="1"/>
            <p:nvPr/>
          </p:nvSpPr>
          <p:spPr>
            <a:xfrm flipH="1">
              <a:off x="2048832" y="1246060"/>
              <a:ext cx="301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</a:t>
              </a:r>
            </a:p>
          </p:txBody>
        </p:sp>
      </p:grp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5955859" flipH="1" flipV="1">
            <a:off x="-37102" y="1622723"/>
            <a:ext cx="2825642" cy="4211975"/>
          </a:xfrm>
          <a:prstGeom prst="arc">
            <a:avLst>
              <a:gd name="adj1" fmla="val 17788881"/>
              <a:gd name="adj2" fmla="val 20659825"/>
            </a:avLst>
          </a:prstGeom>
          <a:ln w="12700">
            <a:solidFill>
              <a:schemeClr val="bg2">
                <a:lumMod val="25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rot="15881810" flipV="1">
            <a:off x="4431825" y="3101839"/>
            <a:ext cx="2134655" cy="2961494"/>
          </a:xfrm>
          <a:prstGeom prst="arc">
            <a:avLst>
              <a:gd name="adj1" fmla="val 17120637"/>
              <a:gd name="adj2" fmla="val 20983432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A2134B-5A13-4C49-B96B-9FA335A22955}"/>
              </a:ext>
            </a:extLst>
          </p:cNvPr>
          <p:cNvSpPr txBox="1"/>
          <p:nvPr/>
        </p:nvSpPr>
        <p:spPr>
          <a:xfrm>
            <a:off x="3473426" y="2198029"/>
            <a:ext cx="1025694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525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  <a:r>
              <a:rPr lang="en-US" sz="1000" b="1" baseline="-25000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525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93729" y="301752"/>
            <a:ext cx="277545" cy="278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3F4DC70-1EA9-4149-AFF0-F773D783C706}"/>
              </a:ext>
            </a:extLst>
          </p:cNvPr>
          <p:cNvSpPr txBox="1"/>
          <p:nvPr/>
        </p:nvSpPr>
        <p:spPr>
          <a:xfrm>
            <a:off x="338573" y="338328"/>
            <a:ext cx="1502889" cy="241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Downward contagion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E7F266-7467-FE46-9469-D94B82C96E1B}"/>
              </a:ext>
            </a:extLst>
          </p:cNvPr>
          <p:cNvSpPr txBox="1"/>
          <p:nvPr/>
        </p:nvSpPr>
        <p:spPr>
          <a:xfrm>
            <a:off x="1125764" y="700486"/>
            <a:ext cx="662476" cy="2557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0.6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ED65E2-CAC8-D44A-B9C1-7B997B275260}"/>
              </a:ext>
            </a:extLst>
          </p:cNvPr>
          <p:cNvSpPr/>
          <p:nvPr/>
        </p:nvSpPr>
        <p:spPr>
          <a:xfrm>
            <a:off x="84613" y="292608"/>
            <a:ext cx="1773071" cy="2110799"/>
          </a:xfrm>
          <a:prstGeom prst="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94913" y="4077296"/>
            <a:ext cx="278630" cy="284193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B22680-8FCF-564A-A59A-6339D506D934}"/>
              </a:ext>
            </a:extLst>
          </p:cNvPr>
          <p:cNvSpPr txBox="1"/>
          <p:nvPr/>
        </p:nvSpPr>
        <p:spPr>
          <a:xfrm>
            <a:off x="362451" y="4105656"/>
            <a:ext cx="1500009" cy="241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100" i="1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No effect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68E48F6-57D3-DB42-ADBB-6699B2CD20E5}"/>
              </a:ext>
            </a:extLst>
          </p:cNvPr>
          <p:cNvSpPr/>
          <p:nvPr/>
        </p:nvSpPr>
        <p:spPr>
          <a:xfrm>
            <a:off x="89363" y="4077296"/>
            <a:ext cx="1773097" cy="2110830"/>
          </a:xfrm>
          <a:prstGeom prst="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6050664" y="4077296"/>
            <a:ext cx="278630" cy="2841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621244-D874-B242-88CF-8CC803F84200}"/>
              </a:ext>
            </a:extLst>
          </p:cNvPr>
          <p:cNvSpPr txBox="1"/>
          <p:nvPr/>
        </p:nvSpPr>
        <p:spPr>
          <a:xfrm>
            <a:off x="6305706" y="4108427"/>
            <a:ext cx="1502912" cy="241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Amplification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A4AC4DA-3820-F543-A555-74C76CC7262E}"/>
              </a:ext>
            </a:extLst>
          </p:cNvPr>
          <p:cNvSpPr/>
          <p:nvPr/>
        </p:nvSpPr>
        <p:spPr>
          <a:xfrm>
            <a:off x="6042426" y="4077296"/>
            <a:ext cx="1773098" cy="2110831"/>
          </a:xfrm>
          <a:prstGeom prst="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ED5CF09-CA70-FD46-9C33-2D9E067F1BA9}"/>
              </a:ext>
            </a:extLst>
          </p:cNvPr>
          <p:cNvSpPr txBox="1"/>
          <p:nvPr/>
        </p:nvSpPr>
        <p:spPr>
          <a:xfrm>
            <a:off x="4996672" y="3381639"/>
            <a:ext cx="1025694" cy="25391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E751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  <a:r>
              <a:rPr lang="en-US" sz="1000" b="1" baseline="-25000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E751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91AD4C-33F0-194C-8CD1-1D29F375FF9B}"/>
              </a:ext>
            </a:extLst>
          </p:cNvPr>
          <p:cNvSpPr txBox="1"/>
          <p:nvPr/>
        </p:nvSpPr>
        <p:spPr>
          <a:xfrm>
            <a:off x="2708143" y="4267129"/>
            <a:ext cx="1025694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n w="127">
                  <a:noFill/>
                </a:ln>
                <a:solidFill>
                  <a:srgbClr val="00964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  <a:r>
              <a:rPr lang="en-US" sz="1000" b="1" baseline="-25000" dirty="0">
                <a:ln w="127">
                  <a:noFill/>
                </a:ln>
                <a:solidFill>
                  <a:srgbClr val="00964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D4F6CE0C-62B2-994E-AB70-9EAC359E3381}"/>
              </a:ext>
            </a:extLst>
          </p:cNvPr>
          <p:cNvSpPr/>
          <p:nvPr/>
        </p:nvSpPr>
        <p:spPr>
          <a:xfrm rot="20128261">
            <a:off x="-4286558" y="2065761"/>
            <a:ext cx="8739462" cy="4402519"/>
          </a:xfrm>
          <a:prstGeom prst="arc">
            <a:avLst>
              <a:gd name="adj1" fmla="val 19676053"/>
              <a:gd name="adj2" fmla="val 21404543"/>
            </a:avLst>
          </a:prstGeom>
          <a:ln w="12700">
            <a:solidFill>
              <a:schemeClr val="bg2">
                <a:lumMod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C5B100A3-711E-1F4D-8DB4-61253E8D594C}"/>
              </a:ext>
            </a:extLst>
          </p:cNvPr>
          <p:cNvSpPr/>
          <p:nvPr/>
        </p:nvSpPr>
        <p:spPr>
          <a:xfrm rot="16362014" flipH="1" flipV="1">
            <a:off x="1053140" y="-3244826"/>
            <a:ext cx="4974975" cy="6243740"/>
          </a:xfrm>
          <a:prstGeom prst="arc">
            <a:avLst>
              <a:gd name="adj1" fmla="val 17936381"/>
              <a:gd name="adj2" fmla="val 20697222"/>
            </a:avLst>
          </a:prstGeom>
          <a:ln w="12700">
            <a:solidFill>
              <a:schemeClr val="bg2">
                <a:lumMod val="25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6051367" y="301665"/>
            <a:ext cx="278403" cy="283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23DCC3-C862-8C42-A4DA-E70E20BFB814}"/>
              </a:ext>
            </a:extLst>
          </p:cNvPr>
          <p:cNvSpPr txBox="1"/>
          <p:nvPr/>
        </p:nvSpPr>
        <p:spPr>
          <a:xfrm>
            <a:off x="6306202" y="340382"/>
            <a:ext cx="1501691" cy="241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Upward contagion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FF4DB9-24C9-1045-BC6C-A74414FEB7A7}"/>
              </a:ext>
            </a:extLst>
          </p:cNvPr>
          <p:cNvSpPr txBox="1"/>
          <p:nvPr/>
        </p:nvSpPr>
        <p:spPr>
          <a:xfrm>
            <a:off x="7057047" y="1489974"/>
            <a:ext cx="661948" cy="2555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1.3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1703D9A-C85C-6C4E-91AB-5551ADBABA49}"/>
              </a:ext>
            </a:extLst>
          </p:cNvPr>
          <p:cNvSpPr/>
          <p:nvPr/>
        </p:nvSpPr>
        <p:spPr>
          <a:xfrm>
            <a:off x="6043146" y="295223"/>
            <a:ext cx="1771658" cy="2109117"/>
          </a:xfrm>
          <a:prstGeom prst="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326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FD7843E5-6748-8B44-AF91-AB6E7A64A3E6}"/>
              </a:ext>
            </a:extLst>
          </p:cNvPr>
          <p:cNvGrpSpPr/>
          <p:nvPr/>
        </p:nvGrpSpPr>
        <p:grpSpPr>
          <a:xfrm>
            <a:off x="2272785" y="44423"/>
            <a:ext cx="3372879" cy="6394504"/>
            <a:chOff x="2272785" y="88846"/>
            <a:chExt cx="3372879" cy="6394504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995C0BF-0956-9141-B01A-F70C3C587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3734" y="4425950"/>
              <a:ext cx="1791929" cy="20574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EF0F410-3675-C748-BD5A-8DB46D497C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3735" y="2368550"/>
              <a:ext cx="1791929" cy="20574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D53D49E-E61D-E846-9348-533DE7E0E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53735" y="308405"/>
              <a:ext cx="1791929" cy="20574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6E7E66B-0BF6-7B4E-88D3-93B364DF3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80698" y="308405"/>
              <a:ext cx="1791929" cy="20574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4372E33-D038-5B4E-B0EA-F1EEF81CA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72785" y="2371295"/>
              <a:ext cx="1791929" cy="20574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B435101-69AE-5947-B225-8A9E98B03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280698" y="4420460"/>
              <a:ext cx="1791929" cy="20574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C86BD2-9FE9-8C4D-A835-2EAAEE829653}"/>
                </a:ext>
              </a:extLst>
            </p:cNvPr>
            <p:cNvSpPr txBox="1"/>
            <p:nvPr/>
          </p:nvSpPr>
          <p:spPr>
            <a:xfrm>
              <a:off x="2402223" y="2154488"/>
              <a:ext cx="353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7F12DB8-E9D0-A24B-B88C-7940F2860933}"/>
                </a:ext>
              </a:extLst>
            </p:cNvPr>
            <p:cNvSpPr txBox="1"/>
            <p:nvPr/>
          </p:nvSpPr>
          <p:spPr>
            <a:xfrm>
              <a:off x="3983173" y="2154488"/>
              <a:ext cx="353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DDE573A-223F-1940-86F7-59778A3EEDBD}"/>
                </a:ext>
              </a:extLst>
            </p:cNvPr>
            <p:cNvSpPr txBox="1"/>
            <p:nvPr/>
          </p:nvSpPr>
          <p:spPr>
            <a:xfrm>
              <a:off x="2402223" y="4203653"/>
              <a:ext cx="353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C482106-E107-4F4E-B200-7FD0E90E10A9}"/>
                </a:ext>
              </a:extLst>
            </p:cNvPr>
            <p:cNvSpPr txBox="1"/>
            <p:nvPr/>
          </p:nvSpPr>
          <p:spPr>
            <a:xfrm>
              <a:off x="3983173" y="4203653"/>
              <a:ext cx="353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f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8EA217-6F2C-0943-8D48-F70EC12EC200}"/>
                </a:ext>
              </a:extLst>
            </p:cNvPr>
            <p:cNvSpPr txBox="1"/>
            <p:nvPr/>
          </p:nvSpPr>
          <p:spPr>
            <a:xfrm>
              <a:off x="2399287" y="88846"/>
              <a:ext cx="353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BEC22-8FD3-4646-AE1A-C6C1C5D5E1E6}"/>
                </a:ext>
              </a:extLst>
            </p:cNvPr>
            <p:cNvSpPr txBox="1"/>
            <p:nvPr/>
          </p:nvSpPr>
          <p:spPr>
            <a:xfrm>
              <a:off x="3983173" y="99363"/>
              <a:ext cx="353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8672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051133-72C8-8447-9162-BB56E002538D}"/>
              </a:ext>
            </a:extLst>
          </p:cNvPr>
          <p:cNvGrpSpPr/>
          <p:nvPr/>
        </p:nvGrpSpPr>
        <p:grpSpPr>
          <a:xfrm>
            <a:off x="1122377" y="1339809"/>
            <a:ext cx="5673695" cy="3821465"/>
            <a:chOff x="2280698" y="54940"/>
            <a:chExt cx="3364966" cy="226644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D53D49E-E61D-E846-9348-533DE7E0E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3735" y="263982"/>
              <a:ext cx="1791929" cy="20574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6E7E66B-0BF6-7B4E-88D3-93B364DF3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80698" y="263982"/>
              <a:ext cx="1791929" cy="20574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8EA217-6F2C-0943-8D48-F70EC12EC200}"/>
                </a:ext>
              </a:extLst>
            </p:cNvPr>
            <p:cNvSpPr txBox="1"/>
            <p:nvPr/>
          </p:nvSpPr>
          <p:spPr>
            <a:xfrm>
              <a:off x="2399287" y="57525"/>
              <a:ext cx="353026" cy="200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BEC22-8FD3-4646-AE1A-C6C1C5D5E1E6}"/>
                </a:ext>
              </a:extLst>
            </p:cNvPr>
            <p:cNvSpPr txBox="1"/>
            <p:nvPr/>
          </p:nvSpPr>
          <p:spPr>
            <a:xfrm>
              <a:off x="3983173" y="54940"/>
              <a:ext cx="353026" cy="200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7161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A612328-1C27-2240-9F31-1B951DE91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672" y="375065"/>
            <a:ext cx="2699840" cy="30998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FE51E9-4B23-BB46-A254-811D3C7A6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3672" y="3383534"/>
            <a:ext cx="2699840" cy="30998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37642B-93A0-ED47-A5E0-1A28278247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4938" y="3381003"/>
            <a:ext cx="2699840" cy="30998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B39139-2183-4848-B4CD-F20E7601E3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4938" y="375065"/>
            <a:ext cx="2699840" cy="30998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950616" y="-9595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1577488" y="-9596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1579100" y="3074771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950616" y="3079474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02229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34154F-0242-1E4D-9474-974BBA7B3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904" y="3383280"/>
            <a:ext cx="2697480" cy="30971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1E08D1-B0AF-D94A-94B0-FAD75BF79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3904" y="200093"/>
            <a:ext cx="2697480" cy="30971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96AD5-497A-064C-B7DA-8CBCCCE889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7320" y="200093"/>
            <a:ext cx="2697480" cy="30971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B9EA3A-BE12-064C-A02D-AC63604BB8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7320" y="3383280"/>
            <a:ext cx="2697480" cy="309710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950616" y="-9595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1577488" y="-9596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1579100" y="3182347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950616" y="3187050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995306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1343B19-F728-B644-8137-644C1566C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597" y="206093"/>
            <a:ext cx="2699840" cy="30998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E86458-E3F1-8D41-89C7-1ADDEF429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013" y="206093"/>
            <a:ext cx="2699840" cy="30998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A92E28-58FE-4842-AF1A-93E53E56B7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598" y="3388205"/>
            <a:ext cx="2699839" cy="30998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9B94C8-8B70-E14C-BE8C-4CD4EFDA17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6013" y="3388205"/>
            <a:ext cx="2699840" cy="30998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949309" y="-4670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1576181" y="-4671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1577793" y="3187272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949309" y="3191975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80797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8E6B1FE-8430-664F-8921-3B83AD327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944" y="1737360"/>
            <a:ext cx="2613822" cy="300105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1880E89-8CCD-564B-B795-279F44FFE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760" y="1739841"/>
            <a:ext cx="2613822" cy="30010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A867186-DD6E-2547-A392-44EC2C888CE7}"/>
              </a:ext>
            </a:extLst>
          </p:cNvPr>
          <p:cNvSpPr txBox="1"/>
          <p:nvPr/>
        </p:nvSpPr>
        <p:spPr>
          <a:xfrm>
            <a:off x="38493" y="1350243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81189F-AF2F-8D49-AEA2-D195963F57C1}"/>
              </a:ext>
            </a:extLst>
          </p:cNvPr>
          <p:cNvSpPr txBox="1"/>
          <p:nvPr/>
        </p:nvSpPr>
        <p:spPr>
          <a:xfrm>
            <a:off x="2652314" y="1356566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3792A2-F27D-3A41-86E8-F96173CB8075}"/>
              </a:ext>
            </a:extLst>
          </p:cNvPr>
          <p:cNvSpPr txBox="1"/>
          <p:nvPr/>
        </p:nvSpPr>
        <p:spPr>
          <a:xfrm>
            <a:off x="5266136" y="1351551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A2D042-1EB5-D046-B305-5F14801901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" y="1737360"/>
            <a:ext cx="2612234" cy="299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618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789F02C-289C-B44C-A106-C5D9E6B6A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904" y="201168"/>
            <a:ext cx="2697480" cy="30971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8B9F79-F9E7-C44E-87A8-1F8816731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320" y="201168"/>
            <a:ext cx="2697480" cy="30971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F537B3-7AFF-DA4A-A9A1-2CC77F79E3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3904" y="3383279"/>
            <a:ext cx="2699839" cy="30998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0C5408-F94D-0A4F-8358-209AAF2577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7320" y="3383280"/>
            <a:ext cx="2697480" cy="309710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950616" y="-9595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1577488" y="-9596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1579100" y="3182347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950616" y="3187050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459477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F79889-7301-FE40-A940-D913F87BC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597" y="3388205"/>
            <a:ext cx="2699840" cy="30998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9A549E-B250-3942-A9CC-19AD6004C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013" y="3388205"/>
            <a:ext cx="2699840" cy="30998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851900-16B6-7B48-ADB9-87EE559BD4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597" y="206093"/>
            <a:ext cx="2699840" cy="30998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CFA0B9-3697-2542-8EAC-AB02663142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6013" y="206093"/>
            <a:ext cx="2699840" cy="30998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949309" y="-4670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1576181" y="-4671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1577793" y="3187272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949309" y="3191975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352755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93098FA-710B-C04E-BA7A-8573877B7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904" y="210312"/>
            <a:ext cx="2699840" cy="30998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85AF5E-0F50-3E4E-8DCC-C64CDAA09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320" y="210312"/>
            <a:ext cx="2699840" cy="30998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A8EE6D-6440-6949-908A-DEB39F90BA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3904" y="3392424"/>
            <a:ext cx="2699840" cy="30998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FEB511-8822-7940-8ACC-F764309119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7320" y="3392424"/>
            <a:ext cx="2699840" cy="30998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949309" y="-4670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1576181" y="-4671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1577793" y="3187272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949309" y="3191975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723576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47C214A7-314B-DA4B-A577-30EEC875FB69}"/>
              </a:ext>
            </a:extLst>
          </p:cNvPr>
          <p:cNvGrpSpPr/>
          <p:nvPr/>
        </p:nvGrpSpPr>
        <p:grpSpPr>
          <a:xfrm>
            <a:off x="6981783" y="2392783"/>
            <a:ext cx="905467" cy="1258441"/>
            <a:chOff x="6972084" y="2105534"/>
            <a:chExt cx="905467" cy="1258441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7A2DE75-0F65-AD45-9C88-01A2B4AC7D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3340" t="21017" r="3277" b="36380"/>
            <a:stretch/>
          </p:blipFill>
          <p:spPr>
            <a:xfrm>
              <a:off x="7111404" y="2105534"/>
              <a:ext cx="716620" cy="113614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AC3745E-4836-B44F-8769-8C29FFAF708D}"/>
                </a:ext>
              </a:extLst>
            </p:cNvPr>
            <p:cNvSpPr txBox="1"/>
            <p:nvPr/>
          </p:nvSpPr>
          <p:spPr>
            <a:xfrm>
              <a:off x="6972084" y="2994643"/>
              <a:ext cx="905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---</a:t>
              </a:r>
              <a:r>
                <a:rPr lang="en-US" sz="1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 </a:t>
              </a:r>
              <a:r>
                <a:rPr lang="en-US" sz="5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</a:t>
              </a:r>
              <a:r>
                <a:rPr lang="en-US" sz="1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Null H</a:t>
              </a:r>
              <a:r>
                <a:rPr lang="en-US" sz="1000" baseline="-25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0</a:t>
              </a:r>
              <a:endParaRPr lang="en-US" sz="1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pPr algn="r"/>
              <a:r>
                <a:rPr lang="en-US" sz="8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(linear mixing)</a:t>
              </a:r>
              <a:endParaRPr lang="en-US" sz="8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307CD96-C70A-1047-A24B-0EF7304A3210}"/>
              </a:ext>
            </a:extLst>
          </p:cNvPr>
          <p:cNvGrpSpPr/>
          <p:nvPr/>
        </p:nvGrpSpPr>
        <p:grpSpPr>
          <a:xfrm>
            <a:off x="-59571" y="1197522"/>
            <a:ext cx="7180674" cy="4088306"/>
            <a:chOff x="-59571" y="1257310"/>
            <a:chExt cx="7180674" cy="408830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AB10650-9262-A442-818E-C32D83862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09807" y="3596852"/>
              <a:ext cx="3511296" cy="1748763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BEC22-8FD3-4646-AE1A-C6C1C5D5E1E6}"/>
                </a:ext>
              </a:extLst>
            </p:cNvPr>
            <p:cNvSpPr txBox="1"/>
            <p:nvPr/>
          </p:nvSpPr>
          <p:spPr>
            <a:xfrm>
              <a:off x="3478615" y="1257310"/>
              <a:ext cx="532050" cy="311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DDBCA46-2431-8742-8B7E-7958F5511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059" y="1568526"/>
              <a:ext cx="3511296" cy="174876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B7D716C-7908-7040-B95B-AA7F33B09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059" y="3596853"/>
              <a:ext cx="3511296" cy="1748763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521139E-34DD-FC49-B81A-3E8E74C46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09807" y="1568527"/>
              <a:ext cx="3511296" cy="174876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8EA217-6F2C-0943-8D48-F70EC12EC200}"/>
                </a:ext>
              </a:extLst>
            </p:cNvPr>
            <p:cNvSpPr txBox="1"/>
            <p:nvPr/>
          </p:nvSpPr>
          <p:spPr>
            <a:xfrm>
              <a:off x="-39178" y="1258440"/>
              <a:ext cx="532050" cy="311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C86BD2-9FE9-8C4D-A835-2EAAEE829653}"/>
                </a:ext>
              </a:extLst>
            </p:cNvPr>
            <p:cNvSpPr txBox="1"/>
            <p:nvPr/>
          </p:nvSpPr>
          <p:spPr>
            <a:xfrm>
              <a:off x="-59571" y="3276227"/>
              <a:ext cx="532050" cy="311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C8A2EA-F668-DD43-A074-9F1F726F28A7}"/>
                </a:ext>
              </a:extLst>
            </p:cNvPr>
            <p:cNvSpPr txBox="1"/>
            <p:nvPr/>
          </p:nvSpPr>
          <p:spPr>
            <a:xfrm>
              <a:off x="3478615" y="3281256"/>
              <a:ext cx="532050" cy="311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CC82B76-D613-B14A-9751-C3404A7F5100}"/>
                </a:ext>
              </a:extLst>
            </p:cNvPr>
            <p:cNvSpPr/>
            <p:nvPr/>
          </p:nvSpPr>
          <p:spPr>
            <a:xfrm>
              <a:off x="1859134" y="1755789"/>
              <a:ext cx="253217" cy="106097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CB6A53D-8895-5444-BC26-FDB3CED3D01F}"/>
                </a:ext>
              </a:extLst>
            </p:cNvPr>
            <p:cNvCxnSpPr>
              <a:cxnSpLocks/>
            </p:cNvCxnSpPr>
            <p:nvPr/>
          </p:nvCxnSpPr>
          <p:spPr>
            <a:xfrm>
              <a:off x="1985744" y="1552268"/>
              <a:ext cx="0" cy="2023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9710CE9-75A6-8E4F-BC0F-9128A72B5E28}"/>
                </a:ext>
              </a:extLst>
            </p:cNvPr>
            <p:cNvSpPr txBox="1"/>
            <p:nvPr/>
          </p:nvSpPr>
          <p:spPr>
            <a:xfrm>
              <a:off x="1510959" y="1335504"/>
              <a:ext cx="94956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rgbClr val="8FB13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No effect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01074A1-2499-4948-9DBB-7D0A93A30FE8}"/>
                </a:ext>
              </a:extLst>
            </p:cNvPr>
            <p:cNvSpPr/>
            <p:nvPr/>
          </p:nvSpPr>
          <p:spPr>
            <a:xfrm>
              <a:off x="5388331" y="1755789"/>
              <a:ext cx="253217" cy="105724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673C9ED-1E77-ED4B-9332-C7996099B01B}"/>
                </a:ext>
              </a:extLst>
            </p:cNvPr>
            <p:cNvCxnSpPr>
              <a:cxnSpLocks/>
            </p:cNvCxnSpPr>
            <p:nvPr/>
          </p:nvCxnSpPr>
          <p:spPr>
            <a:xfrm>
              <a:off x="5514940" y="1523669"/>
              <a:ext cx="0" cy="2272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505A704-0B39-3948-B702-3DE6FB8A566F}"/>
                </a:ext>
              </a:extLst>
            </p:cNvPr>
            <p:cNvSpPr txBox="1"/>
            <p:nvPr/>
          </p:nvSpPr>
          <p:spPr>
            <a:xfrm>
              <a:off x="4819867" y="1337694"/>
              <a:ext cx="13673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rgbClr val="8FB13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Downward contagion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46FFB0D-B0DB-7746-BE84-CA00A6AC6FC6}"/>
                </a:ext>
              </a:extLst>
            </p:cNvPr>
            <p:cNvSpPr/>
            <p:nvPr/>
          </p:nvSpPr>
          <p:spPr>
            <a:xfrm>
              <a:off x="1870538" y="3779347"/>
              <a:ext cx="253217" cy="105724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01545C1-233E-EA44-BA81-A519DB74EB76}"/>
                </a:ext>
              </a:extLst>
            </p:cNvPr>
            <p:cNvCxnSpPr>
              <a:cxnSpLocks/>
            </p:cNvCxnSpPr>
            <p:nvPr/>
          </p:nvCxnSpPr>
          <p:spPr>
            <a:xfrm>
              <a:off x="1997147" y="3547227"/>
              <a:ext cx="0" cy="2272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1EAAFA9-AE9E-8246-A9FD-6D29F8274912}"/>
                </a:ext>
              </a:extLst>
            </p:cNvPr>
            <p:cNvSpPr txBox="1"/>
            <p:nvPr/>
          </p:nvSpPr>
          <p:spPr>
            <a:xfrm>
              <a:off x="1302074" y="3361252"/>
              <a:ext cx="13673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rgbClr val="8FB13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Upward contagion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32BC6D7-F7BC-9347-83A3-B3CCF91F5830}"/>
                </a:ext>
              </a:extLst>
            </p:cNvPr>
            <p:cNvSpPr/>
            <p:nvPr/>
          </p:nvSpPr>
          <p:spPr>
            <a:xfrm>
              <a:off x="5404107" y="3819564"/>
              <a:ext cx="253217" cy="105724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799F749-BB09-1044-AE8A-A5DAEEBC2F1E}"/>
                </a:ext>
              </a:extLst>
            </p:cNvPr>
            <p:cNvCxnSpPr>
              <a:cxnSpLocks/>
            </p:cNvCxnSpPr>
            <p:nvPr/>
          </p:nvCxnSpPr>
          <p:spPr>
            <a:xfrm>
              <a:off x="5530716" y="3587444"/>
              <a:ext cx="0" cy="2272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13988C2-B628-D948-9CFA-37C8D35D596B}"/>
                </a:ext>
              </a:extLst>
            </p:cNvPr>
            <p:cNvSpPr txBox="1"/>
            <p:nvPr/>
          </p:nvSpPr>
          <p:spPr>
            <a:xfrm>
              <a:off x="4835643" y="3401469"/>
              <a:ext cx="13673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rgbClr val="8FB13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Amplification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0486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D8543D-6BA7-4341-A244-DCFBB5C90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" y="1508760"/>
            <a:ext cx="3511296" cy="17487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BFA3E5-5F59-C743-9EAB-83A487319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1880" y="3538728"/>
            <a:ext cx="3511296" cy="17487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D87433-B3D3-1746-9DBF-2122AC496D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96" y="3538728"/>
            <a:ext cx="3511296" cy="17487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91BEC2-27FD-6842-98F6-FA183E57B6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1880" y="1508760"/>
            <a:ext cx="3511296" cy="1748763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47C214A7-314B-DA4B-A577-30EEC875FB69}"/>
              </a:ext>
            </a:extLst>
          </p:cNvPr>
          <p:cNvGrpSpPr/>
          <p:nvPr/>
        </p:nvGrpSpPr>
        <p:grpSpPr>
          <a:xfrm>
            <a:off x="6981783" y="2392783"/>
            <a:ext cx="905467" cy="1258441"/>
            <a:chOff x="6972084" y="2105534"/>
            <a:chExt cx="905467" cy="1258441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7A2DE75-0F65-AD45-9C88-01A2B4AC7D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83340" t="21017" r="3277" b="36380"/>
            <a:stretch/>
          </p:blipFill>
          <p:spPr>
            <a:xfrm>
              <a:off x="7111404" y="2105534"/>
              <a:ext cx="716620" cy="113614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AC3745E-4836-B44F-8769-8C29FFAF708D}"/>
                </a:ext>
              </a:extLst>
            </p:cNvPr>
            <p:cNvSpPr txBox="1"/>
            <p:nvPr/>
          </p:nvSpPr>
          <p:spPr>
            <a:xfrm>
              <a:off x="6972084" y="2994643"/>
              <a:ext cx="905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---</a:t>
              </a:r>
              <a:r>
                <a:rPr lang="en-US" sz="1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 </a:t>
              </a:r>
              <a:r>
                <a:rPr lang="en-US" sz="5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</a:t>
              </a:r>
              <a:r>
                <a:rPr lang="en-US" sz="1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Null H</a:t>
              </a:r>
              <a:r>
                <a:rPr lang="en-US" sz="1000" baseline="-25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0</a:t>
              </a:r>
              <a:endParaRPr lang="en-US" sz="1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pPr algn="r"/>
              <a:r>
                <a:rPr lang="en-US" sz="8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(linear mixing)</a:t>
              </a:r>
              <a:endParaRPr lang="en-US" sz="8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478615" y="1197522"/>
            <a:ext cx="532050" cy="31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-39178" y="1198652"/>
            <a:ext cx="532050" cy="31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-59571" y="3216439"/>
            <a:ext cx="532050" cy="31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478615" y="3221468"/>
            <a:ext cx="532050" cy="31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C82B76-D613-B14A-9751-C3404A7F5100}"/>
              </a:ext>
            </a:extLst>
          </p:cNvPr>
          <p:cNvSpPr/>
          <p:nvPr/>
        </p:nvSpPr>
        <p:spPr>
          <a:xfrm>
            <a:off x="1865376" y="1696001"/>
            <a:ext cx="253217" cy="106097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B6A53D-8895-5444-BC26-FDB3CED3D01F}"/>
              </a:ext>
            </a:extLst>
          </p:cNvPr>
          <p:cNvCxnSpPr>
            <a:cxnSpLocks/>
          </p:cNvCxnSpPr>
          <p:nvPr/>
        </p:nvCxnSpPr>
        <p:spPr>
          <a:xfrm>
            <a:off x="1985744" y="1492480"/>
            <a:ext cx="0" cy="202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9710CE9-75A6-8E4F-BC0F-9128A72B5E28}"/>
              </a:ext>
            </a:extLst>
          </p:cNvPr>
          <p:cNvSpPr txBox="1"/>
          <p:nvPr/>
        </p:nvSpPr>
        <p:spPr>
          <a:xfrm>
            <a:off x="1510959" y="1275716"/>
            <a:ext cx="949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solidFill>
                  <a:srgbClr val="8FB13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 effect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01074A1-2499-4948-9DBB-7D0A93A30FE8}"/>
              </a:ext>
            </a:extLst>
          </p:cNvPr>
          <p:cNvSpPr/>
          <p:nvPr/>
        </p:nvSpPr>
        <p:spPr>
          <a:xfrm>
            <a:off x="5394960" y="1696001"/>
            <a:ext cx="253217" cy="105724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673C9ED-1E77-ED4B-9332-C7996099B01B}"/>
              </a:ext>
            </a:extLst>
          </p:cNvPr>
          <p:cNvCxnSpPr>
            <a:cxnSpLocks/>
          </p:cNvCxnSpPr>
          <p:nvPr/>
        </p:nvCxnSpPr>
        <p:spPr>
          <a:xfrm>
            <a:off x="5514940" y="1463881"/>
            <a:ext cx="0" cy="227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505A704-0B39-3948-B702-3DE6FB8A566F}"/>
              </a:ext>
            </a:extLst>
          </p:cNvPr>
          <p:cNvSpPr txBox="1"/>
          <p:nvPr/>
        </p:nvSpPr>
        <p:spPr>
          <a:xfrm>
            <a:off x="4819867" y="1277906"/>
            <a:ext cx="13673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solidFill>
                  <a:srgbClr val="8FB13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Downward contagion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46FFB0D-B0DB-7746-BE84-CA00A6AC6FC6}"/>
              </a:ext>
            </a:extLst>
          </p:cNvPr>
          <p:cNvSpPr/>
          <p:nvPr/>
        </p:nvSpPr>
        <p:spPr>
          <a:xfrm>
            <a:off x="1865376" y="3721608"/>
            <a:ext cx="253217" cy="105724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01545C1-233E-EA44-BA81-A519DB74EB76}"/>
              </a:ext>
            </a:extLst>
          </p:cNvPr>
          <p:cNvCxnSpPr>
            <a:cxnSpLocks/>
          </p:cNvCxnSpPr>
          <p:nvPr/>
        </p:nvCxnSpPr>
        <p:spPr>
          <a:xfrm>
            <a:off x="1997147" y="3483864"/>
            <a:ext cx="0" cy="227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1EAAFA9-AE9E-8246-A9FD-6D29F8274912}"/>
              </a:ext>
            </a:extLst>
          </p:cNvPr>
          <p:cNvSpPr txBox="1"/>
          <p:nvPr/>
        </p:nvSpPr>
        <p:spPr>
          <a:xfrm>
            <a:off x="1302074" y="3301464"/>
            <a:ext cx="13673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solidFill>
                  <a:srgbClr val="8FB13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Upward contagion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32BC6D7-F7BC-9347-83A3-B3CCF91F5830}"/>
              </a:ext>
            </a:extLst>
          </p:cNvPr>
          <p:cNvSpPr/>
          <p:nvPr/>
        </p:nvSpPr>
        <p:spPr>
          <a:xfrm>
            <a:off x="5394960" y="3721608"/>
            <a:ext cx="253217" cy="105724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799F749-BB09-1044-AE8A-A5DAEEBC2F1E}"/>
              </a:ext>
            </a:extLst>
          </p:cNvPr>
          <p:cNvCxnSpPr>
            <a:cxnSpLocks/>
          </p:cNvCxnSpPr>
          <p:nvPr/>
        </p:nvCxnSpPr>
        <p:spPr>
          <a:xfrm>
            <a:off x="5530716" y="3483864"/>
            <a:ext cx="0" cy="227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13988C2-B628-D948-9CFA-37C8D35D596B}"/>
              </a:ext>
            </a:extLst>
          </p:cNvPr>
          <p:cNvSpPr txBox="1"/>
          <p:nvPr/>
        </p:nvSpPr>
        <p:spPr>
          <a:xfrm>
            <a:off x="4835643" y="3300984"/>
            <a:ext cx="13673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solidFill>
                  <a:srgbClr val="8FB13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Amplification</a:t>
            </a:r>
          </a:p>
        </p:txBody>
      </p:sp>
    </p:spTree>
    <p:extLst>
      <p:ext uri="{BB962C8B-B14F-4D97-AF65-F5344CB8AC3E}">
        <p14:creationId xmlns:p14="http://schemas.microsoft.com/office/powerpoint/2010/main" val="3156132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7740585-E80B-7247-A1B1-54869513F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045" y="3731006"/>
            <a:ext cx="5526360" cy="2752344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47C214A7-314B-DA4B-A577-30EEC875FB69}"/>
              </a:ext>
            </a:extLst>
          </p:cNvPr>
          <p:cNvGrpSpPr/>
          <p:nvPr/>
        </p:nvGrpSpPr>
        <p:grpSpPr>
          <a:xfrm>
            <a:off x="6840572" y="1051523"/>
            <a:ext cx="845595" cy="1091928"/>
            <a:chOff x="6899189" y="2105534"/>
            <a:chExt cx="997947" cy="1288661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7A2DE75-0F65-AD45-9C88-01A2B4AC7D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3340" t="21017" r="3277" b="36380"/>
            <a:stretch/>
          </p:blipFill>
          <p:spPr>
            <a:xfrm>
              <a:off x="7111404" y="2105534"/>
              <a:ext cx="716620" cy="113614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AC3745E-4836-B44F-8769-8C29FFAF708D}"/>
                </a:ext>
              </a:extLst>
            </p:cNvPr>
            <p:cNvSpPr txBox="1"/>
            <p:nvPr/>
          </p:nvSpPr>
          <p:spPr>
            <a:xfrm>
              <a:off x="6899189" y="2994644"/>
              <a:ext cx="997947" cy="39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50" dirty="0">
                  <a:solidFill>
                    <a:schemeClr val="bg1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---</a:t>
              </a:r>
              <a:r>
                <a:rPr lang="en-US" sz="400" dirty="0">
                  <a:solidFill>
                    <a:schemeClr val="bg1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</a:t>
              </a:r>
              <a:r>
                <a:rPr lang="en-US" sz="85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 Null H</a:t>
              </a:r>
              <a:r>
                <a:rPr lang="en-US" sz="850" baseline="-25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0</a:t>
              </a:r>
              <a:endParaRPr lang="en-US" sz="85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pPr algn="r"/>
              <a:r>
                <a:rPr lang="en-US" sz="7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(linear mixing)</a:t>
              </a:r>
              <a:endParaRPr lang="en-US" sz="7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EB692DD-50F1-504A-87C3-B41DA3FB8155}"/>
              </a:ext>
            </a:extLst>
          </p:cNvPr>
          <p:cNvGrpSpPr/>
          <p:nvPr/>
        </p:nvGrpSpPr>
        <p:grpSpPr>
          <a:xfrm>
            <a:off x="924012" y="13598"/>
            <a:ext cx="6078310" cy="3465576"/>
            <a:chOff x="592000" y="13598"/>
            <a:chExt cx="6078310" cy="346557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4D8543D-6BA7-4341-A244-DCFBB5C90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4326" y="277321"/>
              <a:ext cx="2975244" cy="148178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DBFA3E5-5F59-C743-9EAB-83A487319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95066" y="1997385"/>
              <a:ext cx="2975244" cy="148178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AD87433-B3D3-1746-9DBF-2122AC496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4326" y="1997385"/>
              <a:ext cx="2975244" cy="148178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A91BEC2-27FD-6842-98F6-FA183E57B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95066" y="277321"/>
              <a:ext cx="2975244" cy="1481789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BEC22-8FD3-4646-AE1A-C6C1C5D5E1E6}"/>
                </a:ext>
              </a:extLst>
            </p:cNvPr>
            <p:cNvSpPr txBox="1"/>
            <p:nvPr/>
          </p:nvSpPr>
          <p:spPr>
            <a:xfrm>
              <a:off x="3582146" y="13598"/>
              <a:ext cx="450825" cy="263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8EA217-6F2C-0943-8D48-F70EC12EC200}"/>
                </a:ext>
              </a:extLst>
            </p:cNvPr>
            <p:cNvSpPr txBox="1"/>
            <p:nvPr/>
          </p:nvSpPr>
          <p:spPr>
            <a:xfrm>
              <a:off x="601397" y="14555"/>
              <a:ext cx="450825" cy="263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C86BD2-9FE9-8C4D-A835-2EAAEE829653}"/>
                </a:ext>
              </a:extLst>
            </p:cNvPr>
            <p:cNvSpPr txBox="1"/>
            <p:nvPr/>
          </p:nvSpPr>
          <p:spPr>
            <a:xfrm>
              <a:off x="592000" y="1724298"/>
              <a:ext cx="450825" cy="263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C8A2EA-F668-DD43-A074-9F1F726F28A7}"/>
                </a:ext>
              </a:extLst>
            </p:cNvPr>
            <p:cNvSpPr txBox="1"/>
            <p:nvPr/>
          </p:nvSpPr>
          <p:spPr>
            <a:xfrm>
              <a:off x="3582146" y="1728559"/>
              <a:ext cx="450825" cy="263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CC82B76-D613-B14A-9751-C3404A7F5100}"/>
                </a:ext>
              </a:extLst>
            </p:cNvPr>
            <p:cNvSpPr/>
            <p:nvPr/>
          </p:nvSpPr>
          <p:spPr>
            <a:xfrm>
              <a:off x="2215192" y="435977"/>
              <a:ext cx="214560" cy="89899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CB6A53D-8895-5444-BC26-FDB3CED3D01F}"/>
                </a:ext>
              </a:extLst>
            </p:cNvPr>
            <p:cNvCxnSpPr>
              <a:cxnSpLocks/>
            </p:cNvCxnSpPr>
            <p:nvPr/>
          </p:nvCxnSpPr>
          <p:spPr>
            <a:xfrm>
              <a:off x="2317184" y="263526"/>
              <a:ext cx="0" cy="1714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9710CE9-75A6-8E4F-BC0F-9128A72B5E28}"/>
                </a:ext>
              </a:extLst>
            </p:cNvPr>
            <p:cNvSpPr txBox="1"/>
            <p:nvPr/>
          </p:nvSpPr>
          <p:spPr>
            <a:xfrm>
              <a:off x="1640562" y="79855"/>
              <a:ext cx="1371599" cy="192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rgbClr val="8FB13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No effect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01074A1-2499-4948-9DBB-7D0A93A30FE8}"/>
                </a:ext>
              </a:extLst>
            </p:cNvPr>
            <p:cNvSpPr/>
            <p:nvPr/>
          </p:nvSpPr>
          <p:spPr>
            <a:xfrm>
              <a:off x="5205932" y="435977"/>
              <a:ext cx="214560" cy="89583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673C9ED-1E77-ED4B-9332-C7996099B01B}"/>
                </a:ext>
              </a:extLst>
            </p:cNvPr>
            <p:cNvCxnSpPr>
              <a:cxnSpLocks/>
            </p:cNvCxnSpPr>
            <p:nvPr/>
          </p:nvCxnSpPr>
          <p:spPr>
            <a:xfrm>
              <a:off x="5307596" y="239293"/>
              <a:ext cx="0" cy="1925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505A704-0B39-3948-B702-3DE6FB8A566F}"/>
                </a:ext>
              </a:extLst>
            </p:cNvPr>
            <p:cNvSpPr txBox="1"/>
            <p:nvPr/>
          </p:nvSpPr>
          <p:spPr>
            <a:xfrm>
              <a:off x="4621796" y="54692"/>
              <a:ext cx="1371599" cy="192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rgbClr val="8FB13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Downward contagion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46FFB0D-B0DB-7746-BE84-CA00A6AC6FC6}"/>
                </a:ext>
              </a:extLst>
            </p:cNvPr>
            <p:cNvSpPr/>
            <p:nvPr/>
          </p:nvSpPr>
          <p:spPr>
            <a:xfrm>
              <a:off x="2215192" y="2152346"/>
              <a:ext cx="214560" cy="89583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01545C1-233E-EA44-BA81-A519DB74EB76}"/>
                </a:ext>
              </a:extLst>
            </p:cNvPr>
            <p:cNvCxnSpPr>
              <a:cxnSpLocks/>
            </p:cNvCxnSpPr>
            <p:nvPr/>
          </p:nvCxnSpPr>
          <p:spPr>
            <a:xfrm>
              <a:off x="2326846" y="1950897"/>
              <a:ext cx="0" cy="1925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1EAAFA9-AE9E-8246-A9FD-6D29F8274912}"/>
                </a:ext>
              </a:extLst>
            </p:cNvPr>
            <p:cNvSpPr txBox="1"/>
            <p:nvPr/>
          </p:nvSpPr>
          <p:spPr>
            <a:xfrm>
              <a:off x="1627156" y="1754182"/>
              <a:ext cx="1371599" cy="192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rgbClr val="8FB13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Upward contagion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32BC6D7-F7BC-9347-83A3-B3CCF91F5830}"/>
                </a:ext>
              </a:extLst>
            </p:cNvPr>
            <p:cNvSpPr/>
            <p:nvPr/>
          </p:nvSpPr>
          <p:spPr>
            <a:xfrm>
              <a:off x="5205932" y="2152346"/>
              <a:ext cx="214560" cy="89583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799F749-BB09-1044-AE8A-A5DAEEBC2F1E}"/>
                </a:ext>
              </a:extLst>
            </p:cNvPr>
            <p:cNvCxnSpPr>
              <a:cxnSpLocks/>
            </p:cNvCxnSpPr>
            <p:nvPr/>
          </p:nvCxnSpPr>
          <p:spPr>
            <a:xfrm>
              <a:off x="5320963" y="1950897"/>
              <a:ext cx="0" cy="1925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13988C2-B628-D948-9CFA-37C8D35D596B}"/>
                </a:ext>
              </a:extLst>
            </p:cNvPr>
            <p:cNvSpPr txBox="1"/>
            <p:nvPr/>
          </p:nvSpPr>
          <p:spPr>
            <a:xfrm>
              <a:off x="4636134" y="1764399"/>
              <a:ext cx="1371599" cy="192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rgbClr val="8FB13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Amplification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DAC98E4-7B90-5B4A-9734-E1594B3AC33C}"/>
              </a:ext>
            </a:extLst>
          </p:cNvPr>
          <p:cNvSpPr txBox="1"/>
          <p:nvPr/>
        </p:nvSpPr>
        <p:spPr>
          <a:xfrm>
            <a:off x="1129822" y="3563560"/>
            <a:ext cx="500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2742330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F39542F0-33D4-284C-9194-C13D39E94BB9}"/>
              </a:ext>
            </a:extLst>
          </p:cNvPr>
          <p:cNvGrpSpPr/>
          <p:nvPr/>
        </p:nvGrpSpPr>
        <p:grpSpPr>
          <a:xfrm>
            <a:off x="407680" y="-40380"/>
            <a:ext cx="7103090" cy="3957243"/>
            <a:chOff x="424875" y="-40380"/>
            <a:chExt cx="7103090" cy="395724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28CA897-C8DA-BA45-9D31-BCEA30134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8430" y="228600"/>
              <a:ext cx="3488400" cy="173736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D470A22-448A-824D-8254-53AFB6E41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8430" y="2179503"/>
              <a:ext cx="3488400" cy="173736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8D9C8E6-85AA-6142-8064-667823FEE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25401" y="226366"/>
              <a:ext cx="3488400" cy="173736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AC3745E-4836-B44F-8769-8C29FFAF708D}"/>
                </a:ext>
              </a:extLst>
            </p:cNvPr>
            <p:cNvSpPr txBox="1"/>
            <p:nvPr/>
          </p:nvSpPr>
          <p:spPr>
            <a:xfrm>
              <a:off x="6862482" y="3108960"/>
              <a:ext cx="6654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---</a:t>
              </a:r>
              <a:r>
                <a:rPr lang="en-US" sz="100" dirty="0">
                  <a:solidFill>
                    <a:schemeClr val="bg1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</a:t>
              </a:r>
              <a:r>
                <a:rPr lang="en-US" sz="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  Null H</a:t>
              </a:r>
              <a:r>
                <a:rPr lang="en-US" sz="600" baseline="-25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0</a:t>
              </a:r>
              <a:endParaRPr lang="en-US" sz="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pPr algn="r"/>
              <a:r>
                <a:rPr lang="en-US" sz="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(linear mixing)</a:t>
              </a:r>
              <a:endParaRPr lang="en-US" sz="4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BEC22-8FD3-4646-AE1A-C6C1C5D5E1E6}"/>
                </a:ext>
              </a:extLst>
            </p:cNvPr>
            <p:cNvSpPr txBox="1"/>
            <p:nvPr/>
          </p:nvSpPr>
          <p:spPr>
            <a:xfrm>
              <a:off x="3914158" y="-36576"/>
              <a:ext cx="450825" cy="263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8EA217-6F2C-0943-8D48-F70EC12EC200}"/>
                </a:ext>
              </a:extLst>
            </p:cNvPr>
            <p:cNvSpPr txBox="1"/>
            <p:nvPr/>
          </p:nvSpPr>
          <p:spPr>
            <a:xfrm>
              <a:off x="426861" y="-40380"/>
              <a:ext cx="450825" cy="263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C86BD2-9FE9-8C4D-A835-2EAAEE829653}"/>
                </a:ext>
              </a:extLst>
            </p:cNvPr>
            <p:cNvSpPr txBox="1"/>
            <p:nvPr/>
          </p:nvSpPr>
          <p:spPr>
            <a:xfrm>
              <a:off x="424875" y="1900733"/>
              <a:ext cx="450825" cy="263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C8A2EA-F668-DD43-A074-9F1F726F28A7}"/>
                </a:ext>
              </a:extLst>
            </p:cNvPr>
            <p:cNvSpPr txBox="1"/>
            <p:nvPr/>
          </p:nvSpPr>
          <p:spPr>
            <a:xfrm>
              <a:off x="3914158" y="1926556"/>
              <a:ext cx="450825" cy="263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CC82B76-D613-B14A-9751-C3404A7F5100}"/>
                </a:ext>
              </a:extLst>
            </p:cNvPr>
            <p:cNvSpPr/>
            <p:nvPr/>
          </p:nvSpPr>
          <p:spPr>
            <a:xfrm>
              <a:off x="2113494" y="429768"/>
              <a:ext cx="214560" cy="89899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9710CE9-75A6-8E4F-BC0F-9128A72B5E28}"/>
                </a:ext>
              </a:extLst>
            </p:cNvPr>
            <p:cNvSpPr txBox="1"/>
            <p:nvPr/>
          </p:nvSpPr>
          <p:spPr>
            <a:xfrm>
              <a:off x="1516437" y="36576"/>
              <a:ext cx="13715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No effect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01074A1-2499-4948-9DBB-7D0A93A30FE8}"/>
                </a:ext>
              </a:extLst>
            </p:cNvPr>
            <p:cNvSpPr/>
            <p:nvPr/>
          </p:nvSpPr>
          <p:spPr>
            <a:xfrm>
              <a:off x="5608758" y="430017"/>
              <a:ext cx="214560" cy="89583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673C9ED-1E77-ED4B-9332-C7996099B01B}"/>
                </a:ext>
              </a:extLst>
            </p:cNvPr>
            <p:cNvCxnSpPr>
              <a:cxnSpLocks/>
            </p:cNvCxnSpPr>
            <p:nvPr/>
          </p:nvCxnSpPr>
          <p:spPr>
            <a:xfrm>
              <a:off x="5716038" y="228600"/>
              <a:ext cx="0" cy="1925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505A704-0B39-3948-B702-3DE6FB8A566F}"/>
                </a:ext>
              </a:extLst>
            </p:cNvPr>
            <p:cNvSpPr txBox="1"/>
            <p:nvPr/>
          </p:nvSpPr>
          <p:spPr>
            <a:xfrm>
              <a:off x="5030238" y="37945"/>
              <a:ext cx="13715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Downward contagion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46FFB0D-B0DB-7746-BE84-CA00A6AC6FC6}"/>
                </a:ext>
              </a:extLst>
            </p:cNvPr>
            <p:cNvSpPr/>
            <p:nvPr/>
          </p:nvSpPr>
          <p:spPr>
            <a:xfrm>
              <a:off x="2113494" y="2340134"/>
              <a:ext cx="214560" cy="89583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01545C1-233E-EA44-BA81-A519DB74EB76}"/>
                </a:ext>
              </a:extLst>
            </p:cNvPr>
            <p:cNvCxnSpPr>
              <a:cxnSpLocks/>
            </p:cNvCxnSpPr>
            <p:nvPr/>
          </p:nvCxnSpPr>
          <p:spPr>
            <a:xfrm>
              <a:off x="2220774" y="2147580"/>
              <a:ext cx="0" cy="1925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1EAAFA9-AE9E-8246-A9FD-6D29F8274912}"/>
                </a:ext>
              </a:extLst>
            </p:cNvPr>
            <p:cNvSpPr txBox="1"/>
            <p:nvPr/>
          </p:nvSpPr>
          <p:spPr>
            <a:xfrm>
              <a:off x="1516438" y="1957018"/>
              <a:ext cx="13715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Upward contagion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32BC6D7-F7BC-9347-83A3-B3CCF91F5830}"/>
                </a:ext>
              </a:extLst>
            </p:cNvPr>
            <p:cNvSpPr/>
            <p:nvPr/>
          </p:nvSpPr>
          <p:spPr>
            <a:xfrm>
              <a:off x="5601008" y="2340864"/>
              <a:ext cx="214560" cy="89583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799F749-BB09-1044-AE8A-A5DAEEBC2F1E}"/>
                </a:ext>
              </a:extLst>
            </p:cNvPr>
            <p:cNvCxnSpPr>
              <a:cxnSpLocks/>
            </p:cNvCxnSpPr>
            <p:nvPr/>
          </p:nvCxnSpPr>
          <p:spPr>
            <a:xfrm>
              <a:off x="5716039" y="2147966"/>
              <a:ext cx="0" cy="1925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13988C2-B628-D948-9CFA-37C8D35D596B}"/>
                </a:ext>
              </a:extLst>
            </p:cNvPr>
            <p:cNvSpPr txBox="1"/>
            <p:nvPr/>
          </p:nvSpPr>
          <p:spPr>
            <a:xfrm>
              <a:off x="5031210" y="1956816"/>
              <a:ext cx="13715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Amplification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0DB2157-BF54-264B-B6D3-4F581EC5D01E}"/>
                </a:ext>
              </a:extLst>
            </p:cNvPr>
            <p:cNvCxnSpPr>
              <a:cxnSpLocks/>
            </p:cNvCxnSpPr>
            <p:nvPr/>
          </p:nvCxnSpPr>
          <p:spPr>
            <a:xfrm>
              <a:off x="2220774" y="225883"/>
              <a:ext cx="0" cy="1925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2CA39FC-FD75-0D4B-A43E-00AD62C85872}"/>
                </a:ext>
              </a:extLst>
            </p:cNvPr>
            <p:cNvSpPr txBox="1"/>
            <p:nvPr/>
          </p:nvSpPr>
          <p:spPr>
            <a:xfrm>
              <a:off x="3362776" y="3097968"/>
              <a:ext cx="6654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---</a:t>
              </a:r>
              <a:r>
                <a:rPr lang="en-US" sz="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 </a:t>
              </a:r>
              <a:r>
                <a:rPr lang="en-US" sz="6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  </a:t>
              </a:r>
              <a:r>
                <a:rPr lang="en-US" sz="4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 </a:t>
              </a:r>
              <a:r>
                <a:rPr lang="en-US" sz="6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Null H</a:t>
              </a:r>
              <a:r>
                <a:rPr lang="en-US" sz="600" baseline="-250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0</a:t>
              </a:r>
              <a:endParaRPr lang="en-US" sz="6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endParaRPr>
            </a:p>
            <a:p>
              <a:pPr algn="r"/>
              <a:r>
                <a:rPr lang="en-US" sz="4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(linear mixing)</a:t>
              </a:r>
              <a:endParaRPr lang="en-US" sz="400" baseline="-250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6094904-810D-DC4B-AD23-A3A1B80DE9D8}"/>
                </a:ext>
              </a:extLst>
            </p:cNvPr>
            <p:cNvSpPr txBox="1"/>
            <p:nvPr/>
          </p:nvSpPr>
          <p:spPr>
            <a:xfrm>
              <a:off x="6849965" y="1155800"/>
              <a:ext cx="6654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---</a:t>
              </a:r>
              <a:r>
                <a:rPr lang="en-US" sz="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 </a:t>
              </a:r>
              <a:r>
                <a:rPr lang="en-US" sz="6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   Null H</a:t>
              </a:r>
              <a:r>
                <a:rPr lang="en-US" sz="600" baseline="-250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0</a:t>
              </a:r>
              <a:endParaRPr lang="en-US" sz="6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endParaRPr>
            </a:p>
            <a:p>
              <a:pPr algn="r"/>
              <a:r>
                <a:rPr lang="en-US" sz="4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(linear mixing)</a:t>
              </a:r>
              <a:endParaRPr lang="en-US" sz="400" baseline="-250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BC6EBD4-54C6-144F-B3EB-F8D2E47DCE08}"/>
                </a:ext>
              </a:extLst>
            </p:cNvPr>
            <p:cNvSpPr txBox="1"/>
            <p:nvPr/>
          </p:nvSpPr>
          <p:spPr>
            <a:xfrm>
              <a:off x="3365280" y="1148655"/>
              <a:ext cx="6654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---</a:t>
              </a:r>
              <a:r>
                <a:rPr lang="en-US" sz="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 </a:t>
              </a:r>
              <a:r>
                <a:rPr lang="en-US" sz="6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   Null H</a:t>
              </a:r>
              <a:r>
                <a:rPr lang="en-US" sz="600" baseline="-250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0</a:t>
              </a:r>
              <a:endParaRPr lang="en-US" sz="6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endParaRPr>
            </a:p>
            <a:p>
              <a:pPr algn="r"/>
              <a:r>
                <a:rPr lang="en-US" sz="4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(linear mixing)</a:t>
              </a:r>
              <a:endParaRPr lang="en-US" sz="400" baseline="-250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33791480-530A-D443-8F5B-4EB5F93C7B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6781" y="2188398"/>
            <a:ext cx="3488400" cy="1737360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7740585-E80B-7247-A1B1-54869513FF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4448" y="4078042"/>
            <a:ext cx="4829555" cy="240530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DAC98E4-7B90-5B4A-9734-E1594B3AC33C}"/>
              </a:ext>
            </a:extLst>
          </p:cNvPr>
          <p:cNvSpPr txBox="1"/>
          <p:nvPr/>
        </p:nvSpPr>
        <p:spPr>
          <a:xfrm>
            <a:off x="1444782" y="3931485"/>
            <a:ext cx="500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05FE92D-C2E4-8247-B780-F2A58E32F707}"/>
              </a:ext>
            </a:extLst>
          </p:cNvPr>
          <p:cNvSpPr txBox="1"/>
          <p:nvPr/>
        </p:nvSpPr>
        <p:spPr>
          <a:xfrm>
            <a:off x="6855766" y="3112256"/>
            <a:ext cx="6654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---</a:t>
            </a:r>
            <a:r>
              <a:rPr lang="en-US" sz="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6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 Null H</a:t>
            </a:r>
            <a:r>
              <a:rPr lang="en-US" sz="600" baseline="-250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0</a:t>
            </a:r>
            <a:endParaRPr lang="en-US" sz="60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  <a:p>
            <a:pPr algn="r"/>
            <a:r>
              <a:rPr lang="en-US" sz="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(linear mixing)</a:t>
            </a:r>
            <a:endParaRPr lang="en-US" sz="400" baseline="-2500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A09216-8036-6540-BBB8-97FCED25B9A4}"/>
              </a:ext>
            </a:extLst>
          </p:cNvPr>
          <p:cNvSpPr txBox="1"/>
          <p:nvPr/>
        </p:nvSpPr>
        <p:spPr>
          <a:xfrm>
            <a:off x="3855242" y="838573"/>
            <a:ext cx="1773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4424564-F3AD-BD4A-B7FD-B693974CF956}"/>
              </a:ext>
            </a:extLst>
          </p:cNvPr>
          <p:cNvSpPr txBox="1"/>
          <p:nvPr/>
        </p:nvSpPr>
        <p:spPr>
          <a:xfrm>
            <a:off x="7333444" y="834239"/>
            <a:ext cx="1773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78C8F8F-2222-4F43-AA4D-1BCF71A23DF9}"/>
              </a:ext>
            </a:extLst>
          </p:cNvPr>
          <p:cNvSpPr txBox="1"/>
          <p:nvPr/>
        </p:nvSpPr>
        <p:spPr>
          <a:xfrm>
            <a:off x="3851237" y="2789937"/>
            <a:ext cx="1773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523257A-BC92-C04A-B858-102E6C736F67}"/>
              </a:ext>
            </a:extLst>
          </p:cNvPr>
          <p:cNvSpPr txBox="1"/>
          <p:nvPr/>
        </p:nvSpPr>
        <p:spPr>
          <a:xfrm>
            <a:off x="7359410" y="2795723"/>
            <a:ext cx="1773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54199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8D9C8E6-85AA-6142-8064-667823FEE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098" y="1321934"/>
            <a:ext cx="3959352" cy="19700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950208" y="1042505"/>
            <a:ext cx="274320" cy="292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01074A1-2499-4948-9DBB-7D0A93A30FE8}"/>
              </a:ext>
            </a:extLst>
          </p:cNvPr>
          <p:cNvSpPr/>
          <p:nvPr/>
        </p:nvSpPr>
        <p:spPr>
          <a:xfrm>
            <a:off x="5725014" y="1590884"/>
            <a:ext cx="274320" cy="9875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505A704-0B39-3948-B702-3DE6FB8A566F}"/>
              </a:ext>
            </a:extLst>
          </p:cNvPr>
          <p:cNvSpPr txBox="1"/>
          <p:nvPr/>
        </p:nvSpPr>
        <p:spPr>
          <a:xfrm>
            <a:off x="5106558" y="1115846"/>
            <a:ext cx="1506219" cy="253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Downward contagion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4424564-F3AD-BD4A-B7FD-B693974CF956}"/>
              </a:ext>
            </a:extLst>
          </p:cNvPr>
          <p:cNvSpPr txBox="1"/>
          <p:nvPr/>
        </p:nvSpPr>
        <p:spPr>
          <a:xfrm>
            <a:off x="7745136" y="2032388"/>
            <a:ext cx="194730" cy="185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8CA897-C8DA-BA45-9D31-BCEA30134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29225"/>
            <a:ext cx="3959352" cy="19719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3232" y="1034453"/>
            <a:ext cx="274320" cy="292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C82B76-D613-B14A-9751-C3404A7F5100}"/>
              </a:ext>
            </a:extLst>
          </p:cNvPr>
          <p:cNvSpPr/>
          <p:nvPr/>
        </p:nvSpPr>
        <p:spPr>
          <a:xfrm>
            <a:off x="1780194" y="1590884"/>
            <a:ext cx="274320" cy="9875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9710CE9-75A6-8E4F-BC0F-9128A72B5E28}"/>
              </a:ext>
            </a:extLst>
          </p:cNvPr>
          <p:cNvSpPr txBox="1"/>
          <p:nvPr/>
        </p:nvSpPr>
        <p:spPr>
          <a:xfrm>
            <a:off x="1164398" y="1116493"/>
            <a:ext cx="1503114" cy="252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No effect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0DB2157-BF54-264B-B6D3-4F581EC5D01E}"/>
              </a:ext>
            </a:extLst>
          </p:cNvPr>
          <p:cNvCxnSpPr>
            <a:cxnSpLocks/>
          </p:cNvCxnSpPr>
          <p:nvPr/>
        </p:nvCxnSpPr>
        <p:spPr>
          <a:xfrm>
            <a:off x="1917354" y="1344456"/>
            <a:ext cx="0" cy="234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9A09216-8036-6540-BBB8-97FCED25B9A4}"/>
              </a:ext>
            </a:extLst>
          </p:cNvPr>
          <p:cNvSpPr txBox="1"/>
          <p:nvPr/>
        </p:nvSpPr>
        <p:spPr>
          <a:xfrm>
            <a:off x="3787672" y="2039688"/>
            <a:ext cx="194329" cy="185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D470A22-448A-824D-8254-53AFB6E412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533427"/>
            <a:ext cx="3959352" cy="197020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0A326F6-FE96-D349-A51E-E9863BFAB7C9}"/>
              </a:ext>
            </a:extLst>
          </p:cNvPr>
          <p:cNvSpPr txBox="1"/>
          <p:nvPr/>
        </p:nvSpPr>
        <p:spPr>
          <a:xfrm>
            <a:off x="3236319" y="4580234"/>
            <a:ext cx="729292" cy="29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---</a:t>
            </a:r>
            <a:r>
              <a:rPr lang="en-US" sz="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</a:t>
            </a:r>
            <a:r>
              <a:rPr lang="en-US" sz="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 </a:t>
            </a:r>
            <a:r>
              <a:rPr lang="en-US" sz="71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Null H</a:t>
            </a:r>
            <a:r>
              <a:rPr lang="en-US" sz="710" baseline="-250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0</a:t>
            </a:r>
            <a:endParaRPr lang="en-US" sz="71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  <a:p>
            <a:pPr algn="r"/>
            <a:r>
              <a:rPr lang="en-US" sz="55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(linear mixing)</a:t>
            </a:r>
            <a:endParaRPr lang="en-US" sz="550" baseline="-2500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1760" y="3245283"/>
            <a:ext cx="274320" cy="292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46FFB0D-B0DB-7746-BE84-CA00A6AC6FC6}"/>
              </a:ext>
            </a:extLst>
          </p:cNvPr>
          <p:cNvSpPr/>
          <p:nvPr/>
        </p:nvSpPr>
        <p:spPr>
          <a:xfrm>
            <a:off x="1784462" y="3769099"/>
            <a:ext cx="274320" cy="9875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01545C1-233E-EA44-BA81-A519DB74EB76}"/>
              </a:ext>
            </a:extLst>
          </p:cNvPr>
          <p:cNvCxnSpPr>
            <a:cxnSpLocks/>
          </p:cNvCxnSpPr>
          <p:nvPr/>
        </p:nvCxnSpPr>
        <p:spPr>
          <a:xfrm>
            <a:off x="1910509" y="3528349"/>
            <a:ext cx="0" cy="237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1EAAFA9-AE9E-8246-A9FD-6D29F8274912}"/>
              </a:ext>
            </a:extLst>
          </p:cNvPr>
          <p:cNvSpPr txBox="1"/>
          <p:nvPr/>
        </p:nvSpPr>
        <p:spPr>
          <a:xfrm>
            <a:off x="1165373" y="3305351"/>
            <a:ext cx="15039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Upward contagion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78C8F8F-2222-4F43-AA4D-1BCF71A23DF9}"/>
              </a:ext>
            </a:extLst>
          </p:cNvPr>
          <p:cNvSpPr txBox="1"/>
          <p:nvPr/>
        </p:nvSpPr>
        <p:spPr>
          <a:xfrm>
            <a:off x="3787563" y="4243850"/>
            <a:ext cx="194438" cy="184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791480-530A-D443-8F5B-4EB5F93C7B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9098" y="3529172"/>
            <a:ext cx="3959352" cy="197020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952232" y="3241675"/>
            <a:ext cx="274320" cy="292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32BC6D7-F7BC-9347-83A3-B3CCF91F5830}"/>
              </a:ext>
            </a:extLst>
          </p:cNvPr>
          <p:cNvSpPr/>
          <p:nvPr/>
        </p:nvSpPr>
        <p:spPr>
          <a:xfrm>
            <a:off x="5722508" y="3765531"/>
            <a:ext cx="274320" cy="9875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13988C2-B628-D948-9CFA-37C8D35D596B}"/>
              </a:ext>
            </a:extLst>
          </p:cNvPr>
          <p:cNvSpPr txBox="1"/>
          <p:nvPr/>
        </p:nvSpPr>
        <p:spPr>
          <a:xfrm>
            <a:off x="5117303" y="3305615"/>
            <a:ext cx="1495474" cy="253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Amplification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523257A-BC92-C04A-B858-102E6C736F67}"/>
              </a:ext>
            </a:extLst>
          </p:cNvPr>
          <p:cNvSpPr txBox="1"/>
          <p:nvPr/>
        </p:nvSpPr>
        <p:spPr>
          <a:xfrm>
            <a:off x="7746525" y="4242290"/>
            <a:ext cx="193341" cy="185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8D0BCC3-3C45-B041-A31C-B6F16D0F04A9}"/>
              </a:ext>
            </a:extLst>
          </p:cNvPr>
          <p:cNvSpPr txBox="1"/>
          <p:nvPr/>
        </p:nvSpPr>
        <p:spPr>
          <a:xfrm>
            <a:off x="7195598" y="2368814"/>
            <a:ext cx="729292" cy="29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---</a:t>
            </a:r>
            <a:r>
              <a:rPr lang="en-US" sz="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</a:t>
            </a:r>
            <a:r>
              <a:rPr lang="en-US" sz="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 </a:t>
            </a:r>
            <a:r>
              <a:rPr lang="en-US" sz="71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Null H</a:t>
            </a:r>
            <a:r>
              <a:rPr lang="en-US" sz="710" baseline="-250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0</a:t>
            </a:r>
            <a:endParaRPr lang="en-US" sz="71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  <a:p>
            <a:pPr algn="r"/>
            <a:r>
              <a:rPr lang="en-US" sz="55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(linear mixing)</a:t>
            </a:r>
            <a:endParaRPr lang="en-US" sz="550" baseline="-2500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097674D-6E63-E846-AC50-27ED7363D413}"/>
              </a:ext>
            </a:extLst>
          </p:cNvPr>
          <p:cNvSpPr txBox="1"/>
          <p:nvPr/>
        </p:nvSpPr>
        <p:spPr>
          <a:xfrm>
            <a:off x="3236319" y="2377440"/>
            <a:ext cx="729292" cy="29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---</a:t>
            </a:r>
            <a:r>
              <a:rPr lang="en-US" sz="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</a:t>
            </a:r>
            <a:r>
              <a:rPr lang="en-US" sz="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 </a:t>
            </a:r>
            <a:r>
              <a:rPr lang="en-US" sz="71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Null H</a:t>
            </a:r>
            <a:r>
              <a:rPr lang="en-US" sz="710" baseline="-250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0</a:t>
            </a:r>
            <a:endParaRPr lang="en-US" sz="71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  <a:p>
            <a:pPr algn="r"/>
            <a:r>
              <a:rPr lang="en-US" sz="55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(linear mixing)</a:t>
            </a:r>
            <a:endParaRPr lang="en-US" sz="550" baseline="-2500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F0D22A2-AECF-2641-8018-718D9B95044E}"/>
              </a:ext>
            </a:extLst>
          </p:cNvPr>
          <p:cNvSpPr txBox="1"/>
          <p:nvPr/>
        </p:nvSpPr>
        <p:spPr>
          <a:xfrm>
            <a:off x="7195598" y="4571607"/>
            <a:ext cx="729292" cy="29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---</a:t>
            </a:r>
            <a:r>
              <a:rPr lang="en-US" sz="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</a:t>
            </a:r>
            <a:r>
              <a:rPr lang="en-US" sz="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 </a:t>
            </a:r>
            <a:r>
              <a:rPr lang="en-US" sz="71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Null H</a:t>
            </a:r>
            <a:r>
              <a:rPr lang="en-US" sz="710" baseline="-250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0</a:t>
            </a:r>
            <a:endParaRPr lang="en-US" sz="71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  <a:p>
            <a:pPr algn="r"/>
            <a:r>
              <a:rPr lang="en-US" sz="55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(linear mixing)</a:t>
            </a:r>
            <a:endParaRPr lang="en-US" sz="550" baseline="-2500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F160107-483A-7640-B697-CFF236C7EC33}"/>
              </a:ext>
            </a:extLst>
          </p:cNvPr>
          <p:cNvCxnSpPr>
            <a:cxnSpLocks/>
          </p:cNvCxnSpPr>
          <p:nvPr/>
        </p:nvCxnSpPr>
        <p:spPr>
          <a:xfrm>
            <a:off x="5860864" y="1329225"/>
            <a:ext cx="0" cy="237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35D76E1-07BD-374F-9A8C-CEF6325983A4}"/>
              </a:ext>
            </a:extLst>
          </p:cNvPr>
          <p:cNvCxnSpPr>
            <a:cxnSpLocks/>
          </p:cNvCxnSpPr>
          <p:nvPr/>
        </p:nvCxnSpPr>
        <p:spPr>
          <a:xfrm>
            <a:off x="5859668" y="3528349"/>
            <a:ext cx="0" cy="237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4641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C09EA55-269E-5643-A379-EF94E5942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225" y="3374136"/>
            <a:ext cx="3959352" cy="26395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279331-DF09-E54E-A345-CA1920087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35" y="3376293"/>
            <a:ext cx="3959352" cy="26395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B0516F-ADCB-5145-8B6B-A1408C1FEA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9352" y="603504"/>
            <a:ext cx="3959352" cy="26395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2D6E82-ECC5-FF45-9C2D-956562A796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35" y="605715"/>
            <a:ext cx="3959352" cy="263956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992383" y="338693"/>
            <a:ext cx="274320" cy="292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4424564-F3AD-BD4A-B7FD-B693974CF956}"/>
              </a:ext>
            </a:extLst>
          </p:cNvPr>
          <p:cNvSpPr txBox="1"/>
          <p:nvPr/>
        </p:nvSpPr>
        <p:spPr>
          <a:xfrm>
            <a:off x="7723720" y="1681449"/>
            <a:ext cx="1947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58366" y="338693"/>
            <a:ext cx="274320" cy="292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C82B76-D613-B14A-9751-C3404A7F5100}"/>
              </a:ext>
            </a:extLst>
          </p:cNvPr>
          <p:cNvSpPr/>
          <p:nvPr/>
        </p:nvSpPr>
        <p:spPr>
          <a:xfrm>
            <a:off x="1788903" y="1033535"/>
            <a:ext cx="274320" cy="118457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9710CE9-75A6-8E4F-BC0F-9128A72B5E28}"/>
              </a:ext>
            </a:extLst>
          </p:cNvPr>
          <p:cNvSpPr txBox="1"/>
          <p:nvPr/>
        </p:nvSpPr>
        <p:spPr>
          <a:xfrm>
            <a:off x="1173107" y="559144"/>
            <a:ext cx="1503114" cy="252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No effect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0DB2157-BF54-264B-B6D3-4F581EC5D01E}"/>
              </a:ext>
            </a:extLst>
          </p:cNvPr>
          <p:cNvCxnSpPr>
            <a:cxnSpLocks/>
          </p:cNvCxnSpPr>
          <p:nvPr/>
        </p:nvCxnSpPr>
        <p:spPr>
          <a:xfrm>
            <a:off x="1926063" y="787107"/>
            <a:ext cx="0" cy="234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58366" y="3108437"/>
            <a:ext cx="274320" cy="292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78C8F8F-2222-4F43-AA4D-1BCF71A23DF9}"/>
              </a:ext>
            </a:extLst>
          </p:cNvPr>
          <p:cNvSpPr txBox="1"/>
          <p:nvPr/>
        </p:nvSpPr>
        <p:spPr>
          <a:xfrm>
            <a:off x="3789162" y="4434071"/>
            <a:ext cx="1944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995958" y="3090851"/>
            <a:ext cx="274320" cy="292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097674D-6E63-E846-AC50-27ED7363D413}"/>
              </a:ext>
            </a:extLst>
          </p:cNvPr>
          <p:cNvSpPr txBox="1"/>
          <p:nvPr/>
        </p:nvSpPr>
        <p:spPr>
          <a:xfrm>
            <a:off x="3037696" y="2092533"/>
            <a:ext cx="9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---</a:t>
            </a: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</a:t>
            </a:r>
            <a:r>
              <a:rPr lang="en-US" sz="6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</a:t>
            </a:r>
            <a:r>
              <a:rPr lang="en-US" sz="925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Null H</a:t>
            </a:r>
            <a:r>
              <a:rPr lang="en-US" sz="925" baseline="-250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0</a:t>
            </a:r>
            <a:endParaRPr lang="en-US" sz="925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  <a:p>
            <a:pPr algn="r"/>
            <a:r>
              <a:rPr lang="en-US" sz="8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(linear mixing)</a:t>
            </a:r>
            <a:endParaRPr lang="en-US" sz="800" baseline="-2500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523257A-BC92-C04A-B858-102E6C736F67}"/>
              </a:ext>
            </a:extLst>
          </p:cNvPr>
          <p:cNvSpPr txBox="1"/>
          <p:nvPr/>
        </p:nvSpPr>
        <p:spPr>
          <a:xfrm>
            <a:off x="7731549" y="4434071"/>
            <a:ext cx="19334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A09216-8036-6540-BBB8-97FCED25B9A4}"/>
              </a:ext>
            </a:extLst>
          </p:cNvPr>
          <p:cNvSpPr txBox="1"/>
          <p:nvPr/>
        </p:nvSpPr>
        <p:spPr>
          <a:xfrm>
            <a:off x="3789271" y="1671198"/>
            <a:ext cx="1943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5CC2394-AD73-9643-8935-DE1BD676DA79}"/>
              </a:ext>
            </a:extLst>
          </p:cNvPr>
          <p:cNvSpPr/>
          <p:nvPr/>
        </p:nvSpPr>
        <p:spPr>
          <a:xfrm>
            <a:off x="5728725" y="1030572"/>
            <a:ext cx="274320" cy="11875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C4C14F4-E75E-FD48-B68B-833D4455B194}"/>
              </a:ext>
            </a:extLst>
          </p:cNvPr>
          <p:cNvSpPr txBox="1"/>
          <p:nvPr/>
        </p:nvSpPr>
        <p:spPr>
          <a:xfrm>
            <a:off x="5112929" y="556181"/>
            <a:ext cx="1503114" cy="252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Downward contagion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168B6E1-D09B-3044-A9AF-28F18650EB0D}"/>
              </a:ext>
            </a:extLst>
          </p:cNvPr>
          <p:cNvCxnSpPr>
            <a:cxnSpLocks/>
          </p:cNvCxnSpPr>
          <p:nvPr/>
        </p:nvCxnSpPr>
        <p:spPr>
          <a:xfrm>
            <a:off x="5865885" y="784144"/>
            <a:ext cx="0" cy="234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C551C09-1C47-104F-B7C5-3C5C47F2BB7E}"/>
              </a:ext>
            </a:extLst>
          </p:cNvPr>
          <p:cNvSpPr/>
          <p:nvPr/>
        </p:nvSpPr>
        <p:spPr>
          <a:xfrm>
            <a:off x="1791196" y="3805830"/>
            <a:ext cx="274320" cy="118457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ADCC56-051A-FF44-9069-58E8925C3D0E}"/>
              </a:ext>
            </a:extLst>
          </p:cNvPr>
          <p:cNvSpPr txBox="1"/>
          <p:nvPr/>
        </p:nvSpPr>
        <p:spPr>
          <a:xfrm>
            <a:off x="1175400" y="3331439"/>
            <a:ext cx="1503114" cy="252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Upward contagion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B08170D-ABB2-4948-BDAB-4445807C9785}"/>
              </a:ext>
            </a:extLst>
          </p:cNvPr>
          <p:cNvCxnSpPr>
            <a:cxnSpLocks/>
          </p:cNvCxnSpPr>
          <p:nvPr/>
        </p:nvCxnSpPr>
        <p:spPr>
          <a:xfrm>
            <a:off x="1928356" y="3559402"/>
            <a:ext cx="0" cy="234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B24D3B7-8B31-994D-BCF9-42F6DCDE0C8E}"/>
              </a:ext>
            </a:extLst>
          </p:cNvPr>
          <p:cNvSpPr txBox="1"/>
          <p:nvPr/>
        </p:nvSpPr>
        <p:spPr>
          <a:xfrm>
            <a:off x="6966764" y="2092533"/>
            <a:ext cx="9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---</a:t>
            </a: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</a:t>
            </a:r>
            <a:r>
              <a:rPr lang="en-US" sz="6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</a:t>
            </a:r>
            <a:r>
              <a:rPr lang="en-US" sz="925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Null H</a:t>
            </a:r>
            <a:r>
              <a:rPr lang="en-US" sz="925" baseline="-250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0</a:t>
            </a:r>
            <a:endParaRPr lang="en-US" sz="925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  <a:p>
            <a:pPr algn="r"/>
            <a:r>
              <a:rPr lang="en-US" sz="8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(linear mixing)</a:t>
            </a:r>
            <a:endParaRPr lang="en-US" sz="800" baseline="-2500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2CF1F9-68E4-854A-95A6-F18439B6BEC7}"/>
              </a:ext>
            </a:extLst>
          </p:cNvPr>
          <p:cNvSpPr txBox="1"/>
          <p:nvPr/>
        </p:nvSpPr>
        <p:spPr>
          <a:xfrm>
            <a:off x="3037696" y="4868479"/>
            <a:ext cx="9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---</a:t>
            </a: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</a:t>
            </a:r>
            <a:r>
              <a:rPr lang="en-US" sz="6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</a:t>
            </a:r>
            <a:r>
              <a:rPr lang="en-US" sz="925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Null H</a:t>
            </a:r>
            <a:r>
              <a:rPr lang="en-US" sz="925" baseline="-250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0</a:t>
            </a:r>
            <a:endParaRPr lang="en-US" sz="925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  <a:p>
            <a:pPr algn="r"/>
            <a:r>
              <a:rPr lang="en-US" sz="8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(linear mixing)</a:t>
            </a:r>
            <a:endParaRPr lang="en-US" sz="800" baseline="-2500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A54349F-2101-6C4E-A24B-D776E36DE485}"/>
              </a:ext>
            </a:extLst>
          </p:cNvPr>
          <p:cNvSpPr txBox="1"/>
          <p:nvPr/>
        </p:nvSpPr>
        <p:spPr>
          <a:xfrm>
            <a:off x="6966764" y="4868479"/>
            <a:ext cx="9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---</a:t>
            </a: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</a:t>
            </a:r>
            <a:r>
              <a:rPr lang="en-US" sz="6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</a:t>
            </a:r>
            <a:r>
              <a:rPr lang="en-US" sz="925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Null H</a:t>
            </a:r>
            <a:r>
              <a:rPr lang="en-US" sz="925" baseline="-250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0</a:t>
            </a:r>
            <a:endParaRPr lang="en-US" sz="925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  <a:p>
            <a:pPr algn="r"/>
            <a:r>
              <a:rPr lang="en-US" sz="8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(linear mixing)</a:t>
            </a:r>
            <a:endParaRPr lang="en-US" sz="800" baseline="-2500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34D5AE7-D62F-D749-A6B5-23709DCB1F48}"/>
              </a:ext>
            </a:extLst>
          </p:cNvPr>
          <p:cNvSpPr/>
          <p:nvPr/>
        </p:nvSpPr>
        <p:spPr>
          <a:xfrm>
            <a:off x="5728725" y="3846344"/>
            <a:ext cx="274320" cy="118457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B32A2DE-ABBD-FB43-A31D-5E5AE6C450F8}"/>
              </a:ext>
            </a:extLst>
          </p:cNvPr>
          <p:cNvSpPr txBox="1"/>
          <p:nvPr/>
        </p:nvSpPr>
        <p:spPr>
          <a:xfrm>
            <a:off x="5112929" y="3371953"/>
            <a:ext cx="1503114" cy="252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Amplification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79788AD-F9BD-E84C-9570-36977AD04465}"/>
              </a:ext>
            </a:extLst>
          </p:cNvPr>
          <p:cNvCxnSpPr>
            <a:cxnSpLocks/>
          </p:cNvCxnSpPr>
          <p:nvPr/>
        </p:nvCxnSpPr>
        <p:spPr>
          <a:xfrm>
            <a:off x="5865885" y="3599916"/>
            <a:ext cx="0" cy="234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9927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3DEA8629-13B6-7240-A27C-B4B5A5095B22}"/>
              </a:ext>
            </a:extLst>
          </p:cNvPr>
          <p:cNvSpPr txBox="1"/>
          <p:nvPr/>
        </p:nvSpPr>
        <p:spPr>
          <a:xfrm>
            <a:off x="3956050" y="1486062"/>
            <a:ext cx="532050" cy="31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9C2A4A-EBF4-9C43-A9EF-B4FE051397FD}"/>
              </a:ext>
            </a:extLst>
          </p:cNvPr>
          <p:cNvSpPr txBox="1"/>
          <p:nvPr/>
        </p:nvSpPr>
        <p:spPr>
          <a:xfrm>
            <a:off x="0" y="1486062"/>
            <a:ext cx="532050" cy="31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4E3E67-993E-EA4F-82DC-BD63D7045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9" y="1797279"/>
            <a:ext cx="3928521" cy="31428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C36201-9DC1-714D-BE3B-52E4792F1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9929" y="1797279"/>
            <a:ext cx="3928521" cy="314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851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" name="Table"/>
          <p:cNvGraphicFramePr/>
          <p:nvPr>
            <p:extLst>
              <p:ext uri="{D42A27DB-BD31-4B8C-83A1-F6EECF244321}">
                <p14:modId xmlns:p14="http://schemas.microsoft.com/office/powerpoint/2010/main" val="181498669"/>
              </p:ext>
            </p:extLst>
          </p:nvPr>
        </p:nvGraphicFramePr>
        <p:xfrm>
          <a:off x="231269" y="792184"/>
          <a:ext cx="7455911" cy="4311451"/>
        </p:xfrm>
        <a:graphic>
          <a:graphicData uri="http://schemas.openxmlformats.org/drawingml/2006/table">
            <a:tbl>
              <a:tblPr/>
              <a:tblGrid>
                <a:gridCol w="374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7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53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53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53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29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5927">
                <a:tc rowSpan="2">
                  <a:txBody>
                    <a:bodyPr/>
                    <a:lstStyle/>
                    <a:p>
                      <a:pPr defTabSz="914400">
                        <a:defRPr sz="2000">
                          <a:sym typeface="Helvetica Neue"/>
                        </a:defRPr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061" marR="100061" marT="50030" marB="5003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defTabSz="914400">
                        <a:defRPr sz="2000">
                          <a:sym typeface="Helvetica Neue"/>
                        </a:defRPr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061" marR="100061" marT="50030" marB="50030" anchor="ctr" horzOverflow="overflow">
                    <a:lnL w="0">
                      <a:miter lim="400000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miter lim="400000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Helvetica Neue"/>
                        </a:rPr>
                        <a:t>Pure colonies</a:t>
                      </a:r>
                    </a:p>
                  </a:txBody>
                  <a:tcPr marL="100061" marR="100061" marT="50030" marB="500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92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Helvetica Neue"/>
                        </a:rPr>
                        <a:t>Mixed colonies</a:t>
                      </a:r>
                    </a:p>
                  </a:txBody>
                  <a:tcPr marL="100061" marR="100061" marT="50030" marB="5003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92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defTabSz="914400">
                        <a:defRPr sz="1800" b="1">
                          <a:sym typeface="Helvetica Neue"/>
                        </a:defRPr>
                      </a:pPr>
                      <a:r>
                        <a:rPr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Behavioral change </a:t>
                      </a:r>
                    </a:p>
                    <a:p>
                      <a:pPr defTabSz="914400">
                        <a:defRPr sz="1800" b="1">
                          <a:sym typeface="Helvetica Neue"/>
                        </a:defRPr>
                      </a:pPr>
                      <a:r>
                        <a:rPr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from pure to </a:t>
                      </a:r>
                    </a:p>
                    <a:p>
                      <a:pPr defTabSz="914400">
                        <a:defRPr sz="1800" b="1">
                          <a:sym typeface="Helvetica Neue"/>
                        </a:defRPr>
                      </a:pPr>
                      <a:r>
                        <a:rPr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mixed colonies</a:t>
                      </a:r>
                    </a:p>
                  </a:txBody>
                  <a:tcPr marL="100061" marR="100061" marT="50030" marB="5003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92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51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Helvetica Neue"/>
                        </a:rPr>
                        <a:t>Mean task performance</a:t>
                      </a:r>
                    </a:p>
                  </a:txBody>
                  <a:tcPr marL="64802" marR="64802" marT="64802" marB="6480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Helvetica Neue"/>
                        </a:rPr>
                        <a:t>Division of labor (DOL)</a:t>
                      </a:r>
                    </a:p>
                  </a:txBody>
                  <a:tcPr marL="64802" marR="64802" marT="64802" marB="64802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Helvetica Neue"/>
                        </a:rPr>
                        <a:t>Mean task performance</a:t>
                      </a:r>
                    </a:p>
                  </a:txBody>
                  <a:tcPr marL="64802" marR="64802" marT="64802" marB="64802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Helvetica Neue"/>
                        </a:rPr>
                        <a:t>Division of labor (DOL)</a:t>
                      </a:r>
                    </a:p>
                  </a:txBody>
                  <a:tcPr marL="64802" marR="64802" marT="64802" marB="64802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5D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0197">
                <a:tc rowSpan="2">
                  <a:txBody>
                    <a:bodyPr/>
                    <a:lstStyle/>
                    <a:p>
                      <a:pPr defTabSz="914400">
                        <a:defRPr sz="2000">
                          <a:sym typeface="Helvetica Neue"/>
                        </a:defRPr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061" marR="100061" marT="50030" marB="500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029" marR="37029" marT="37029" marB="3702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>
                          <a:sym typeface="Helvetica Neue"/>
                        </a:defRPr>
                      </a:pPr>
                      <a:r>
                        <a:rPr sz="12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Identical </a:t>
                      </a: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across colonies of different ant types (P1)</a:t>
                      </a:r>
                    </a:p>
                  </a:txBody>
                  <a:tcPr marL="64802" marR="64802" marT="64802" marB="64802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hueOff val="-82419"/>
                        <a:satOff val="-9513"/>
                        <a:lumOff val="-16343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Helvetica Neue"/>
                        </a:rPr>
                        <a:t>Exhibits DOL</a:t>
                      </a:r>
                    </a:p>
                  </a:txBody>
                  <a:tcPr marL="64802" marR="64802" marT="64802" marB="64802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B0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>
                          <a:sym typeface="Helvetica Neue"/>
                        </a:defRPr>
                      </a:pPr>
                      <a:r>
                        <a:rPr sz="12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Identical</a:t>
                      </a: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pure colonies (P1)</a:t>
                      </a:r>
                    </a:p>
                  </a:txBody>
                  <a:tcPr marL="64802" marR="64802" marT="64802" marB="64802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hueOff val="-82419"/>
                        <a:satOff val="-9513"/>
                        <a:lumOff val="-16343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Helvetica Neue"/>
                        </a:rPr>
                        <a:t>Higher DOL than in pure colonies (P2)</a:t>
                      </a:r>
                    </a:p>
                  </a:txBody>
                  <a:tcPr marL="64802" marR="64802" marT="64802" marB="64802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B0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 i="1">
                          <a:sym typeface="Helvetica Neue"/>
                        </a:defRPr>
                      </a:pPr>
                      <a:r>
                        <a:rPr sz="12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Behavioral </a:t>
                      </a: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amplification only </a:t>
                      </a:r>
                      <a:r>
                        <a:rPr sz="12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(P3)</a:t>
                      </a:r>
                    </a:p>
                  </a:txBody>
                  <a:tcPr marL="64802" marR="64802" marT="64802" marB="64802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hueOff val="-82419"/>
                        <a:satOff val="-9513"/>
                        <a:lumOff val="-16343"/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01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029" marR="37029" marT="37029" marB="3702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>
                          <a:sym typeface="Helvetica Neue"/>
                        </a:defRPr>
                      </a:pPr>
                      <a:r>
                        <a:rPr sz="12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Different </a:t>
                      </a: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across colonies of different ant types (P4)</a:t>
                      </a:r>
                    </a:p>
                  </a:txBody>
                  <a:tcPr marL="64802" marR="64802" marT="64802" marB="64802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B0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Arial" panose="020B0604020202020204" pitchFamily="34" charset="0"/>
                          <a:cs typeface="Arial" panose="020B0604020202020204" pitchFamily="34" charset="0"/>
                          <a:sym typeface="Helvetica Neue"/>
                        </a:rPr>
                        <a:t>Exhibits DOL</a:t>
                      </a:r>
                    </a:p>
                  </a:txBody>
                  <a:tcPr marL="64802" marR="64802" marT="64802" marB="64802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B0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>
                          <a:sym typeface="Helvetica Neue"/>
                        </a:defRPr>
                      </a:pPr>
                      <a:r>
                        <a:rPr sz="1200" i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Different </a:t>
                      </a:r>
                      <a:r>
                        <a:rPr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from pure colonies (P4)</a:t>
                      </a:r>
                    </a:p>
                  </a:txBody>
                  <a:tcPr marL="64802" marR="64802" marT="64802" marB="64802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B0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Helvetica Neue"/>
                        </a:rPr>
                        <a:t>Higher DOL than in pure colonies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Helvetica Neue"/>
                        </a:rPr>
                        <a:t> (P2)</a:t>
                      </a:r>
                      <a:endParaRPr sz="1200" dirty="0">
                        <a:latin typeface="Arial" panose="020B0604020202020204" pitchFamily="34" charset="0"/>
                        <a:cs typeface="Arial" panose="020B0604020202020204" pitchFamily="34" charset="0"/>
                        <a:sym typeface="Helvetica Neue"/>
                      </a:endParaRPr>
                    </a:p>
                  </a:txBody>
                  <a:tcPr marL="64802" marR="64802" marT="64802" marB="64802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B0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 i="1">
                          <a:sym typeface="Helvetica Neue"/>
                        </a:defRPr>
                      </a:pPr>
                      <a:r>
                        <a:rPr sz="12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Behavioral </a:t>
                      </a: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contagion, amplification, </a:t>
                      </a:r>
                    </a:p>
                    <a:p>
                      <a:pPr defTabSz="914400">
                        <a:defRPr sz="1600" i="1">
                          <a:sym typeface="Helvetica Neue"/>
                        </a:defRPr>
                      </a:pPr>
                      <a:r>
                        <a:rPr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 neither </a:t>
                      </a:r>
                      <a:r>
                        <a:rPr sz="12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(P5)</a:t>
                      </a:r>
                    </a:p>
                  </a:txBody>
                  <a:tcPr marL="64802" marR="64802" marT="64802" marB="64802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B0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0" name="Simple FTM (with variation in mean task threshold only)"/>
          <p:cNvSpPr txBox="1"/>
          <p:nvPr/>
        </p:nvSpPr>
        <p:spPr>
          <a:xfrm rot="16200000">
            <a:off x="489821" y="2397819"/>
            <a:ext cx="1210613" cy="7437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380" tIns="25380" rIns="25380" bIns="25380" anchor="ctr">
            <a:spAutoFit/>
          </a:bodyPr>
          <a:lstStyle/>
          <a:p>
            <a:pPr marL="0" marR="0" lvl="0" indent="0" algn="ctr" defTabSz="60909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/>
            </a:pPr>
            <a:r>
              <a: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Simple FTM</a:t>
            </a:r>
            <a:r>
              <a:rPr kumimoji="0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defTabSz="60909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/>
            </a:pP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(with variation in mean</a:t>
            </a:r>
            <a:r>
              <a:rPr lang="en-US" sz="1100" kern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response</a:t>
            </a: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 threshold only)</a:t>
            </a:r>
          </a:p>
        </p:txBody>
      </p:sp>
      <p:sp>
        <p:nvSpPr>
          <p:cNvPr id="121" name="Extended FTM (with variation in other biologically relevant params)"/>
          <p:cNvSpPr txBox="1"/>
          <p:nvPr/>
        </p:nvSpPr>
        <p:spPr>
          <a:xfrm rot="16200000">
            <a:off x="523754" y="3963593"/>
            <a:ext cx="1142745" cy="7437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380" tIns="25380" rIns="25380" bIns="25380" anchor="ctr">
            <a:spAutoFit/>
          </a:bodyPr>
          <a:lstStyle/>
          <a:p>
            <a:pPr marL="0" marR="0" lvl="0" indent="0" algn="ctr" defTabSz="60909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/>
            </a:pPr>
            <a:r>
              <a: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Extended FTM</a:t>
            </a: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 (with variation in other biologically relevant params)</a:t>
            </a:r>
          </a:p>
        </p:txBody>
      </p:sp>
      <p:sp>
        <p:nvSpPr>
          <p:cNvPr id="122" name="Type of Fixed Threshold Model (FTM)"/>
          <p:cNvSpPr txBox="1"/>
          <p:nvPr/>
        </p:nvSpPr>
        <p:spPr>
          <a:xfrm rot="16200000">
            <a:off x="-1081541" y="3427716"/>
            <a:ext cx="3008797" cy="25131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380" tIns="25380" rIns="25380" bIns="25380" anchor="ctr">
            <a:spAutoFit/>
          </a:bodyPr>
          <a:lstStyle>
            <a:lvl1pPr>
              <a:defRPr sz="1800"/>
            </a:lvl1pPr>
          </a:lstStyle>
          <a:p>
            <a:pPr marL="0" marR="0" lvl="0" indent="0" algn="ctr" defTabSz="60909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Type of Fixed Threshold Model (FTM)</a:t>
            </a:r>
          </a:p>
        </p:txBody>
      </p:sp>
      <p:graphicFrame>
        <p:nvGraphicFramePr>
          <p:cNvPr id="123" name="Table"/>
          <p:cNvGraphicFramePr/>
          <p:nvPr>
            <p:extLst>
              <p:ext uri="{D42A27DB-BD31-4B8C-83A1-F6EECF244321}">
                <p14:modId xmlns:p14="http://schemas.microsoft.com/office/powerpoint/2010/main" val="1751851052"/>
              </p:ext>
            </p:extLst>
          </p:nvPr>
        </p:nvGraphicFramePr>
        <p:xfrm>
          <a:off x="4285087" y="5264458"/>
          <a:ext cx="3402093" cy="585926"/>
        </p:xfrm>
        <a:graphic>
          <a:graphicData uri="http://schemas.openxmlformats.org/drawingml/2006/table">
            <a:tbl>
              <a:tblPr/>
              <a:tblGrid>
                <a:gridCol w="306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5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963">
                <a:tc>
                  <a:txBody>
                    <a:bodyPr/>
                    <a:lstStyle/>
                    <a:p>
                      <a:pPr algn="l" defTabSz="914400">
                        <a:defRPr sz="1200">
                          <a:sym typeface="Helvetica Neue"/>
                        </a:defRPr>
                      </a:pPr>
                      <a:endParaRPr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8FB0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>
                          <a:sym typeface="Helvetica Neue"/>
                        </a:defRPr>
                      </a:pPr>
                      <a:r>
                        <a:rPr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experiments </a:t>
                      </a:r>
                      <a:r>
                        <a:rPr sz="1400" dirty="0">
                          <a:solidFill>
                            <a:srgbClr val="8FB0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agree</a:t>
                      </a:r>
                      <a:r>
                        <a:rPr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with prediction</a:t>
                      </a:r>
                    </a:p>
                  </a:txBody>
                  <a:tcPr marL="57145" marR="57145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963">
                <a:tc>
                  <a:txBody>
                    <a:bodyPr/>
                    <a:lstStyle/>
                    <a:p>
                      <a:pPr defTabSz="914400">
                        <a:defRPr sz="1600" i="1">
                          <a:sym typeface="Helvetica Neue"/>
                        </a:defRPr>
                      </a:pPr>
                      <a:endParaRPr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noFill/>
                      <a:miter lim="400000"/>
                    </a:lnR>
                    <a:lnT w="0">
                      <a:noFill/>
                      <a:miter lim="400000"/>
                    </a:lnT>
                    <a:lnB w="0">
                      <a:miter lim="400000"/>
                    </a:lnB>
                    <a:solidFill>
                      <a:schemeClr val="accent5">
                        <a:hueOff val="-82419"/>
                        <a:satOff val="-9513"/>
                        <a:lumOff val="-16343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>
                          <a:sym typeface="Helvetica Neue"/>
                        </a:defRPr>
                      </a:pPr>
                      <a:r>
                        <a:rPr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experiments </a:t>
                      </a:r>
                      <a:r>
                        <a:rPr sz="1400" dirty="0">
                          <a:solidFill>
                            <a:srgbClr val="CA1D1F">
                              <a:alpha val="50000"/>
                            </a:srgb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disagree</a:t>
                      </a:r>
                      <a:r>
                        <a:rPr sz="1400" dirty="0">
                          <a:solidFill>
                            <a:srgbClr val="FBC9C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 prediction</a:t>
                      </a:r>
                    </a:p>
                  </a:txBody>
                  <a:tcPr marL="57145" marR="0" marT="0" marB="0" anchor="ctr" horzOverflow="overflow">
                    <a:lnL w="0">
                      <a:noFill/>
                      <a:miter lim="400000"/>
                    </a:lnL>
                    <a:lnR w="0">
                      <a:miter lim="400000"/>
                    </a:lnR>
                    <a:lnT w="0">
                      <a:noFill/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9715090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3DEA8629-13B6-7240-A27C-B4B5A5095B22}"/>
              </a:ext>
            </a:extLst>
          </p:cNvPr>
          <p:cNvSpPr txBox="1"/>
          <p:nvPr/>
        </p:nvSpPr>
        <p:spPr>
          <a:xfrm>
            <a:off x="3956050" y="1486062"/>
            <a:ext cx="532050" cy="31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9C2A4A-EBF4-9C43-A9EF-B4FE051397FD}"/>
              </a:ext>
            </a:extLst>
          </p:cNvPr>
          <p:cNvSpPr txBox="1"/>
          <p:nvPr/>
        </p:nvSpPr>
        <p:spPr>
          <a:xfrm>
            <a:off x="0" y="1486062"/>
            <a:ext cx="532050" cy="31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A01737-7917-C44D-B488-B84B8692F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50" y="1797278"/>
            <a:ext cx="3928521" cy="31428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8E8869-98EE-1A4E-BE6B-F185615D4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29" y="1797279"/>
            <a:ext cx="3928521" cy="314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84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FFBEB6D-1067-6E40-9E92-ACC1A0195EA5}"/>
              </a:ext>
            </a:extLst>
          </p:cNvPr>
          <p:cNvGrpSpPr/>
          <p:nvPr/>
        </p:nvGrpSpPr>
        <p:grpSpPr>
          <a:xfrm>
            <a:off x="1411971" y="-7065"/>
            <a:ext cx="5094507" cy="6490415"/>
            <a:chOff x="0" y="-1935001"/>
            <a:chExt cx="7913981" cy="10156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8D9A971-5C17-FA4D-AE4E-D33B19498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3995" y="3364349"/>
              <a:ext cx="4229986" cy="485665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B894BB7-CF0D-3745-B183-175510696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3364349"/>
              <a:ext cx="4229986" cy="485664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1E58C93-E278-C34A-B421-721451A6D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83995" y="-1499662"/>
              <a:ext cx="4229986" cy="485664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60DE2FD-9935-D249-950F-FE366DBB2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" y="-1492301"/>
              <a:ext cx="4229984" cy="4856649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8EA217-6F2C-0943-8D48-F70EC12EC200}"/>
                </a:ext>
              </a:extLst>
            </p:cNvPr>
            <p:cNvSpPr txBox="1"/>
            <p:nvPr/>
          </p:nvSpPr>
          <p:spPr>
            <a:xfrm>
              <a:off x="225765" y="-1935001"/>
              <a:ext cx="899103" cy="529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BEC22-8FD3-4646-AE1A-C6C1C5D5E1E6}"/>
                </a:ext>
              </a:extLst>
            </p:cNvPr>
            <p:cNvSpPr txBox="1"/>
            <p:nvPr/>
          </p:nvSpPr>
          <p:spPr>
            <a:xfrm>
              <a:off x="3912263" y="-1934999"/>
              <a:ext cx="899103" cy="529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C86BD2-9FE9-8C4D-A835-2EAAEE829653}"/>
                </a:ext>
              </a:extLst>
            </p:cNvPr>
            <p:cNvSpPr txBox="1"/>
            <p:nvPr/>
          </p:nvSpPr>
          <p:spPr>
            <a:xfrm>
              <a:off x="228269" y="2891321"/>
              <a:ext cx="899103" cy="529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C8A2EA-F668-DD43-A074-9F1F726F28A7}"/>
                </a:ext>
              </a:extLst>
            </p:cNvPr>
            <p:cNvSpPr txBox="1"/>
            <p:nvPr/>
          </p:nvSpPr>
          <p:spPr>
            <a:xfrm>
              <a:off x="3912263" y="2898680"/>
              <a:ext cx="899103" cy="529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1145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A84E907-5290-6248-A782-79A0823CBA34}"/>
              </a:ext>
            </a:extLst>
          </p:cNvPr>
          <p:cNvGrpSpPr>
            <a:grpSpLocks noChangeAspect="1"/>
          </p:cNvGrpSpPr>
          <p:nvPr/>
        </p:nvGrpSpPr>
        <p:grpSpPr>
          <a:xfrm>
            <a:off x="-58198" y="3311957"/>
            <a:ext cx="2608682" cy="3171393"/>
            <a:chOff x="1349839" y="-6293"/>
            <a:chExt cx="2785122" cy="338589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60DE2FD-9935-D249-950F-FE366DBB2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11972" y="275852"/>
              <a:ext cx="2722989" cy="3103748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8EA217-6F2C-0943-8D48-F70EC12EC200}"/>
                </a:ext>
              </a:extLst>
            </p:cNvPr>
            <p:cNvSpPr txBox="1"/>
            <p:nvPr/>
          </p:nvSpPr>
          <p:spPr>
            <a:xfrm>
              <a:off x="1349839" y="-6293"/>
              <a:ext cx="5787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DE81728-7576-004D-8F69-58886B6402DE}"/>
              </a:ext>
            </a:extLst>
          </p:cNvPr>
          <p:cNvGrpSpPr>
            <a:grpSpLocks noChangeAspect="1"/>
          </p:cNvGrpSpPr>
          <p:nvPr/>
        </p:nvGrpSpPr>
        <p:grpSpPr>
          <a:xfrm>
            <a:off x="5316676" y="3333982"/>
            <a:ext cx="2601776" cy="3151766"/>
            <a:chOff x="3728733" y="9962"/>
            <a:chExt cx="2777745" cy="336493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1E58C93-E278-C34A-B421-721451A6D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83488" y="271148"/>
              <a:ext cx="2722990" cy="310374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BEC22-8FD3-4646-AE1A-C6C1C5D5E1E6}"/>
                </a:ext>
              </a:extLst>
            </p:cNvPr>
            <p:cNvSpPr txBox="1"/>
            <p:nvPr/>
          </p:nvSpPr>
          <p:spPr>
            <a:xfrm>
              <a:off x="3728733" y="9962"/>
              <a:ext cx="5787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988E11-6252-A940-84F3-2690A1CE234E}"/>
              </a:ext>
            </a:extLst>
          </p:cNvPr>
          <p:cNvGrpSpPr>
            <a:grpSpLocks noChangeAspect="1"/>
          </p:cNvGrpSpPr>
          <p:nvPr/>
        </p:nvGrpSpPr>
        <p:grpSpPr>
          <a:xfrm>
            <a:off x="5316676" y="22240"/>
            <a:ext cx="2601773" cy="3143075"/>
            <a:chOff x="1335316" y="3101234"/>
            <a:chExt cx="2799645" cy="338211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B894BB7-CF0D-3745-B183-175510696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11971" y="3379601"/>
              <a:ext cx="2722990" cy="3103748"/>
            </a:xfrm>
            <a:prstGeom prst="rect">
              <a:avLst/>
            </a:prstGeom>
            <a:ln>
              <a:noFill/>
            </a:ln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C86BD2-9FE9-8C4D-A835-2EAAEE829653}"/>
                </a:ext>
              </a:extLst>
            </p:cNvPr>
            <p:cNvSpPr txBox="1"/>
            <p:nvPr/>
          </p:nvSpPr>
          <p:spPr>
            <a:xfrm>
              <a:off x="1335316" y="3101234"/>
              <a:ext cx="57878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67437C8-B71E-FC40-BA91-88A141661B00}"/>
              </a:ext>
            </a:extLst>
          </p:cNvPr>
          <p:cNvGrpSpPr>
            <a:grpSpLocks noChangeAspect="1"/>
          </p:cNvGrpSpPr>
          <p:nvPr/>
        </p:nvGrpSpPr>
        <p:grpSpPr>
          <a:xfrm>
            <a:off x="-58096" y="9548"/>
            <a:ext cx="2619673" cy="3175711"/>
            <a:chOff x="3709087" y="3092200"/>
            <a:chExt cx="2797391" cy="33911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8D9A971-5C17-FA4D-AE4E-D33B19498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83488" y="3379601"/>
              <a:ext cx="2722990" cy="3103749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C8A2EA-F668-DD43-A074-9F1F726F28A7}"/>
                </a:ext>
              </a:extLst>
            </p:cNvPr>
            <p:cNvSpPr txBox="1"/>
            <p:nvPr/>
          </p:nvSpPr>
          <p:spPr>
            <a:xfrm>
              <a:off x="3709087" y="3092200"/>
              <a:ext cx="5787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</a:t>
              </a:r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366BA748-6647-EF42-9D1A-6D79A2BA35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9173" y="1871625"/>
            <a:ext cx="2740100" cy="27401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396A4478-41EF-6B4D-B23C-2A4BA2D8DABE}"/>
              </a:ext>
            </a:extLst>
          </p:cNvPr>
          <p:cNvSpPr/>
          <p:nvPr/>
        </p:nvSpPr>
        <p:spPr>
          <a:xfrm>
            <a:off x="43032" y="3342196"/>
            <a:ext cx="2499084" cy="3094176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F86A746-90CC-4240-986F-1335AE691A55}"/>
              </a:ext>
            </a:extLst>
          </p:cNvPr>
          <p:cNvSpPr/>
          <p:nvPr/>
        </p:nvSpPr>
        <p:spPr>
          <a:xfrm>
            <a:off x="43031" y="46979"/>
            <a:ext cx="2499085" cy="3094177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FB9D9C-9342-6748-AB68-E0695D7BA19D}"/>
              </a:ext>
            </a:extLst>
          </p:cNvPr>
          <p:cNvSpPr/>
          <p:nvPr/>
        </p:nvSpPr>
        <p:spPr>
          <a:xfrm>
            <a:off x="5387913" y="46978"/>
            <a:ext cx="2502942" cy="3098952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72F0A53-93E3-CD44-83A9-5A79649E4C74}"/>
              </a:ext>
            </a:extLst>
          </p:cNvPr>
          <p:cNvSpPr/>
          <p:nvPr/>
        </p:nvSpPr>
        <p:spPr>
          <a:xfrm>
            <a:off x="5391772" y="3342196"/>
            <a:ext cx="2499083" cy="3094175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7F1EE56F-D0B6-B745-84B1-36ADB5D54CBB}"/>
              </a:ext>
            </a:extLst>
          </p:cNvPr>
          <p:cNvSpPr/>
          <p:nvPr/>
        </p:nvSpPr>
        <p:spPr>
          <a:xfrm>
            <a:off x="839096" y="1172584"/>
            <a:ext cx="2936838" cy="2345167"/>
          </a:xfrm>
          <a:prstGeom prst="arc">
            <a:avLst>
              <a:gd name="adj1" fmla="val 16841095"/>
              <a:gd name="adj2" fmla="val 21405519"/>
            </a:avLst>
          </a:pr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3099CE58-D099-6B46-A410-341B25E5F32C}"/>
              </a:ext>
            </a:extLst>
          </p:cNvPr>
          <p:cNvSpPr/>
          <p:nvPr/>
        </p:nvSpPr>
        <p:spPr>
          <a:xfrm rot="5100000" flipH="1">
            <a:off x="4951983" y="3397849"/>
            <a:ext cx="275524" cy="551256"/>
          </a:xfrm>
          <a:custGeom>
            <a:avLst/>
            <a:gdLst>
              <a:gd name="connsiteX0" fmla="*/ 1468419 w 2936838"/>
              <a:gd name="connsiteY0" fmla="*/ 0 h 2903536"/>
              <a:gd name="connsiteX1" fmla="*/ 2934435 w 2936838"/>
              <a:gd name="connsiteY1" fmla="*/ 1368744 h 2903536"/>
              <a:gd name="connsiteX2" fmla="*/ 1468419 w 2936838"/>
              <a:gd name="connsiteY2" fmla="*/ 1451768 h 2903536"/>
              <a:gd name="connsiteX3" fmla="*/ 1468419 w 2936838"/>
              <a:gd name="connsiteY3" fmla="*/ 0 h 2903536"/>
              <a:gd name="connsiteX0" fmla="*/ 1468419 w 2936838"/>
              <a:gd name="connsiteY0" fmla="*/ 0 h 2903536"/>
              <a:gd name="connsiteX1" fmla="*/ 2934435 w 2936838"/>
              <a:gd name="connsiteY1" fmla="*/ 1368744 h 2903536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2" fmla="*/ 0 w 1466016"/>
              <a:gd name="connsiteY2" fmla="*/ 1451768 h 1451768"/>
              <a:gd name="connsiteX3" fmla="*/ 0 w 1466016"/>
              <a:gd name="connsiteY3" fmla="*/ 0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2" fmla="*/ 0 w 1466016"/>
              <a:gd name="connsiteY2" fmla="*/ 1451768 h 1451768"/>
              <a:gd name="connsiteX3" fmla="*/ 0 w 1466016"/>
              <a:gd name="connsiteY3" fmla="*/ 0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66016" h="1451768" stroke="0" extrusionOk="0">
                <a:moveTo>
                  <a:pt x="0" y="0"/>
                </a:moveTo>
                <a:cubicBezTo>
                  <a:pt x="778364" y="0"/>
                  <a:pt x="1089577" y="809745"/>
                  <a:pt x="1466016" y="1368744"/>
                </a:cubicBezTo>
                <a:lnTo>
                  <a:pt x="0" y="1451768"/>
                </a:lnTo>
                <a:lnTo>
                  <a:pt x="0" y="0"/>
                </a:lnTo>
                <a:close/>
              </a:path>
              <a:path w="1466016" h="1451768" fill="none">
                <a:moveTo>
                  <a:pt x="0" y="0"/>
                </a:moveTo>
                <a:cubicBezTo>
                  <a:pt x="778364" y="0"/>
                  <a:pt x="1421502" y="600466"/>
                  <a:pt x="1466016" y="1368744"/>
                </a:cubicBezTo>
              </a:path>
            </a:pathLst>
          </a:cu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6200000" flipH="1" flipV="1">
            <a:off x="1072469" y="1866962"/>
            <a:ext cx="2496794" cy="2936838"/>
          </a:xfrm>
          <a:prstGeom prst="arc">
            <a:avLst>
              <a:gd name="adj1" fmla="val 16908147"/>
              <a:gd name="adj2" fmla="val 21018208"/>
            </a:avLst>
          </a:prstGeom>
          <a:ln w="19050">
            <a:solidFill>
              <a:schemeClr val="bg2">
                <a:lumMod val="75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flipH="1">
            <a:off x="3646841" y="1735223"/>
            <a:ext cx="4001845" cy="3987845"/>
          </a:xfrm>
          <a:prstGeom prst="arc">
            <a:avLst>
              <a:gd name="adj1" fmla="val 16629002"/>
              <a:gd name="adj2" fmla="val 20317749"/>
            </a:avLst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23DCC3-C862-8C42-A4DA-E70E20BFB814}"/>
              </a:ext>
            </a:extLst>
          </p:cNvPr>
          <p:cNvSpPr txBox="1"/>
          <p:nvPr/>
        </p:nvSpPr>
        <p:spPr>
          <a:xfrm>
            <a:off x="670829" y="106557"/>
            <a:ext cx="1771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Amplification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3F4DC70-1EA9-4149-AFF0-F773D783C706}"/>
              </a:ext>
            </a:extLst>
          </p:cNvPr>
          <p:cNvSpPr txBox="1"/>
          <p:nvPr/>
        </p:nvSpPr>
        <p:spPr>
          <a:xfrm>
            <a:off x="670829" y="3388644"/>
            <a:ext cx="1771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Downward contagion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621244-D874-B242-88CF-8CC803F84200}"/>
              </a:ext>
            </a:extLst>
          </p:cNvPr>
          <p:cNvSpPr txBox="1"/>
          <p:nvPr/>
        </p:nvSpPr>
        <p:spPr>
          <a:xfrm>
            <a:off x="6048639" y="112266"/>
            <a:ext cx="1771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No effect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B22680-8FCF-564A-A59A-6339D506D934}"/>
              </a:ext>
            </a:extLst>
          </p:cNvPr>
          <p:cNvSpPr txBox="1"/>
          <p:nvPr/>
        </p:nvSpPr>
        <p:spPr>
          <a:xfrm>
            <a:off x="6037881" y="3388644"/>
            <a:ext cx="1771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Upward contagion</a:t>
            </a:r>
          </a:p>
        </p:txBody>
      </p:sp>
    </p:spTree>
    <p:extLst>
      <p:ext uri="{BB962C8B-B14F-4D97-AF65-F5344CB8AC3E}">
        <p14:creationId xmlns:p14="http://schemas.microsoft.com/office/powerpoint/2010/main" val="3957747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E3686116-9881-A94B-8B48-DC0833836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481" y="1860931"/>
            <a:ext cx="2761488" cy="2761488"/>
          </a:xfrm>
          <a:prstGeom prst="rect">
            <a:avLst/>
          </a:prstGeom>
        </p:spPr>
      </p:pic>
      <p:sp>
        <p:nvSpPr>
          <p:cNvPr id="50" name="Arc 49">
            <a:extLst>
              <a:ext uri="{FF2B5EF4-FFF2-40B4-BE49-F238E27FC236}">
                <a16:creationId xmlns:a16="http://schemas.microsoft.com/office/drawing/2014/main" id="{7F1EE56F-D0B6-B745-84B1-36ADB5D54CBB}"/>
              </a:ext>
            </a:extLst>
          </p:cNvPr>
          <p:cNvSpPr/>
          <p:nvPr/>
        </p:nvSpPr>
        <p:spPr>
          <a:xfrm>
            <a:off x="785931" y="1193850"/>
            <a:ext cx="3016664" cy="2345167"/>
          </a:xfrm>
          <a:prstGeom prst="arc">
            <a:avLst>
              <a:gd name="adj1" fmla="val 16841095"/>
              <a:gd name="adj2" fmla="val 21188693"/>
            </a:avLst>
          </a:pr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3099CE58-D099-6B46-A410-341B25E5F32C}"/>
              </a:ext>
            </a:extLst>
          </p:cNvPr>
          <p:cNvSpPr/>
          <p:nvPr/>
        </p:nvSpPr>
        <p:spPr>
          <a:xfrm rot="21300000" flipH="1">
            <a:off x="4798982" y="1662273"/>
            <a:ext cx="589540" cy="542833"/>
          </a:xfrm>
          <a:custGeom>
            <a:avLst/>
            <a:gdLst>
              <a:gd name="connsiteX0" fmla="*/ 1468419 w 2936838"/>
              <a:gd name="connsiteY0" fmla="*/ 0 h 2903536"/>
              <a:gd name="connsiteX1" fmla="*/ 2934435 w 2936838"/>
              <a:gd name="connsiteY1" fmla="*/ 1368744 h 2903536"/>
              <a:gd name="connsiteX2" fmla="*/ 1468419 w 2936838"/>
              <a:gd name="connsiteY2" fmla="*/ 1451768 h 2903536"/>
              <a:gd name="connsiteX3" fmla="*/ 1468419 w 2936838"/>
              <a:gd name="connsiteY3" fmla="*/ 0 h 2903536"/>
              <a:gd name="connsiteX0" fmla="*/ 1468419 w 2936838"/>
              <a:gd name="connsiteY0" fmla="*/ 0 h 2903536"/>
              <a:gd name="connsiteX1" fmla="*/ 2934435 w 2936838"/>
              <a:gd name="connsiteY1" fmla="*/ 1368744 h 2903536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2" fmla="*/ 0 w 1466016"/>
              <a:gd name="connsiteY2" fmla="*/ 1451768 h 1451768"/>
              <a:gd name="connsiteX3" fmla="*/ 0 w 1466016"/>
              <a:gd name="connsiteY3" fmla="*/ 0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2" fmla="*/ 0 w 1466016"/>
              <a:gd name="connsiteY2" fmla="*/ 1451768 h 1451768"/>
              <a:gd name="connsiteX3" fmla="*/ 0 w 1466016"/>
              <a:gd name="connsiteY3" fmla="*/ 0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66016" h="1451768" stroke="0" extrusionOk="0">
                <a:moveTo>
                  <a:pt x="0" y="0"/>
                </a:moveTo>
                <a:cubicBezTo>
                  <a:pt x="778364" y="0"/>
                  <a:pt x="1089577" y="809745"/>
                  <a:pt x="1466016" y="1368744"/>
                </a:cubicBezTo>
                <a:lnTo>
                  <a:pt x="0" y="1451768"/>
                </a:lnTo>
                <a:lnTo>
                  <a:pt x="0" y="0"/>
                </a:lnTo>
                <a:close/>
              </a:path>
              <a:path w="1466016" h="1451768" fill="none">
                <a:moveTo>
                  <a:pt x="0" y="0"/>
                </a:moveTo>
                <a:cubicBezTo>
                  <a:pt x="778364" y="0"/>
                  <a:pt x="1421502" y="600466"/>
                  <a:pt x="1466016" y="1368744"/>
                </a:cubicBezTo>
              </a:path>
            </a:pathLst>
          </a:cu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rot="16200000" flipV="1">
            <a:off x="2939387" y="2074924"/>
            <a:ext cx="1664783" cy="3143838"/>
          </a:xfrm>
          <a:prstGeom prst="arc">
            <a:avLst>
              <a:gd name="adj1" fmla="val 16344082"/>
              <a:gd name="adj2" fmla="val 20852633"/>
            </a:avLst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6200000" flipH="1" flipV="1">
            <a:off x="1467587" y="1863016"/>
            <a:ext cx="1790345" cy="3020626"/>
          </a:xfrm>
          <a:prstGeom prst="arc">
            <a:avLst>
              <a:gd name="adj1" fmla="val 17006829"/>
              <a:gd name="adj2" fmla="val 21084561"/>
            </a:avLst>
          </a:prstGeom>
          <a:ln w="19050">
            <a:solidFill>
              <a:schemeClr val="bg2">
                <a:lumMod val="75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5B16F9C-99AB-F945-80C1-7F1F423A1BC7}"/>
              </a:ext>
            </a:extLst>
          </p:cNvPr>
          <p:cNvGrpSpPr/>
          <p:nvPr/>
        </p:nvGrpSpPr>
        <p:grpSpPr>
          <a:xfrm>
            <a:off x="-58094" y="3307641"/>
            <a:ext cx="2619673" cy="3175709"/>
            <a:chOff x="-58094" y="9550"/>
            <a:chExt cx="2619673" cy="317570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67437C8-B71E-FC40-BA91-88A141661B0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58094" y="9550"/>
              <a:ext cx="2619673" cy="3175709"/>
              <a:chOff x="3709087" y="3092200"/>
              <a:chExt cx="2797390" cy="339114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08D9A971-5C17-FA4D-AE4E-D33B19498F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83487" y="3379598"/>
                <a:ext cx="2722990" cy="3103747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CC8A2EA-F668-DD43-A074-9F1F726F28A7}"/>
                  </a:ext>
                </a:extLst>
              </p:cNvPr>
              <p:cNvSpPr txBox="1"/>
              <p:nvPr/>
            </p:nvSpPr>
            <p:spPr>
              <a:xfrm>
                <a:off x="3709087" y="3092200"/>
                <a:ext cx="5787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d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F86A746-90CC-4240-986F-1335AE691A55}"/>
                </a:ext>
              </a:extLst>
            </p:cNvPr>
            <p:cNvSpPr/>
            <p:nvPr/>
          </p:nvSpPr>
          <p:spPr>
            <a:xfrm>
              <a:off x="43031" y="46979"/>
              <a:ext cx="2499085" cy="3094177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523DCC3-C862-8C42-A4DA-E70E20BFB814}"/>
                </a:ext>
              </a:extLst>
            </p:cNvPr>
            <p:cNvSpPr txBox="1"/>
            <p:nvPr/>
          </p:nvSpPr>
          <p:spPr>
            <a:xfrm>
              <a:off x="670829" y="106557"/>
              <a:ext cx="1771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Amplification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518B814-7DC7-BC4D-9421-D06D1CDE7D08}"/>
              </a:ext>
            </a:extLst>
          </p:cNvPr>
          <p:cNvGrpSpPr/>
          <p:nvPr/>
        </p:nvGrpSpPr>
        <p:grpSpPr>
          <a:xfrm>
            <a:off x="-58094" y="14184"/>
            <a:ext cx="2608682" cy="3171393"/>
            <a:chOff x="-58198" y="3311957"/>
            <a:chExt cx="2608682" cy="31713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A84E907-5290-6248-A782-79A0823CBA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58198" y="3311957"/>
              <a:ext cx="2608682" cy="3171393"/>
              <a:chOff x="1349839" y="-6293"/>
              <a:chExt cx="2785122" cy="3385893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60DE2FD-9935-D249-950F-FE366DBB2A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11972" y="275852"/>
                <a:ext cx="2722989" cy="3103748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8EA217-6F2C-0943-8D48-F70EC12EC200}"/>
                  </a:ext>
                </a:extLst>
              </p:cNvPr>
              <p:cNvSpPr txBox="1"/>
              <p:nvPr/>
            </p:nvSpPr>
            <p:spPr>
              <a:xfrm>
                <a:off x="1349839" y="-6293"/>
                <a:ext cx="5787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a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96A4478-41EF-6B4D-B23C-2A4BA2D8DABE}"/>
                </a:ext>
              </a:extLst>
            </p:cNvPr>
            <p:cNvSpPr/>
            <p:nvPr/>
          </p:nvSpPr>
          <p:spPr>
            <a:xfrm>
              <a:off x="43032" y="3342196"/>
              <a:ext cx="2499084" cy="3094176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3F4DC70-1EA9-4149-AFF0-F773D783C706}"/>
                </a:ext>
              </a:extLst>
            </p:cNvPr>
            <p:cNvSpPr txBox="1"/>
            <p:nvPr/>
          </p:nvSpPr>
          <p:spPr>
            <a:xfrm>
              <a:off x="670829" y="3388644"/>
              <a:ext cx="1771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Downward contagion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9115EA-2FB8-6346-B2E2-C1E514C8EF31}"/>
              </a:ext>
            </a:extLst>
          </p:cNvPr>
          <p:cNvGrpSpPr/>
          <p:nvPr/>
        </p:nvGrpSpPr>
        <p:grpSpPr>
          <a:xfrm>
            <a:off x="5273538" y="3293637"/>
            <a:ext cx="2601773" cy="3143075"/>
            <a:chOff x="5316676" y="22240"/>
            <a:chExt cx="2601773" cy="314307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5988E11-6252-A940-84F3-2690A1CE234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16676" y="22240"/>
              <a:ext cx="2601773" cy="3143075"/>
              <a:chOff x="1335316" y="3101234"/>
              <a:chExt cx="2799645" cy="338211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B894BB7-CF0D-3745-B183-1755106961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11971" y="3379601"/>
                <a:ext cx="2722990" cy="3103748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C86BD2-9FE9-8C4D-A835-2EAAEE829653}"/>
                  </a:ext>
                </a:extLst>
              </p:cNvPr>
              <p:cNvSpPr txBox="1"/>
              <p:nvPr/>
            </p:nvSpPr>
            <p:spPr>
              <a:xfrm>
                <a:off x="1335316" y="3101234"/>
                <a:ext cx="57878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FB9D9C-9342-6748-AB68-E0695D7BA19D}"/>
                </a:ext>
              </a:extLst>
            </p:cNvPr>
            <p:cNvSpPr/>
            <p:nvPr/>
          </p:nvSpPr>
          <p:spPr>
            <a:xfrm>
              <a:off x="5386835" y="46978"/>
              <a:ext cx="2496312" cy="3098952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E621244-D874-B242-88CF-8CC803F84200}"/>
                </a:ext>
              </a:extLst>
            </p:cNvPr>
            <p:cNvSpPr txBox="1"/>
            <p:nvPr/>
          </p:nvSpPr>
          <p:spPr>
            <a:xfrm>
              <a:off x="6048639" y="112266"/>
              <a:ext cx="1771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No effect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3343D7-FCA7-644A-8765-3A703946A4E5}"/>
              </a:ext>
            </a:extLst>
          </p:cNvPr>
          <p:cNvGrpSpPr/>
          <p:nvPr/>
        </p:nvGrpSpPr>
        <p:grpSpPr>
          <a:xfrm>
            <a:off x="5273538" y="37948"/>
            <a:ext cx="2601776" cy="3151766"/>
            <a:chOff x="5316676" y="3333982"/>
            <a:chExt cx="2601776" cy="315176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DE81728-7576-004D-8F69-58886B6402D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16676" y="3333982"/>
              <a:ext cx="2601776" cy="3151766"/>
              <a:chOff x="3728733" y="9962"/>
              <a:chExt cx="2777745" cy="3364934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21E58C93-E278-C34A-B421-721451A6D6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83488" y="271148"/>
                <a:ext cx="2722990" cy="3103748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BBEC22-8FD3-4646-AE1A-C6C1C5D5E1E6}"/>
                  </a:ext>
                </a:extLst>
              </p:cNvPr>
              <p:cNvSpPr txBox="1"/>
              <p:nvPr/>
            </p:nvSpPr>
            <p:spPr>
              <a:xfrm>
                <a:off x="3728733" y="9962"/>
                <a:ext cx="5787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b</a:t>
                </a:r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72F0A53-93E3-CD44-83A9-5A79649E4C74}"/>
                </a:ext>
              </a:extLst>
            </p:cNvPr>
            <p:cNvSpPr/>
            <p:nvPr/>
          </p:nvSpPr>
          <p:spPr>
            <a:xfrm>
              <a:off x="5391772" y="3342196"/>
              <a:ext cx="2499083" cy="3094175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8B22680-8FCF-564A-A59A-6339D506D934}"/>
                </a:ext>
              </a:extLst>
            </p:cNvPr>
            <p:cNvSpPr txBox="1"/>
            <p:nvPr/>
          </p:nvSpPr>
          <p:spPr>
            <a:xfrm>
              <a:off x="6037881" y="3388644"/>
              <a:ext cx="1771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Upward contagion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8E7F266-7467-FE46-9469-D94B82C96E1B}"/>
              </a:ext>
            </a:extLst>
          </p:cNvPr>
          <p:cNvSpPr txBox="1"/>
          <p:nvPr/>
        </p:nvSpPr>
        <p:spPr>
          <a:xfrm>
            <a:off x="4533799" y="3281491"/>
            <a:ext cx="703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E52421"/>
                </a:solidFill>
                <a:latin typeface="Helvetica" pitchFamily="2" charset="0"/>
                <a:cs typeface="Arial" panose="020B0604020202020204" pitchFamily="34" charset="0"/>
              </a:rPr>
              <a:t>𝛼</a:t>
            </a:r>
            <a:r>
              <a:rPr lang="en-US" sz="1200" baseline="30000" dirty="0">
                <a:solidFill>
                  <a:srgbClr val="E52421"/>
                </a:solidFill>
                <a:latin typeface="Helvetica" pitchFamily="2" charset="0"/>
                <a:cs typeface="Arial" panose="020B0604020202020204" pitchFamily="34" charset="0"/>
              </a:rPr>
              <a:t>X</a:t>
            </a:r>
            <a:r>
              <a:rPr lang="en-US" sz="1200" dirty="0">
                <a:solidFill>
                  <a:srgbClr val="E52421"/>
                </a:solidFill>
                <a:latin typeface="Helvetica" pitchFamily="2" charset="0"/>
                <a:cs typeface="Arial" panose="020B0604020202020204" pitchFamily="34" charset="0"/>
              </a:rPr>
              <a:t> = 6</a:t>
            </a:r>
          </a:p>
          <a:p>
            <a:r>
              <a:rPr lang="en-US" sz="1200" dirty="0">
                <a:solidFill>
                  <a:srgbClr val="2B4B9B"/>
                </a:solidFill>
                <a:latin typeface="Helvetica" pitchFamily="2" charset="0"/>
                <a:cs typeface="Arial" panose="020B0604020202020204" pitchFamily="34" charset="0"/>
              </a:rPr>
              <a:t>𝛼</a:t>
            </a:r>
            <a:r>
              <a:rPr lang="en-US" sz="1200" baseline="30000" dirty="0">
                <a:solidFill>
                  <a:srgbClr val="2B4B9B"/>
                </a:solidFill>
                <a:latin typeface="Helvetica" pitchFamily="2" charset="0"/>
                <a:cs typeface="Arial" panose="020B0604020202020204" pitchFamily="34" charset="0"/>
              </a:rPr>
              <a:t>Y</a:t>
            </a:r>
            <a:r>
              <a:rPr lang="en-US" sz="1200" dirty="0">
                <a:solidFill>
                  <a:srgbClr val="2B4B9B"/>
                </a:solidFill>
                <a:latin typeface="Helvetica" pitchFamily="2" charset="0"/>
                <a:cs typeface="Arial" panose="020B0604020202020204" pitchFamily="34" charset="0"/>
              </a:rPr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1217311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839A36E5-82EF-E346-8586-8B84F1B77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361" y="54612"/>
            <a:ext cx="3305908" cy="31046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545B596-5AA5-4945-910E-A174FB0EA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7200" y="3036520"/>
            <a:ext cx="2808646" cy="3245546"/>
          </a:xfrm>
          <a:prstGeom prst="rect">
            <a:avLst/>
          </a:prstGeom>
        </p:spPr>
      </p:pic>
      <p:sp>
        <p:nvSpPr>
          <p:cNvPr id="50" name="Arc 49">
            <a:extLst>
              <a:ext uri="{FF2B5EF4-FFF2-40B4-BE49-F238E27FC236}">
                <a16:creationId xmlns:a16="http://schemas.microsoft.com/office/drawing/2014/main" id="{7F1EE56F-D0B6-B745-84B1-36ADB5D54CBB}"/>
              </a:ext>
            </a:extLst>
          </p:cNvPr>
          <p:cNvSpPr/>
          <p:nvPr/>
        </p:nvSpPr>
        <p:spPr>
          <a:xfrm rot="19141424">
            <a:off x="1031500" y="128254"/>
            <a:ext cx="2929552" cy="2635856"/>
          </a:xfrm>
          <a:prstGeom prst="arc">
            <a:avLst>
              <a:gd name="adj1" fmla="val 17122527"/>
              <a:gd name="adj2" fmla="val 21551542"/>
            </a:avLst>
          </a:pr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3099CE58-D099-6B46-A410-341B25E5F32C}"/>
              </a:ext>
            </a:extLst>
          </p:cNvPr>
          <p:cNvSpPr/>
          <p:nvPr/>
        </p:nvSpPr>
        <p:spPr>
          <a:xfrm rot="400763" flipH="1">
            <a:off x="4828125" y="167030"/>
            <a:ext cx="1130281" cy="408453"/>
          </a:xfrm>
          <a:custGeom>
            <a:avLst/>
            <a:gdLst>
              <a:gd name="connsiteX0" fmla="*/ 1468419 w 2936838"/>
              <a:gd name="connsiteY0" fmla="*/ 0 h 2903536"/>
              <a:gd name="connsiteX1" fmla="*/ 2934435 w 2936838"/>
              <a:gd name="connsiteY1" fmla="*/ 1368744 h 2903536"/>
              <a:gd name="connsiteX2" fmla="*/ 1468419 w 2936838"/>
              <a:gd name="connsiteY2" fmla="*/ 1451768 h 2903536"/>
              <a:gd name="connsiteX3" fmla="*/ 1468419 w 2936838"/>
              <a:gd name="connsiteY3" fmla="*/ 0 h 2903536"/>
              <a:gd name="connsiteX0" fmla="*/ 1468419 w 2936838"/>
              <a:gd name="connsiteY0" fmla="*/ 0 h 2903536"/>
              <a:gd name="connsiteX1" fmla="*/ 2934435 w 2936838"/>
              <a:gd name="connsiteY1" fmla="*/ 1368744 h 2903536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2" fmla="*/ 0 w 1466016"/>
              <a:gd name="connsiteY2" fmla="*/ 1451768 h 1451768"/>
              <a:gd name="connsiteX3" fmla="*/ 0 w 1466016"/>
              <a:gd name="connsiteY3" fmla="*/ 0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2" fmla="*/ 0 w 1466016"/>
              <a:gd name="connsiteY2" fmla="*/ 1451768 h 1451768"/>
              <a:gd name="connsiteX3" fmla="*/ 0 w 1466016"/>
              <a:gd name="connsiteY3" fmla="*/ 0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66016" h="1451768" stroke="0" extrusionOk="0">
                <a:moveTo>
                  <a:pt x="0" y="0"/>
                </a:moveTo>
                <a:cubicBezTo>
                  <a:pt x="778364" y="0"/>
                  <a:pt x="1089577" y="809745"/>
                  <a:pt x="1466016" y="1368744"/>
                </a:cubicBezTo>
                <a:lnTo>
                  <a:pt x="0" y="1451768"/>
                </a:lnTo>
                <a:lnTo>
                  <a:pt x="0" y="0"/>
                </a:lnTo>
                <a:close/>
              </a:path>
              <a:path w="1466016" h="1451768" fill="none">
                <a:moveTo>
                  <a:pt x="0" y="0"/>
                </a:moveTo>
                <a:cubicBezTo>
                  <a:pt x="778364" y="0"/>
                  <a:pt x="1421502" y="600466"/>
                  <a:pt x="1466016" y="1368744"/>
                </a:cubicBezTo>
              </a:path>
            </a:pathLst>
          </a:cu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rot="15479090" flipV="1">
            <a:off x="-75742" y="2237118"/>
            <a:ext cx="7613645" cy="5293189"/>
          </a:xfrm>
          <a:prstGeom prst="arc">
            <a:avLst>
              <a:gd name="adj1" fmla="val 17631388"/>
              <a:gd name="adj2" fmla="val 20815625"/>
            </a:avLst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68FFD5D-1878-4043-B3D3-6F2FC94FFE78}"/>
              </a:ext>
            </a:extLst>
          </p:cNvPr>
          <p:cNvGrpSpPr/>
          <p:nvPr/>
        </p:nvGrpSpPr>
        <p:grpSpPr>
          <a:xfrm>
            <a:off x="2303721" y="3036519"/>
            <a:ext cx="3318703" cy="3431287"/>
            <a:chOff x="186675" y="-194993"/>
            <a:chExt cx="6102498" cy="630952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307D4E4-7D02-4047-8582-E3B4AB21BFB2}"/>
                </a:ext>
              </a:extLst>
            </p:cNvPr>
            <p:cNvCxnSpPr>
              <a:cxnSpLocks/>
            </p:cNvCxnSpPr>
            <p:nvPr/>
          </p:nvCxnSpPr>
          <p:spPr>
            <a:xfrm>
              <a:off x="2000254" y="5654723"/>
              <a:ext cx="3768921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891AFA-F877-6342-9C16-A81ED1CDEF25}"/>
                </a:ext>
              </a:extLst>
            </p:cNvPr>
            <p:cNvSpPr txBox="1"/>
            <p:nvPr/>
          </p:nvSpPr>
          <p:spPr>
            <a:xfrm>
              <a:off x="1366659" y="5661771"/>
              <a:ext cx="4922514" cy="452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C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X becomes more efficient relative to Y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5D1266F-19AC-0241-AAF6-57849EF30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9999" y="854467"/>
              <a:ext cx="0" cy="3848101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D2E4A4A-C872-794A-8C39-528400D778A1}"/>
                </a:ext>
              </a:extLst>
            </p:cNvPr>
            <p:cNvSpPr txBox="1"/>
            <p:nvPr/>
          </p:nvSpPr>
          <p:spPr>
            <a:xfrm rot="16200000">
              <a:off x="-2650121" y="2641803"/>
              <a:ext cx="6126347" cy="452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C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X becomes less sensitive to stimuli relative to Y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308A167-A527-214B-9F7E-05AF52A19B71}"/>
                </a:ext>
              </a:extLst>
            </p:cNvPr>
            <p:cNvSpPr txBox="1"/>
            <p:nvPr/>
          </p:nvSpPr>
          <p:spPr>
            <a:xfrm>
              <a:off x="1157752" y="4418888"/>
              <a:ext cx="1569713" cy="509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2B4B9B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Y</a:t>
              </a:r>
            </a:p>
          </p:txBody>
        </p:sp>
      </p:grp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6499870" flipH="1" flipV="1">
            <a:off x="49520" y="-1203467"/>
            <a:ext cx="3755503" cy="4210383"/>
          </a:xfrm>
          <a:prstGeom prst="arc">
            <a:avLst>
              <a:gd name="adj1" fmla="val 18117145"/>
              <a:gd name="adj2" fmla="val 21296112"/>
            </a:avLst>
          </a:prstGeom>
          <a:ln w="19050">
            <a:solidFill>
              <a:schemeClr val="bg2">
                <a:lumMod val="75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5B16F9C-99AB-F945-80C1-7F1F423A1BC7}"/>
              </a:ext>
            </a:extLst>
          </p:cNvPr>
          <p:cNvGrpSpPr>
            <a:grpSpLocks noChangeAspect="1"/>
          </p:cNvGrpSpPr>
          <p:nvPr/>
        </p:nvGrpSpPr>
        <p:grpSpPr>
          <a:xfrm>
            <a:off x="29641" y="2520998"/>
            <a:ext cx="1911095" cy="2316732"/>
            <a:chOff x="-58094" y="9550"/>
            <a:chExt cx="2619673" cy="317570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67437C8-B71E-FC40-BA91-88A141661B0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58094" y="9550"/>
              <a:ext cx="2619673" cy="3175709"/>
              <a:chOff x="3709087" y="3092200"/>
              <a:chExt cx="2797390" cy="339114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08D9A971-5C17-FA4D-AE4E-D33B19498F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83487" y="3379598"/>
                <a:ext cx="2722990" cy="3103747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CC8A2EA-F668-DD43-A074-9F1F726F28A7}"/>
                  </a:ext>
                </a:extLst>
              </p:cNvPr>
              <p:cNvSpPr txBox="1"/>
              <p:nvPr/>
            </p:nvSpPr>
            <p:spPr>
              <a:xfrm>
                <a:off x="3709087" y="3092200"/>
                <a:ext cx="578784" cy="450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d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F86A746-90CC-4240-986F-1335AE691A55}"/>
                </a:ext>
              </a:extLst>
            </p:cNvPr>
            <p:cNvSpPr/>
            <p:nvPr/>
          </p:nvSpPr>
          <p:spPr>
            <a:xfrm>
              <a:off x="43030" y="46978"/>
              <a:ext cx="2506865" cy="3108514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523DCC3-C862-8C42-A4DA-E70E20BFB814}"/>
                </a:ext>
              </a:extLst>
            </p:cNvPr>
            <p:cNvSpPr txBox="1"/>
            <p:nvPr/>
          </p:nvSpPr>
          <p:spPr>
            <a:xfrm>
              <a:off x="670828" y="106558"/>
              <a:ext cx="1836938" cy="358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Amplification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518B814-7DC7-BC4D-9421-D06D1CDE7D08}"/>
              </a:ext>
            </a:extLst>
          </p:cNvPr>
          <p:cNvGrpSpPr>
            <a:grpSpLocks noChangeAspect="1"/>
          </p:cNvGrpSpPr>
          <p:nvPr/>
        </p:nvGrpSpPr>
        <p:grpSpPr>
          <a:xfrm>
            <a:off x="29029" y="94305"/>
            <a:ext cx="1911095" cy="2323331"/>
            <a:chOff x="-58198" y="3311957"/>
            <a:chExt cx="2608682" cy="31713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A84E907-5290-6248-A782-79A0823CBA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58198" y="3311957"/>
              <a:ext cx="2608682" cy="3171393"/>
              <a:chOff x="1349839" y="-6293"/>
              <a:chExt cx="2785122" cy="3385893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60DE2FD-9935-D249-950F-FE366DBB2A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11972" y="275852"/>
                <a:ext cx="2722989" cy="3103748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8EA217-6F2C-0943-8D48-F70EC12EC200}"/>
                  </a:ext>
                </a:extLst>
              </p:cNvPr>
              <p:cNvSpPr txBox="1"/>
              <p:nvPr/>
            </p:nvSpPr>
            <p:spPr>
              <a:xfrm>
                <a:off x="1349839" y="-6293"/>
                <a:ext cx="578783" cy="448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a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96A4478-41EF-6B4D-B23C-2A4BA2D8DABE}"/>
                </a:ext>
              </a:extLst>
            </p:cNvPr>
            <p:cNvSpPr/>
            <p:nvPr/>
          </p:nvSpPr>
          <p:spPr>
            <a:xfrm>
              <a:off x="43032" y="3342196"/>
              <a:ext cx="2499084" cy="3094176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3F4DC70-1EA9-4149-AFF0-F773D783C706}"/>
                </a:ext>
              </a:extLst>
            </p:cNvPr>
            <p:cNvSpPr txBox="1"/>
            <p:nvPr/>
          </p:nvSpPr>
          <p:spPr>
            <a:xfrm>
              <a:off x="352102" y="3388645"/>
              <a:ext cx="2179035" cy="357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Downward contagion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9115EA-2FB8-6346-B2E2-C1E514C8EF31}"/>
              </a:ext>
            </a:extLst>
          </p:cNvPr>
          <p:cNvGrpSpPr>
            <a:grpSpLocks noChangeAspect="1"/>
          </p:cNvGrpSpPr>
          <p:nvPr/>
        </p:nvGrpSpPr>
        <p:grpSpPr>
          <a:xfrm>
            <a:off x="5919006" y="2521204"/>
            <a:ext cx="1911095" cy="2308700"/>
            <a:chOff x="5316676" y="22240"/>
            <a:chExt cx="2601773" cy="314307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5988E11-6252-A940-84F3-2690A1CE234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16676" y="22240"/>
              <a:ext cx="2601773" cy="3143075"/>
              <a:chOff x="1335316" y="3101234"/>
              <a:chExt cx="2799645" cy="338211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B894BB7-CF0D-3745-B183-1755106961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11971" y="3379601"/>
                <a:ext cx="2722990" cy="3103748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C86BD2-9FE9-8C4D-A835-2EAAEE829653}"/>
                  </a:ext>
                </a:extLst>
              </p:cNvPr>
              <p:cNvSpPr txBox="1"/>
              <p:nvPr/>
            </p:nvSpPr>
            <p:spPr>
              <a:xfrm>
                <a:off x="1335316" y="3101234"/>
                <a:ext cx="578784" cy="4508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FB9D9C-9342-6748-AB68-E0695D7BA19D}"/>
                </a:ext>
              </a:extLst>
            </p:cNvPr>
            <p:cNvSpPr/>
            <p:nvPr/>
          </p:nvSpPr>
          <p:spPr>
            <a:xfrm>
              <a:off x="5395420" y="46978"/>
              <a:ext cx="2489736" cy="3098952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E621244-D874-B242-88CF-8CC803F84200}"/>
                </a:ext>
              </a:extLst>
            </p:cNvPr>
            <p:cNvSpPr txBox="1"/>
            <p:nvPr/>
          </p:nvSpPr>
          <p:spPr>
            <a:xfrm>
              <a:off x="6048638" y="112266"/>
              <a:ext cx="1836937" cy="356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No effect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3343D7-FCA7-644A-8765-3A703946A4E5}"/>
              </a:ext>
            </a:extLst>
          </p:cNvPr>
          <p:cNvGrpSpPr>
            <a:grpSpLocks noChangeAspect="1"/>
          </p:cNvGrpSpPr>
          <p:nvPr/>
        </p:nvGrpSpPr>
        <p:grpSpPr>
          <a:xfrm>
            <a:off x="5925234" y="94305"/>
            <a:ext cx="1912042" cy="2316229"/>
            <a:chOff x="5316676" y="3333982"/>
            <a:chExt cx="2601776" cy="315176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DE81728-7576-004D-8F69-58886B6402D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16676" y="3333982"/>
              <a:ext cx="2601776" cy="3151766"/>
              <a:chOff x="3728733" y="9962"/>
              <a:chExt cx="2777745" cy="3364934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21E58C93-E278-C34A-B421-721451A6D6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83488" y="271148"/>
                <a:ext cx="2722990" cy="3103748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BBEC22-8FD3-4646-AE1A-C6C1C5D5E1E6}"/>
                  </a:ext>
                </a:extLst>
              </p:cNvPr>
              <p:cNvSpPr txBox="1"/>
              <p:nvPr/>
            </p:nvSpPr>
            <p:spPr>
              <a:xfrm>
                <a:off x="3728733" y="9962"/>
                <a:ext cx="578784" cy="447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b</a:t>
                </a:r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72F0A53-93E3-CD44-83A9-5A79649E4C74}"/>
                </a:ext>
              </a:extLst>
            </p:cNvPr>
            <p:cNvSpPr/>
            <p:nvPr/>
          </p:nvSpPr>
          <p:spPr>
            <a:xfrm>
              <a:off x="5391772" y="3342195"/>
              <a:ext cx="2488506" cy="3094174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8B22680-8FCF-564A-A59A-6339D506D934}"/>
                </a:ext>
              </a:extLst>
            </p:cNvPr>
            <p:cNvSpPr txBox="1"/>
            <p:nvPr/>
          </p:nvSpPr>
          <p:spPr>
            <a:xfrm>
              <a:off x="6037881" y="3388644"/>
              <a:ext cx="1836937" cy="355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Upward contagion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8E7F266-7467-FE46-9469-D94B82C96E1B}"/>
              </a:ext>
            </a:extLst>
          </p:cNvPr>
          <p:cNvSpPr txBox="1"/>
          <p:nvPr/>
        </p:nvSpPr>
        <p:spPr>
          <a:xfrm>
            <a:off x="4532000" y="1019006"/>
            <a:ext cx="72092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E52421"/>
                </a:solidFill>
                <a:latin typeface="Helvetica" pitchFamily="2" charset="0"/>
                <a:cs typeface="Arial" panose="020B0604020202020204" pitchFamily="34" charset="0"/>
              </a:rPr>
              <a:t>𝛼</a:t>
            </a:r>
            <a:r>
              <a:rPr lang="en-US" sz="1200" baseline="30000" dirty="0">
                <a:solidFill>
                  <a:srgbClr val="E52421"/>
                </a:solidFill>
                <a:latin typeface="Helvetica" pitchFamily="2" charset="0"/>
                <a:cs typeface="Arial" panose="020B0604020202020204" pitchFamily="34" charset="0"/>
              </a:rPr>
              <a:t>X</a:t>
            </a:r>
            <a:r>
              <a:rPr lang="en-US" sz="1200" dirty="0">
                <a:solidFill>
                  <a:srgbClr val="E52421"/>
                </a:solidFill>
                <a:latin typeface="Helvetica" pitchFamily="2" charset="0"/>
                <a:cs typeface="Arial" panose="020B0604020202020204" pitchFamily="34" charset="0"/>
              </a:rPr>
              <a:t> = 6</a:t>
            </a:r>
          </a:p>
          <a:p>
            <a:pPr algn="ctr"/>
            <a:r>
              <a:rPr lang="en-US" sz="1200" dirty="0">
                <a:solidFill>
                  <a:srgbClr val="2B4B9B"/>
                </a:solidFill>
                <a:latin typeface="Helvetica" pitchFamily="2" charset="0"/>
                <a:cs typeface="Arial" panose="020B0604020202020204" pitchFamily="34" charset="0"/>
              </a:rPr>
              <a:t>𝛼</a:t>
            </a:r>
            <a:r>
              <a:rPr lang="en-US" sz="1200" baseline="30000" dirty="0">
                <a:solidFill>
                  <a:srgbClr val="2B4B9B"/>
                </a:solidFill>
                <a:latin typeface="Helvetica" pitchFamily="2" charset="0"/>
                <a:cs typeface="Arial" panose="020B0604020202020204" pitchFamily="34" charset="0"/>
              </a:rPr>
              <a:t>Y</a:t>
            </a:r>
            <a:r>
              <a:rPr lang="en-US" sz="1200" dirty="0">
                <a:solidFill>
                  <a:srgbClr val="2B4B9B"/>
                </a:solidFill>
                <a:latin typeface="Helvetica" pitchFamily="2" charset="0"/>
                <a:cs typeface="Arial" panose="020B0604020202020204" pitchFamily="34" charset="0"/>
              </a:rPr>
              <a:t> =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8196DD-48D5-9049-896A-63BB364405C1}"/>
              </a:ext>
            </a:extLst>
          </p:cNvPr>
          <p:cNvSpPr txBox="1"/>
          <p:nvPr/>
        </p:nvSpPr>
        <p:spPr>
          <a:xfrm flipH="1">
            <a:off x="2171128" y="3024837"/>
            <a:ext cx="507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471412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1DF73A3F-4417-E84E-82BF-4C8190634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431" y="1375712"/>
            <a:ext cx="3078187" cy="3557016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A68FFD5D-1878-4043-B3D3-6F2FC94FFE78}"/>
              </a:ext>
            </a:extLst>
          </p:cNvPr>
          <p:cNvGrpSpPr/>
          <p:nvPr/>
        </p:nvGrpSpPr>
        <p:grpSpPr>
          <a:xfrm>
            <a:off x="2218688" y="1377974"/>
            <a:ext cx="3669230" cy="3779091"/>
            <a:chOff x="193399" y="-194993"/>
            <a:chExt cx="6161517" cy="6345999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307D4E4-7D02-4047-8582-E3B4AB21BFB2}"/>
                </a:ext>
              </a:extLst>
            </p:cNvPr>
            <p:cNvCxnSpPr>
              <a:cxnSpLocks/>
            </p:cNvCxnSpPr>
            <p:nvPr/>
          </p:nvCxnSpPr>
          <p:spPr>
            <a:xfrm>
              <a:off x="1459509" y="5654723"/>
              <a:ext cx="4283951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891AFA-F877-6342-9C16-A81ED1CDEF25}"/>
                </a:ext>
              </a:extLst>
            </p:cNvPr>
            <p:cNvSpPr txBox="1"/>
            <p:nvPr/>
          </p:nvSpPr>
          <p:spPr>
            <a:xfrm>
              <a:off x="848051" y="5711700"/>
              <a:ext cx="5506865" cy="439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C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X becomes less sensitive to stimuli relative to Y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5D1266F-19AC-0241-AAF6-57849EF30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000" y="854466"/>
              <a:ext cx="0" cy="4047904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D2E4A4A-C872-794A-8C39-528400D778A1}"/>
                </a:ext>
              </a:extLst>
            </p:cNvPr>
            <p:cNvSpPr txBox="1"/>
            <p:nvPr/>
          </p:nvSpPr>
          <p:spPr>
            <a:xfrm rot="16200000">
              <a:off x="-2650121" y="2648527"/>
              <a:ext cx="6126345" cy="439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C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X becomes more efficient relative to Y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308A167-A527-214B-9F7E-05AF52A19B71}"/>
                </a:ext>
              </a:extLst>
            </p:cNvPr>
            <p:cNvSpPr txBox="1"/>
            <p:nvPr/>
          </p:nvSpPr>
          <p:spPr>
            <a:xfrm>
              <a:off x="966670" y="4406224"/>
              <a:ext cx="1569713" cy="516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n w="635"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2B4B9B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Y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A8196DD-48D5-9049-896A-63BB364405C1}"/>
              </a:ext>
            </a:extLst>
          </p:cNvPr>
          <p:cNvSpPr txBox="1"/>
          <p:nvPr/>
        </p:nvSpPr>
        <p:spPr>
          <a:xfrm flipH="1">
            <a:off x="2069490" y="1365182"/>
            <a:ext cx="556224" cy="337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</a:t>
            </a:r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7F1EE56F-D0B6-B745-84B1-36ADB5D54CBB}"/>
              </a:ext>
            </a:extLst>
          </p:cNvPr>
          <p:cNvSpPr/>
          <p:nvPr/>
        </p:nvSpPr>
        <p:spPr>
          <a:xfrm rot="20840186">
            <a:off x="504313" y="866112"/>
            <a:ext cx="2679311" cy="3645737"/>
          </a:xfrm>
          <a:prstGeom prst="arc">
            <a:avLst>
              <a:gd name="adj1" fmla="val 17122527"/>
              <a:gd name="adj2" fmla="val 21551542"/>
            </a:avLst>
          </a:pr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518B814-7DC7-BC4D-9421-D06D1CDE7D08}"/>
              </a:ext>
            </a:extLst>
          </p:cNvPr>
          <p:cNvGrpSpPr>
            <a:grpSpLocks noChangeAspect="1"/>
          </p:cNvGrpSpPr>
          <p:nvPr/>
        </p:nvGrpSpPr>
        <p:grpSpPr>
          <a:xfrm>
            <a:off x="72319" y="347505"/>
            <a:ext cx="1911095" cy="2323331"/>
            <a:chOff x="-58198" y="3311957"/>
            <a:chExt cx="2608682" cy="31713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A84E907-5290-6248-A782-79A0823CBA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58198" y="3311957"/>
              <a:ext cx="2608682" cy="3171393"/>
              <a:chOff x="1349839" y="-6293"/>
              <a:chExt cx="2785122" cy="3385893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60DE2FD-9935-D249-950F-FE366DBB2A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11972" y="275852"/>
                <a:ext cx="2722989" cy="3103748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8EA217-6F2C-0943-8D48-F70EC12EC200}"/>
                  </a:ext>
                </a:extLst>
              </p:cNvPr>
              <p:cNvSpPr txBox="1"/>
              <p:nvPr/>
            </p:nvSpPr>
            <p:spPr>
              <a:xfrm>
                <a:off x="1349839" y="-6293"/>
                <a:ext cx="578783" cy="448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a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96A4478-41EF-6B4D-B23C-2A4BA2D8DABE}"/>
                </a:ext>
              </a:extLst>
            </p:cNvPr>
            <p:cNvSpPr/>
            <p:nvPr/>
          </p:nvSpPr>
          <p:spPr>
            <a:xfrm>
              <a:off x="43032" y="3342196"/>
              <a:ext cx="2499084" cy="3094176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3F4DC70-1EA9-4149-AFF0-F773D783C706}"/>
                </a:ext>
              </a:extLst>
            </p:cNvPr>
            <p:cNvSpPr txBox="1"/>
            <p:nvPr/>
          </p:nvSpPr>
          <p:spPr>
            <a:xfrm>
              <a:off x="352102" y="3388645"/>
              <a:ext cx="2179035" cy="357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Downward contagion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9115EA-2FB8-6346-B2E2-C1E514C8EF31}"/>
              </a:ext>
            </a:extLst>
          </p:cNvPr>
          <p:cNvGrpSpPr>
            <a:grpSpLocks noChangeAspect="1"/>
          </p:cNvGrpSpPr>
          <p:nvPr/>
        </p:nvGrpSpPr>
        <p:grpSpPr>
          <a:xfrm>
            <a:off x="5906136" y="3596714"/>
            <a:ext cx="1911095" cy="2308700"/>
            <a:chOff x="5316676" y="22240"/>
            <a:chExt cx="2601773" cy="314307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5988E11-6252-A940-84F3-2690A1CE234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16676" y="22240"/>
              <a:ext cx="2601773" cy="3143075"/>
              <a:chOff x="1335316" y="3101234"/>
              <a:chExt cx="2799645" cy="338211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B894BB7-CF0D-3745-B183-1755106961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11971" y="3379601"/>
                <a:ext cx="2722990" cy="3103748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C86BD2-9FE9-8C4D-A835-2EAAEE829653}"/>
                  </a:ext>
                </a:extLst>
              </p:cNvPr>
              <p:cNvSpPr txBox="1"/>
              <p:nvPr/>
            </p:nvSpPr>
            <p:spPr>
              <a:xfrm>
                <a:off x="1335316" y="3101234"/>
                <a:ext cx="578784" cy="4508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FB9D9C-9342-6748-AB68-E0695D7BA19D}"/>
                </a:ext>
              </a:extLst>
            </p:cNvPr>
            <p:cNvSpPr/>
            <p:nvPr/>
          </p:nvSpPr>
          <p:spPr>
            <a:xfrm>
              <a:off x="5395420" y="46978"/>
              <a:ext cx="2489736" cy="3098952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E621244-D874-B242-88CF-8CC803F84200}"/>
                </a:ext>
              </a:extLst>
            </p:cNvPr>
            <p:cNvSpPr txBox="1"/>
            <p:nvPr/>
          </p:nvSpPr>
          <p:spPr>
            <a:xfrm>
              <a:off x="6048638" y="112266"/>
              <a:ext cx="1836937" cy="356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No effect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3343D7-FCA7-644A-8765-3A703946A4E5}"/>
              </a:ext>
            </a:extLst>
          </p:cNvPr>
          <p:cNvGrpSpPr>
            <a:grpSpLocks noChangeAspect="1"/>
          </p:cNvGrpSpPr>
          <p:nvPr/>
        </p:nvGrpSpPr>
        <p:grpSpPr>
          <a:xfrm>
            <a:off x="100081" y="3625473"/>
            <a:ext cx="1912042" cy="2316229"/>
            <a:chOff x="5316676" y="3333982"/>
            <a:chExt cx="2601776" cy="315176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DE81728-7576-004D-8F69-58886B6402D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16676" y="3333982"/>
              <a:ext cx="2601776" cy="3151766"/>
              <a:chOff x="3728733" y="9962"/>
              <a:chExt cx="2777745" cy="3364934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21E58C93-E278-C34A-B421-721451A6D6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83488" y="271148"/>
                <a:ext cx="2722990" cy="3103748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BBEC22-8FD3-4646-AE1A-C6C1C5D5E1E6}"/>
                  </a:ext>
                </a:extLst>
              </p:cNvPr>
              <p:cNvSpPr txBox="1"/>
              <p:nvPr/>
            </p:nvSpPr>
            <p:spPr>
              <a:xfrm>
                <a:off x="3728733" y="9962"/>
                <a:ext cx="578784" cy="447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b</a:t>
                </a:r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72F0A53-93E3-CD44-83A9-5A79649E4C74}"/>
                </a:ext>
              </a:extLst>
            </p:cNvPr>
            <p:cNvSpPr/>
            <p:nvPr/>
          </p:nvSpPr>
          <p:spPr>
            <a:xfrm>
              <a:off x="5391772" y="3342195"/>
              <a:ext cx="2488506" cy="3094174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8B22680-8FCF-564A-A59A-6339D506D934}"/>
                </a:ext>
              </a:extLst>
            </p:cNvPr>
            <p:cNvSpPr txBox="1"/>
            <p:nvPr/>
          </p:nvSpPr>
          <p:spPr>
            <a:xfrm>
              <a:off x="6037881" y="3388644"/>
              <a:ext cx="1836937" cy="355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Upward contagion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5B16F9C-99AB-F945-80C1-7F1F423A1BC7}"/>
              </a:ext>
            </a:extLst>
          </p:cNvPr>
          <p:cNvGrpSpPr>
            <a:grpSpLocks noChangeAspect="1"/>
          </p:cNvGrpSpPr>
          <p:nvPr/>
        </p:nvGrpSpPr>
        <p:grpSpPr>
          <a:xfrm>
            <a:off x="5878596" y="315137"/>
            <a:ext cx="1911095" cy="2316732"/>
            <a:chOff x="-58094" y="9550"/>
            <a:chExt cx="2619673" cy="317570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67437C8-B71E-FC40-BA91-88A141661B0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58094" y="9550"/>
              <a:ext cx="2619673" cy="3175709"/>
              <a:chOff x="3709087" y="3092200"/>
              <a:chExt cx="2797390" cy="339114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08D9A971-5C17-FA4D-AE4E-D33B19498F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83487" y="3379598"/>
                <a:ext cx="2722990" cy="3103747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CC8A2EA-F668-DD43-A074-9F1F726F28A7}"/>
                  </a:ext>
                </a:extLst>
              </p:cNvPr>
              <p:cNvSpPr txBox="1"/>
              <p:nvPr/>
            </p:nvSpPr>
            <p:spPr>
              <a:xfrm>
                <a:off x="3709087" y="3092200"/>
                <a:ext cx="578784" cy="450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d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F86A746-90CC-4240-986F-1335AE691A55}"/>
                </a:ext>
              </a:extLst>
            </p:cNvPr>
            <p:cNvSpPr/>
            <p:nvPr/>
          </p:nvSpPr>
          <p:spPr>
            <a:xfrm>
              <a:off x="43030" y="46978"/>
              <a:ext cx="2506865" cy="3108514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523DCC3-C862-8C42-A4DA-E70E20BFB814}"/>
                </a:ext>
              </a:extLst>
            </p:cNvPr>
            <p:cNvSpPr txBox="1"/>
            <p:nvPr/>
          </p:nvSpPr>
          <p:spPr>
            <a:xfrm>
              <a:off x="670828" y="106558"/>
              <a:ext cx="1836938" cy="358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Amplification</a:t>
              </a:r>
            </a:p>
          </p:txBody>
        </p:sp>
      </p:grp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4659101" flipH="1" flipV="1">
            <a:off x="-1743731" y="649999"/>
            <a:ext cx="4496747" cy="5575436"/>
          </a:xfrm>
          <a:prstGeom prst="arc">
            <a:avLst>
              <a:gd name="adj1" fmla="val 16774664"/>
              <a:gd name="adj2" fmla="val 20697222"/>
            </a:avLst>
          </a:prstGeom>
          <a:ln w="19050">
            <a:solidFill>
              <a:schemeClr val="bg2">
                <a:lumMod val="75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rot="15877902" flipV="1">
            <a:off x="-210971" y="3552883"/>
            <a:ext cx="7638836" cy="5385652"/>
          </a:xfrm>
          <a:prstGeom prst="arc">
            <a:avLst>
              <a:gd name="adj1" fmla="val 17974590"/>
              <a:gd name="adj2" fmla="val 20815625"/>
            </a:avLst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D287D2E2-860F-2745-B06D-78E452A41465}"/>
              </a:ext>
            </a:extLst>
          </p:cNvPr>
          <p:cNvSpPr/>
          <p:nvPr/>
        </p:nvSpPr>
        <p:spPr>
          <a:xfrm rot="759814" flipH="1">
            <a:off x="5368869" y="919199"/>
            <a:ext cx="2679311" cy="3645737"/>
          </a:xfrm>
          <a:prstGeom prst="arc">
            <a:avLst>
              <a:gd name="adj1" fmla="val 18735186"/>
              <a:gd name="adj2" fmla="val 21551542"/>
            </a:avLst>
          </a:pr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E7F266-7467-FE46-9469-D94B82C96E1B}"/>
              </a:ext>
            </a:extLst>
          </p:cNvPr>
          <p:cNvSpPr txBox="1"/>
          <p:nvPr/>
        </p:nvSpPr>
        <p:spPr>
          <a:xfrm>
            <a:off x="1212182" y="664217"/>
            <a:ext cx="71746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0.6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BAF581F-67E4-DB4A-AE84-A1B41EF125F1}"/>
              </a:ext>
            </a:extLst>
          </p:cNvPr>
          <p:cNvSpPr txBox="1"/>
          <p:nvPr/>
        </p:nvSpPr>
        <p:spPr>
          <a:xfrm>
            <a:off x="4884878" y="2396831"/>
            <a:ext cx="1025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 w="635">
                  <a:solidFill>
                    <a:schemeClr val="bg1">
                      <a:alpha val="50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A2134B-5A13-4C49-B96B-9FA335A22955}"/>
              </a:ext>
            </a:extLst>
          </p:cNvPr>
          <p:cNvSpPr txBox="1"/>
          <p:nvPr/>
        </p:nvSpPr>
        <p:spPr>
          <a:xfrm>
            <a:off x="3531741" y="2396831"/>
            <a:ext cx="1025694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 w="635">
                  <a:solidFill>
                    <a:schemeClr val="bg1">
                      <a:alpha val="50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345CDFD-849A-B246-800F-3251850A4AC8}"/>
              </a:ext>
            </a:extLst>
          </p:cNvPr>
          <p:cNvSpPr txBox="1"/>
          <p:nvPr/>
        </p:nvSpPr>
        <p:spPr>
          <a:xfrm>
            <a:off x="2633718" y="2396830"/>
            <a:ext cx="10256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 w="635">
                  <a:solidFill>
                    <a:schemeClr val="bg1">
                      <a:alpha val="50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FF4DB9-24C9-1045-BC6C-A74414FEB7A7}"/>
              </a:ext>
            </a:extLst>
          </p:cNvPr>
          <p:cNvSpPr txBox="1"/>
          <p:nvPr/>
        </p:nvSpPr>
        <p:spPr>
          <a:xfrm>
            <a:off x="1204007" y="5193490"/>
            <a:ext cx="71746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1.5</a:t>
            </a:r>
          </a:p>
        </p:txBody>
      </p:sp>
    </p:spTree>
    <p:extLst>
      <p:ext uri="{BB962C8B-B14F-4D97-AF65-F5344CB8AC3E}">
        <p14:creationId xmlns:p14="http://schemas.microsoft.com/office/powerpoint/2010/main" val="2778951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C29707-A502-9C48-A660-5B77AD9B0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307" y="689510"/>
            <a:ext cx="7058144" cy="510433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FA0645-4355-1D4B-A062-65C42F667DBB}"/>
              </a:ext>
            </a:extLst>
          </p:cNvPr>
          <p:cNvCxnSpPr>
            <a:cxnSpLocks/>
          </p:cNvCxnSpPr>
          <p:nvPr/>
        </p:nvCxnSpPr>
        <p:spPr>
          <a:xfrm>
            <a:off x="2023608" y="5748135"/>
            <a:ext cx="3768920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AC99226-B6F1-0944-B026-8D5879AC1867}"/>
              </a:ext>
            </a:extLst>
          </p:cNvPr>
          <p:cNvSpPr txBox="1"/>
          <p:nvPr/>
        </p:nvSpPr>
        <p:spPr>
          <a:xfrm>
            <a:off x="1446811" y="5843333"/>
            <a:ext cx="4922512" cy="376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47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 becomes more efficient relative to 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411EDC-F739-F342-B051-6F2652647059}"/>
              </a:ext>
            </a:extLst>
          </p:cNvPr>
          <p:cNvCxnSpPr>
            <a:cxnSpLocks/>
          </p:cNvCxnSpPr>
          <p:nvPr/>
        </p:nvCxnSpPr>
        <p:spPr>
          <a:xfrm flipV="1">
            <a:off x="749999" y="854467"/>
            <a:ext cx="0" cy="3848101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3972CEC-806B-5349-AF6C-195B9DF7B39B}"/>
              </a:ext>
            </a:extLst>
          </p:cNvPr>
          <p:cNvSpPr txBox="1"/>
          <p:nvPr/>
        </p:nvSpPr>
        <p:spPr>
          <a:xfrm rot="16200000">
            <a:off x="-2414963" y="2590228"/>
            <a:ext cx="5658424" cy="376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47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 becomes less sensitive to stimuli relative to 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5642E8-FC41-A44E-AD68-09A79AF5128B}"/>
              </a:ext>
            </a:extLst>
          </p:cNvPr>
          <p:cNvSpPr txBox="1"/>
          <p:nvPr/>
        </p:nvSpPr>
        <p:spPr>
          <a:xfrm>
            <a:off x="2038690" y="4326746"/>
            <a:ext cx="271490" cy="412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78" b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810097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3549</TotalTime>
  <Words>925</Words>
  <Application>Microsoft Macintosh PowerPoint</Application>
  <PresentationFormat>Custom</PresentationFormat>
  <Paragraphs>359</Paragraphs>
  <Slides>30</Slides>
  <Notes>29</Notes>
  <HiddenSlides>21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Arial</vt:lpstr>
      <vt:lpstr>Calibri</vt:lpstr>
      <vt:lpstr>Calibri Light</vt:lpstr>
      <vt:lpstr>Helvetica</vt:lpstr>
      <vt:lpstr>Helvetica Light</vt:lpstr>
      <vt:lpstr>Helvetica Neue</vt:lpstr>
      <vt:lpstr>Helvetica Neue Light</vt:lpstr>
      <vt:lpstr>Helvetica Neue Medium</vt:lpstr>
      <vt:lpstr>Helvetica Neue Thin</vt:lpstr>
      <vt:lpstr>Office Theme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 Kawakatsu</dc:creator>
  <cp:lastModifiedBy>Mari Kawakatsu</cp:lastModifiedBy>
  <cp:revision>396</cp:revision>
  <cp:lastPrinted>2020-02-25T04:09:46Z</cp:lastPrinted>
  <dcterms:created xsi:type="dcterms:W3CDTF">2019-12-06T20:59:23Z</dcterms:created>
  <dcterms:modified xsi:type="dcterms:W3CDTF">2020-03-02T06:29:36Z</dcterms:modified>
</cp:coreProperties>
</file>