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3" r:id="rId6"/>
    <p:sldId id="268" r:id="rId7"/>
    <p:sldId id="258" r:id="rId8"/>
    <p:sldId id="264" r:id="rId9"/>
    <p:sldId id="273" r:id="rId10"/>
    <p:sldId id="259" r:id="rId11"/>
    <p:sldId id="260" r:id="rId12"/>
    <p:sldId id="269" r:id="rId13"/>
    <p:sldId id="271" r:id="rId14"/>
    <p:sldId id="270" r:id="rId15"/>
    <p:sldId id="272" r:id="rId16"/>
    <p:sldId id="265" r:id="rId17"/>
    <p:sldId id="266" r:id="rId18"/>
    <p:sldId id="267" r:id="rId19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1"/>
    <p:restoredTop sz="93481"/>
  </p:normalViewPr>
  <p:slideViewPr>
    <p:cSldViewPr snapToGrid="0" snapToObjects="1">
      <p:cViewPr>
        <p:scale>
          <a:sx n="160" d="100"/>
          <a:sy n="160" d="100"/>
        </p:scale>
        <p:origin x="144" y="-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4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43508-9EF8-6346-990A-0DE92AAA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383279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80627F-F50C-5948-9E7E-F85D0663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383279"/>
            <a:ext cx="2697480" cy="3097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</TotalTime>
  <Words>362</Words>
  <Application>Microsoft Macintosh PowerPoint</Application>
  <PresentationFormat>Custom</PresentationFormat>
  <Paragraphs>167</Paragraphs>
  <Slides>18</Slides>
  <Notes>18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227</cp:revision>
  <cp:lastPrinted>2019-12-12T20:28:50Z</cp:lastPrinted>
  <dcterms:created xsi:type="dcterms:W3CDTF">2019-12-06T20:59:23Z</dcterms:created>
  <dcterms:modified xsi:type="dcterms:W3CDTF">2020-01-24T19:15:46Z</dcterms:modified>
</cp:coreProperties>
</file>