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7"/>
  </p:notesMasterIdLst>
  <p:sldIdLst>
    <p:sldId id="256" r:id="rId2"/>
    <p:sldId id="257" r:id="rId3"/>
    <p:sldId id="261" r:id="rId4"/>
    <p:sldId id="262" r:id="rId5"/>
    <p:sldId id="263" r:id="rId6"/>
    <p:sldId id="268" r:id="rId7"/>
    <p:sldId id="258" r:id="rId8"/>
    <p:sldId id="264" r:id="rId9"/>
    <p:sldId id="259" r:id="rId10"/>
    <p:sldId id="260" r:id="rId11"/>
    <p:sldId id="269" r:id="rId12"/>
    <p:sldId id="270" r:id="rId13"/>
    <p:sldId id="265" r:id="rId14"/>
    <p:sldId id="266" r:id="rId15"/>
    <p:sldId id="267" r:id="rId16"/>
  </p:sldIdLst>
  <p:sldSz cx="7918450" cy="6483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B132"/>
    <a:srgbClr val="2B4B9B"/>
    <a:srgbClr val="E524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90"/>
    <p:restoredTop sz="93421"/>
  </p:normalViewPr>
  <p:slideViewPr>
    <p:cSldViewPr snapToGrid="0" snapToObjects="1">
      <p:cViewPr varScale="1">
        <p:scale>
          <a:sx n="95" d="100"/>
          <a:sy n="95" d="100"/>
        </p:scale>
        <p:origin x="200" y="10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D9203-8D15-1F45-AFEF-29CE894B8122}" type="datetimeFigureOut">
              <a:rPr lang="en-US" smtClean="0"/>
              <a:t>1/23/20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44638" y="1143000"/>
            <a:ext cx="3768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7AF77-229E-5D4A-87D0-A949D969F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43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921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S4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684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1/23/20 Fig. S4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9688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1/23/20 Fig. S5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802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115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38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323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91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4, v2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81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4, v3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335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4, v4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9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4, v5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880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34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1/22/20 Fig. 4, updated with new panels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08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S2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7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3884" y="1061049"/>
            <a:ext cx="6730683" cy="2257166"/>
          </a:xfrm>
        </p:spPr>
        <p:txBody>
          <a:bodyPr anchor="b"/>
          <a:lstStyle>
            <a:lvl1pPr algn="ctr">
              <a:defRPr sz="51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9806" y="3405260"/>
            <a:ext cx="5938838" cy="1565308"/>
          </a:xfrm>
        </p:spPr>
        <p:txBody>
          <a:bodyPr/>
          <a:lstStyle>
            <a:lvl1pPr marL="0" indent="0" algn="ctr">
              <a:buNone/>
              <a:defRPr sz="2078"/>
            </a:lvl1pPr>
            <a:lvl2pPr marL="395935" indent="0" algn="ctr">
              <a:buNone/>
              <a:defRPr sz="1732"/>
            </a:lvl2pPr>
            <a:lvl3pPr marL="791870" indent="0" algn="ctr">
              <a:buNone/>
              <a:defRPr sz="1559"/>
            </a:lvl3pPr>
            <a:lvl4pPr marL="1187806" indent="0" algn="ctr">
              <a:buNone/>
              <a:defRPr sz="1386"/>
            </a:lvl4pPr>
            <a:lvl5pPr marL="1583741" indent="0" algn="ctr">
              <a:buNone/>
              <a:defRPr sz="1386"/>
            </a:lvl5pPr>
            <a:lvl6pPr marL="1979676" indent="0" algn="ctr">
              <a:buNone/>
              <a:defRPr sz="1386"/>
            </a:lvl6pPr>
            <a:lvl7pPr marL="2375611" indent="0" algn="ctr">
              <a:buNone/>
              <a:defRPr sz="1386"/>
            </a:lvl7pPr>
            <a:lvl8pPr marL="2771546" indent="0" algn="ctr">
              <a:buNone/>
              <a:defRPr sz="1386"/>
            </a:lvl8pPr>
            <a:lvl9pPr marL="3167482" indent="0" algn="ctr">
              <a:buNone/>
              <a:defRPr sz="138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26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08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66641" y="345179"/>
            <a:ext cx="1707416" cy="54943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4394" y="345179"/>
            <a:ext cx="5023267" cy="54943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089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61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270" y="1616337"/>
            <a:ext cx="6829663" cy="2696893"/>
          </a:xfrm>
        </p:spPr>
        <p:txBody>
          <a:bodyPr anchor="b"/>
          <a:lstStyle>
            <a:lvl1pPr>
              <a:defRPr sz="51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270" y="4338744"/>
            <a:ext cx="6829663" cy="1418232"/>
          </a:xfrm>
        </p:spPr>
        <p:txBody>
          <a:bodyPr/>
          <a:lstStyle>
            <a:lvl1pPr marL="0" indent="0">
              <a:buNone/>
              <a:defRPr sz="2078">
                <a:solidFill>
                  <a:schemeClr val="tx1"/>
                </a:solidFill>
              </a:defRPr>
            </a:lvl1pPr>
            <a:lvl2pPr marL="395935" indent="0">
              <a:buNone/>
              <a:defRPr sz="1732">
                <a:solidFill>
                  <a:schemeClr val="tx1">
                    <a:tint val="75000"/>
                  </a:schemeClr>
                </a:solidFill>
              </a:defRPr>
            </a:lvl2pPr>
            <a:lvl3pPr marL="79187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3pPr>
            <a:lvl4pPr marL="1187806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4pPr>
            <a:lvl5pPr marL="1583741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5pPr>
            <a:lvl6pPr marL="1979676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6pPr>
            <a:lvl7pPr marL="2375611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7pPr>
            <a:lvl8pPr marL="2771546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8pPr>
            <a:lvl9pPr marL="3167482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04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4394" y="1725892"/>
            <a:ext cx="3365341" cy="41136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8715" y="1725892"/>
            <a:ext cx="3365341" cy="41136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1/23/20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425" y="345180"/>
            <a:ext cx="6829663" cy="12531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426" y="1589322"/>
            <a:ext cx="3349875" cy="778902"/>
          </a:xfrm>
        </p:spPr>
        <p:txBody>
          <a:bodyPr anchor="b"/>
          <a:lstStyle>
            <a:lvl1pPr marL="0" indent="0">
              <a:buNone/>
              <a:defRPr sz="2078" b="1"/>
            </a:lvl1pPr>
            <a:lvl2pPr marL="395935" indent="0">
              <a:buNone/>
              <a:defRPr sz="1732" b="1"/>
            </a:lvl2pPr>
            <a:lvl3pPr marL="791870" indent="0">
              <a:buNone/>
              <a:defRPr sz="1559" b="1"/>
            </a:lvl3pPr>
            <a:lvl4pPr marL="1187806" indent="0">
              <a:buNone/>
              <a:defRPr sz="1386" b="1"/>
            </a:lvl4pPr>
            <a:lvl5pPr marL="1583741" indent="0">
              <a:buNone/>
              <a:defRPr sz="1386" b="1"/>
            </a:lvl5pPr>
            <a:lvl6pPr marL="1979676" indent="0">
              <a:buNone/>
              <a:defRPr sz="1386" b="1"/>
            </a:lvl6pPr>
            <a:lvl7pPr marL="2375611" indent="0">
              <a:buNone/>
              <a:defRPr sz="1386" b="1"/>
            </a:lvl7pPr>
            <a:lvl8pPr marL="2771546" indent="0">
              <a:buNone/>
              <a:defRPr sz="1386" b="1"/>
            </a:lvl8pPr>
            <a:lvl9pPr marL="3167482" indent="0">
              <a:buNone/>
              <a:defRPr sz="138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5426" y="2368224"/>
            <a:ext cx="3349875" cy="3483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08716" y="1589322"/>
            <a:ext cx="3366373" cy="778902"/>
          </a:xfrm>
        </p:spPr>
        <p:txBody>
          <a:bodyPr anchor="b"/>
          <a:lstStyle>
            <a:lvl1pPr marL="0" indent="0">
              <a:buNone/>
              <a:defRPr sz="2078" b="1"/>
            </a:lvl1pPr>
            <a:lvl2pPr marL="395935" indent="0">
              <a:buNone/>
              <a:defRPr sz="1732" b="1"/>
            </a:lvl2pPr>
            <a:lvl3pPr marL="791870" indent="0">
              <a:buNone/>
              <a:defRPr sz="1559" b="1"/>
            </a:lvl3pPr>
            <a:lvl4pPr marL="1187806" indent="0">
              <a:buNone/>
              <a:defRPr sz="1386" b="1"/>
            </a:lvl4pPr>
            <a:lvl5pPr marL="1583741" indent="0">
              <a:buNone/>
              <a:defRPr sz="1386" b="1"/>
            </a:lvl5pPr>
            <a:lvl6pPr marL="1979676" indent="0">
              <a:buNone/>
              <a:defRPr sz="1386" b="1"/>
            </a:lvl6pPr>
            <a:lvl7pPr marL="2375611" indent="0">
              <a:buNone/>
              <a:defRPr sz="1386" b="1"/>
            </a:lvl7pPr>
            <a:lvl8pPr marL="2771546" indent="0">
              <a:buNone/>
              <a:defRPr sz="1386" b="1"/>
            </a:lvl8pPr>
            <a:lvl9pPr marL="3167482" indent="0">
              <a:buNone/>
              <a:defRPr sz="138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08716" y="2368224"/>
            <a:ext cx="3366373" cy="3483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1/23/20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168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1/23/20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42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1/23/20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9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425" y="432223"/>
            <a:ext cx="2553906" cy="1512782"/>
          </a:xfrm>
        </p:spPr>
        <p:txBody>
          <a:bodyPr anchor="b"/>
          <a:lstStyle>
            <a:lvl1pPr>
              <a:defRPr sz="277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6373" y="933484"/>
            <a:ext cx="4008715" cy="4607381"/>
          </a:xfrm>
        </p:spPr>
        <p:txBody>
          <a:bodyPr/>
          <a:lstStyle>
            <a:lvl1pPr>
              <a:defRPr sz="2771"/>
            </a:lvl1pPr>
            <a:lvl2pPr>
              <a:defRPr sz="2425"/>
            </a:lvl2pPr>
            <a:lvl3pPr>
              <a:defRPr sz="2078"/>
            </a:lvl3pPr>
            <a:lvl4pPr>
              <a:defRPr sz="1732"/>
            </a:lvl4pPr>
            <a:lvl5pPr>
              <a:defRPr sz="1732"/>
            </a:lvl5pPr>
            <a:lvl6pPr>
              <a:defRPr sz="1732"/>
            </a:lvl6pPr>
            <a:lvl7pPr>
              <a:defRPr sz="1732"/>
            </a:lvl7pPr>
            <a:lvl8pPr>
              <a:defRPr sz="1732"/>
            </a:lvl8pPr>
            <a:lvl9pPr>
              <a:defRPr sz="173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425" y="1945005"/>
            <a:ext cx="2553906" cy="3603362"/>
          </a:xfrm>
        </p:spPr>
        <p:txBody>
          <a:bodyPr/>
          <a:lstStyle>
            <a:lvl1pPr marL="0" indent="0">
              <a:buNone/>
              <a:defRPr sz="1386"/>
            </a:lvl1pPr>
            <a:lvl2pPr marL="395935" indent="0">
              <a:buNone/>
              <a:defRPr sz="1212"/>
            </a:lvl2pPr>
            <a:lvl3pPr marL="791870" indent="0">
              <a:buNone/>
              <a:defRPr sz="1039"/>
            </a:lvl3pPr>
            <a:lvl4pPr marL="1187806" indent="0">
              <a:buNone/>
              <a:defRPr sz="866"/>
            </a:lvl4pPr>
            <a:lvl5pPr marL="1583741" indent="0">
              <a:buNone/>
              <a:defRPr sz="866"/>
            </a:lvl5pPr>
            <a:lvl6pPr marL="1979676" indent="0">
              <a:buNone/>
              <a:defRPr sz="866"/>
            </a:lvl6pPr>
            <a:lvl7pPr marL="2375611" indent="0">
              <a:buNone/>
              <a:defRPr sz="866"/>
            </a:lvl7pPr>
            <a:lvl8pPr marL="2771546" indent="0">
              <a:buNone/>
              <a:defRPr sz="866"/>
            </a:lvl8pPr>
            <a:lvl9pPr marL="3167482" indent="0">
              <a:buNone/>
              <a:defRPr sz="86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1/23/20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05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425" y="432223"/>
            <a:ext cx="2553906" cy="1512782"/>
          </a:xfrm>
        </p:spPr>
        <p:txBody>
          <a:bodyPr anchor="b"/>
          <a:lstStyle>
            <a:lvl1pPr>
              <a:defRPr sz="277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66373" y="933484"/>
            <a:ext cx="4008715" cy="4607381"/>
          </a:xfrm>
        </p:spPr>
        <p:txBody>
          <a:bodyPr anchor="t"/>
          <a:lstStyle>
            <a:lvl1pPr marL="0" indent="0">
              <a:buNone/>
              <a:defRPr sz="2771"/>
            </a:lvl1pPr>
            <a:lvl2pPr marL="395935" indent="0">
              <a:buNone/>
              <a:defRPr sz="2425"/>
            </a:lvl2pPr>
            <a:lvl3pPr marL="791870" indent="0">
              <a:buNone/>
              <a:defRPr sz="2078"/>
            </a:lvl3pPr>
            <a:lvl4pPr marL="1187806" indent="0">
              <a:buNone/>
              <a:defRPr sz="1732"/>
            </a:lvl4pPr>
            <a:lvl5pPr marL="1583741" indent="0">
              <a:buNone/>
              <a:defRPr sz="1732"/>
            </a:lvl5pPr>
            <a:lvl6pPr marL="1979676" indent="0">
              <a:buNone/>
              <a:defRPr sz="1732"/>
            </a:lvl6pPr>
            <a:lvl7pPr marL="2375611" indent="0">
              <a:buNone/>
              <a:defRPr sz="1732"/>
            </a:lvl7pPr>
            <a:lvl8pPr marL="2771546" indent="0">
              <a:buNone/>
              <a:defRPr sz="1732"/>
            </a:lvl8pPr>
            <a:lvl9pPr marL="3167482" indent="0">
              <a:buNone/>
              <a:defRPr sz="173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425" y="1945005"/>
            <a:ext cx="2553906" cy="3603362"/>
          </a:xfrm>
        </p:spPr>
        <p:txBody>
          <a:bodyPr/>
          <a:lstStyle>
            <a:lvl1pPr marL="0" indent="0">
              <a:buNone/>
              <a:defRPr sz="1386"/>
            </a:lvl1pPr>
            <a:lvl2pPr marL="395935" indent="0">
              <a:buNone/>
              <a:defRPr sz="1212"/>
            </a:lvl2pPr>
            <a:lvl3pPr marL="791870" indent="0">
              <a:buNone/>
              <a:defRPr sz="1039"/>
            </a:lvl3pPr>
            <a:lvl4pPr marL="1187806" indent="0">
              <a:buNone/>
              <a:defRPr sz="866"/>
            </a:lvl4pPr>
            <a:lvl5pPr marL="1583741" indent="0">
              <a:buNone/>
              <a:defRPr sz="866"/>
            </a:lvl5pPr>
            <a:lvl6pPr marL="1979676" indent="0">
              <a:buNone/>
              <a:defRPr sz="866"/>
            </a:lvl6pPr>
            <a:lvl7pPr marL="2375611" indent="0">
              <a:buNone/>
              <a:defRPr sz="866"/>
            </a:lvl7pPr>
            <a:lvl8pPr marL="2771546" indent="0">
              <a:buNone/>
              <a:defRPr sz="866"/>
            </a:lvl8pPr>
            <a:lvl9pPr marL="3167482" indent="0">
              <a:buNone/>
              <a:defRPr sz="86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1/23/20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414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4394" y="345180"/>
            <a:ext cx="6829663" cy="1253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394" y="1725892"/>
            <a:ext cx="6829663" cy="4113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4394" y="6009107"/>
            <a:ext cx="1781651" cy="3451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8E564-4E2A-8441-940F-9FCAA67208AC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22987" y="6009107"/>
            <a:ext cx="2672477" cy="3451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92405" y="6009107"/>
            <a:ext cx="1781651" cy="3451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76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91870" rtl="0" eaLnBrk="1" latinLnBrk="0" hangingPunct="1">
        <a:lnSpc>
          <a:spcPct val="90000"/>
        </a:lnSpc>
        <a:spcBef>
          <a:spcPct val="0"/>
        </a:spcBef>
        <a:buNone/>
        <a:defRPr sz="38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968" indent="-197968" algn="l" defTabSz="791870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2425" kern="1200">
          <a:solidFill>
            <a:schemeClr val="tx1"/>
          </a:solidFill>
          <a:latin typeface="+mn-lt"/>
          <a:ea typeface="+mn-ea"/>
          <a:cs typeface="+mn-cs"/>
        </a:defRPr>
      </a:lvl1pPr>
      <a:lvl2pPr marL="593903" indent="-197968" algn="l" defTabSz="79187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2078" kern="1200">
          <a:solidFill>
            <a:schemeClr val="tx1"/>
          </a:solidFill>
          <a:latin typeface="+mn-lt"/>
          <a:ea typeface="+mn-ea"/>
          <a:cs typeface="+mn-cs"/>
        </a:defRPr>
      </a:lvl2pPr>
      <a:lvl3pPr marL="989838" indent="-197968" algn="l" defTabSz="79187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732" kern="1200">
          <a:solidFill>
            <a:schemeClr val="tx1"/>
          </a:solidFill>
          <a:latin typeface="+mn-lt"/>
          <a:ea typeface="+mn-ea"/>
          <a:cs typeface="+mn-cs"/>
        </a:defRPr>
      </a:lvl3pPr>
      <a:lvl4pPr marL="1385773" indent="-197968" algn="l" defTabSz="79187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4pPr>
      <a:lvl5pPr marL="1781708" indent="-197968" algn="l" defTabSz="79187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5pPr>
      <a:lvl6pPr marL="2177644" indent="-197968" algn="l" defTabSz="79187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6pPr>
      <a:lvl7pPr marL="2573579" indent="-197968" algn="l" defTabSz="79187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7pPr>
      <a:lvl8pPr marL="2969514" indent="-197968" algn="l" defTabSz="79187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8pPr>
      <a:lvl9pPr marL="3365449" indent="-197968" algn="l" defTabSz="79187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1870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1pPr>
      <a:lvl2pPr marL="395935" algn="l" defTabSz="791870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2pPr>
      <a:lvl3pPr marL="791870" algn="l" defTabSz="791870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3pPr>
      <a:lvl4pPr marL="1187806" algn="l" defTabSz="791870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4pPr>
      <a:lvl5pPr marL="1583741" algn="l" defTabSz="791870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5pPr>
      <a:lvl6pPr marL="1979676" algn="l" defTabSz="791870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6pPr>
      <a:lvl7pPr marL="2375611" algn="l" defTabSz="791870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7pPr>
      <a:lvl8pPr marL="2771546" algn="l" defTabSz="791870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8pPr>
      <a:lvl9pPr marL="3167482" algn="l" defTabSz="791870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emf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emf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emf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7" Type="http://schemas.openxmlformats.org/officeDocument/2006/relationships/image" Target="../media/image41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emf"/><Relationship Id="rId5" Type="http://schemas.openxmlformats.org/officeDocument/2006/relationships/image" Target="../media/image39.emf"/><Relationship Id="rId4" Type="http://schemas.openxmlformats.org/officeDocument/2006/relationships/image" Target="../media/image3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5.emf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7.emf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0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5" Type="http://schemas.openxmlformats.org/officeDocument/2006/relationships/image" Target="../media/image4.emf"/><Relationship Id="rId4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image" Target="../media/image19.emf"/><Relationship Id="rId7" Type="http://schemas.openxmlformats.org/officeDocument/2006/relationships/image" Target="../media/image2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8E6B1FE-8430-664F-8921-3B83AD327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92" y="1741148"/>
            <a:ext cx="2613822" cy="300105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8B1F29B-09BC-7642-A0F3-27280C8000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6135" y="1739842"/>
            <a:ext cx="2613822" cy="300105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1880E89-8CCD-564B-B795-279F44FFE9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2312" y="1739841"/>
            <a:ext cx="2613822" cy="300105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A867186-DD6E-2547-A392-44EC2C888CE7}"/>
              </a:ext>
            </a:extLst>
          </p:cNvPr>
          <p:cNvSpPr txBox="1"/>
          <p:nvPr/>
        </p:nvSpPr>
        <p:spPr>
          <a:xfrm>
            <a:off x="38493" y="1350243"/>
            <a:ext cx="408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B81189F-AF2F-8D49-AEA2-D195963F57C1}"/>
              </a:ext>
            </a:extLst>
          </p:cNvPr>
          <p:cNvSpPr txBox="1"/>
          <p:nvPr/>
        </p:nvSpPr>
        <p:spPr>
          <a:xfrm>
            <a:off x="2652314" y="1356566"/>
            <a:ext cx="408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3792A2-F27D-3A41-86E8-F96173CB8075}"/>
              </a:ext>
            </a:extLst>
          </p:cNvPr>
          <p:cNvSpPr txBox="1"/>
          <p:nvPr/>
        </p:nvSpPr>
        <p:spPr>
          <a:xfrm>
            <a:off x="5266136" y="1351551"/>
            <a:ext cx="408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376327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A612328-1C27-2240-9F31-1B951DE91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672" y="375065"/>
            <a:ext cx="2699840" cy="30998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FE51E9-4B23-BB46-A254-811D3C7A61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3672" y="3383534"/>
            <a:ext cx="2699840" cy="30998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37642B-93A0-ED47-A5E0-1A28278247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4938" y="3381003"/>
            <a:ext cx="2699840" cy="30998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4B39139-2183-4848-B4CD-F20E7601E3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4938" y="375065"/>
            <a:ext cx="2699840" cy="30998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6BBEC22-8FD3-4646-AE1A-C6C1C5D5E1E6}"/>
              </a:ext>
            </a:extLst>
          </p:cNvPr>
          <p:cNvSpPr txBox="1"/>
          <p:nvPr/>
        </p:nvSpPr>
        <p:spPr>
          <a:xfrm>
            <a:off x="3950616" y="-9595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EA217-6F2C-0943-8D48-F70EC12EC200}"/>
              </a:ext>
            </a:extLst>
          </p:cNvPr>
          <p:cNvSpPr txBox="1"/>
          <p:nvPr/>
        </p:nvSpPr>
        <p:spPr>
          <a:xfrm>
            <a:off x="1577488" y="-9596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86BD2-9FE9-8C4D-A835-2EAAEE829653}"/>
              </a:ext>
            </a:extLst>
          </p:cNvPr>
          <p:cNvSpPr txBox="1"/>
          <p:nvPr/>
        </p:nvSpPr>
        <p:spPr>
          <a:xfrm>
            <a:off x="1579100" y="3074771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C8A2EA-F668-DD43-A074-9F1F726F28A7}"/>
              </a:ext>
            </a:extLst>
          </p:cNvPr>
          <p:cNvSpPr txBox="1"/>
          <p:nvPr/>
        </p:nvSpPr>
        <p:spPr>
          <a:xfrm>
            <a:off x="3950616" y="3079474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402229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34154F-0242-1E4D-9474-974BBA7B3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904" y="3383280"/>
            <a:ext cx="2697480" cy="30971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1E08D1-B0AF-D94A-94B0-FAD75BF79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3904" y="200093"/>
            <a:ext cx="2697480" cy="30971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496AD5-497A-064C-B7DA-8CBCCCE889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7320" y="200093"/>
            <a:ext cx="2697480" cy="30971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B9EA3A-BE12-064C-A02D-AC63604BB8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7320" y="3383280"/>
            <a:ext cx="2697480" cy="309710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6BBEC22-8FD3-4646-AE1A-C6C1C5D5E1E6}"/>
              </a:ext>
            </a:extLst>
          </p:cNvPr>
          <p:cNvSpPr txBox="1"/>
          <p:nvPr/>
        </p:nvSpPr>
        <p:spPr>
          <a:xfrm>
            <a:off x="3950616" y="-9595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EA217-6F2C-0943-8D48-F70EC12EC200}"/>
              </a:ext>
            </a:extLst>
          </p:cNvPr>
          <p:cNvSpPr txBox="1"/>
          <p:nvPr/>
        </p:nvSpPr>
        <p:spPr>
          <a:xfrm>
            <a:off x="1577488" y="-9596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86BD2-9FE9-8C4D-A835-2EAAEE829653}"/>
              </a:ext>
            </a:extLst>
          </p:cNvPr>
          <p:cNvSpPr txBox="1"/>
          <p:nvPr/>
        </p:nvSpPr>
        <p:spPr>
          <a:xfrm>
            <a:off x="1579100" y="3182347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C8A2EA-F668-DD43-A074-9F1F726F28A7}"/>
              </a:ext>
            </a:extLst>
          </p:cNvPr>
          <p:cNvSpPr txBox="1"/>
          <p:nvPr/>
        </p:nvSpPr>
        <p:spPr>
          <a:xfrm>
            <a:off x="3950616" y="3187050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995306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789F02C-289C-B44C-A106-C5D9E6B6A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904" y="201168"/>
            <a:ext cx="2697480" cy="30971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98B9F79-F9E7-C44E-87A8-1F88167319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320" y="201168"/>
            <a:ext cx="2697480" cy="30971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5F537B3-7AFF-DA4A-A9A1-2CC77F79E3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3904" y="3383279"/>
            <a:ext cx="2699839" cy="30998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0C5408-F94D-0A4F-8358-209AAF2577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7320" y="3383280"/>
            <a:ext cx="2697480" cy="309710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6BBEC22-8FD3-4646-AE1A-C6C1C5D5E1E6}"/>
              </a:ext>
            </a:extLst>
          </p:cNvPr>
          <p:cNvSpPr txBox="1"/>
          <p:nvPr/>
        </p:nvSpPr>
        <p:spPr>
          <a:xfrm>
            <a:off x="3950616" y="-9595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EA217-6F2C-0943-8D48-F70EC12EC200}"/>
              </a:ext>
            </a:extLst>
          </p:cNvPr>
          <p:cNvSpPr txBox="1"/>
          <p:nvPr/>
        </p:nvSpPr>
        <p:spPr>
          <a:xfrm>
            <a:off x="1577488" y="-9596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86BD2-9FE9-8C4D-A835-2EAAEE829653}"/>
              </a:ext>
            </a:extLst>
          </p:cNvPr>
          <p:cNvSpPr txBox="1"/>
          <p:nvPr/>
        </p:nvSpPr>
        <p:spPr>
          <a:xfrm>
            <a:off x="1579100" y="3182347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C8A2EA-F668-DD43-A074-9F1F726F28A7}"/>
              </a:ext>
            </a:extLst>
          </p:cNvPr>
          <p:cNvSpPr txBox="1"/>
          <p:nvPr/>
        </p:nvSpPr>
        <p:spPr>
          <a:xfrm>
            <a:off x="3950616" y="3187050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459477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47C214A7-314B-DA4B-A577-30EEC875FB69}"/>
              </a:ext>
            </a:extLst>
          </p:cNvPr>
          <p:cNvGrpSpPr/>
          <p:nvPr/>
        </p:nvGrpSpPr>
        <p:grpSpPr>
          <a:xfrm>
            <a:off x="6981783" y="2392783"/>
            <a:ext cx="905467" cy="1258441"/>
            <a:chOff x="6972084" y="2105534"/>
            <a:chExt cx="905467" cy="1258441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47A2DE75-0F65-AD45-9C88-01A2B4AC7D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3340" t="21017" r="3277" b="36380"/>
            <a:stretch/>
          </p:blipFill>
          <p:spPr>
            <a:xfrm>
              <a:off x="7111404" y="2105534"/>
              <a:ext cx="716620" cy="1136141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AC3745E-4836-B44F-8769-8C29FFAF708D}"/>
                </a:ext>
              </a:extLst>
            </p:cNvPr>
            <p:cNvSpPr txBox="1"/>
            <p:nvPr/>
          </p:nvSpPr>
          <p:spPr>
            <a:xfrm>
              <a:off x="6972084" y="2994643"/>
              <a:ext cx="9054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---</a:t>
              </a:r>
              <a:r>
                <a:rPr lang="en-US" sz="10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 </a:t>
              </a:r>
              <a:r>
                <a:rPr lang="en-US" sz="5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</a:t>
              </a:r>
              <a:r>
                <a:rPr lang="en-US" sz="10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Null H</a:t>
              </a:r>
              <a:r>
                <a:rPr lang="en-US" sz="1000" baseline="-250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0</a:t>
              </a:r>
              <a:endParaRPr lang="en-US" sz="1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  <a:p>
              <a:pPr algn="r"/>
              <a:r>
                <a:rPr lang="en-US" sz="8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(linear mixing)</a:t>
              </a:r>
              <a:endParaRPr lang="en-US" sz="800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307CD96-C70A-1047-A24B-0EF7304A3210}"/>
              </a:ext>
            </a:extLst>
          </p:cNvPr>
          <p:cNvGrpSpPr/>
          <p:nvPr/>
        </p:nvGrpSpPr>
        <p:grpSpPr>
          <a:xfrm>
            <a:off x="-59571" y="1197522"/>
            <a:ext cx="7180674" cy="4088306"/>
            <a:chOff x="-59571" y="1257310"/>
            <a:chExt cx="7180674" cy="408830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AB10650-9262-A442-818E-C32D83862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09807" y="3596852"/>
              <a:ext cx="3511296" cy="1748763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BBEC22-8FD3-4646-AE1A-C6C1C5D5E1E6}"/>
                </a:ext>
              </a:extLst>
            </p:cNvPr>
            <p:cNvSpPr txBox="1"/>
            <p:nvPr/>
          </p:nvSpPr>
          <p:spPr>
            <a:xfrm>
              <a:off x="3478615" y="1257310"/>
              <a:ext cx="532050" cy="311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b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DDBCA46-2431-8742-8B7E-7958F55115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059" y="1568526"/>
              <a:ext cx="3511296" cy="1748763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B7D716C-7908-7040-B95B-AA7F33B092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059" y="3596853"/>
              <a:ext cx="3511296" cy="1748763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E521139E-34DD-FC49-B81A-3E8E74C466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09807" y="1568527"/>
              <a:ext cx="3511296" cy="1748763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B8EA217-6F2C-0943-8D48-F70EC12EC200}"/>
                </a:ext>
              </a:extLst>
            </p:cNvPr>
            <p:cNvSpPr txBox="1"/>
            <p:nvPr/>
          </p:nvSpPr>
          <p:spPr>
            <a:xfrm>
              <a:off x="-39178" y="1258440"/>
              <a:ext cx="532050" cy="311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8C86BD2-9FE9-8C4D-A835-2EAAEE829653}"/>
                </a:ext>
              </a:extLst>
            </p:cNvPr>
            <p:cNvSpPr txBox="1"/>
            <p:nvPr/>
          </p:nvSpPr>
          <p:spPr>
            <a:xfrm>
              <a:off x="-59571" y="3276227"/>
              <a:ext cx="532050" cy="311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CC8A2EA-F668-DD43-A074-9F1F726F28A7}"/>
                </a:ext>
              </a:extLst>
            </p:cNvPr>
            <p:cNvSpPr txBox="1"/>
            <p:nvPr/>
          </p:nvSpPr>
          <p:spPr>
            <a:xfrm>
              <a:off x="3478615" y="3281256"/>
              <a:ext cx="532050" cy="311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CC82B76-D613-B14A-9751-C3404A7F5100}"/>
                </a:ext>
              </a:extLst>
            </p:cNvPr>
            <p:cNvSpPr/>
            <p:nvPr/>
          </p:nvSpPr>
          <p:spPr>
            <a:xfrm>
              <a:off x="1859134" y="1755789"/>
              <a:ext cx="253217" cy="106097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CB6A53D-8895-5444-BC26-FDB3CED3D01F}"/>
                </a:ext>
              </a:extLst>
            </p:cNvPr>
            <p:cNvCxnSpPr>
              <a:cxnSpLocks/>
            </p:cNvCxnSpPr>
            <p:nvPr/>
          </p:nvCxnSpPr>
          <p:spPr>
            <a:xfrm>
              <a:off x="1985744" y="1552268"/>
              <a:ext cx="0" cy="2023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9710CE9-75A6-8E4F-BC0F-9128A72B5E28}"/>
                </a:ext>
              </a:extLst>
            </p:cNvPr>
            <p:cNvSpPr txBox="1"/>
            <p:nvPr/>
          </p:nvSpPr>
          <p:spPr>
            <a:xfrm>
              <a:off x="1510959" y="1335504"/>
              <a:ext cx="94956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>
                  <a:solidFill>
                    <a:srgbClr val="8FB132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No effect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01074A1-2499-4948-9DBB-7D0A93A30FE8}"/>
                </a:ext>
              </a:extLst>
            </p:cNvPr>
            <p:cNvSpPr/>
            <p:nvPr/>
          </p:nvSpPr>
          <p:spPr>
            <a:xfrm>
              <a:off x="5388331" y="1755789"/>
              <a:ext cx="253217" cy="105724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673C9ED-1E77-ED4B-9332-C7996099B01B}"/>
                </a:ext>
              </a:extLst>
            </p:cNvPr>
            <p:cNvCxnSpPr>
              <a:cxnSpLocks/>
            </p:cNvCxnSpPr>
            <p:nvPr/>
          </p:nvCxnSpPr>
          <p:spPr>
            <a:xfrm>
              <a:off x="5514940" y="1523669"/>
              <a:ext cx="0" cy="2272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505A704-0B39-3948-B702-3DE6FB8A566F}"/>
                </a:ext>
              </a:extLst>
            </p:cNvPr>
            <p:cNvSpPr txBox="1"/>
            <p:nvPr/>
          </p:nvSpPr>
          <p:spPr>
            <a:xfrm>
              <a:off x="4819867" y="1337694"/>
              <a:ext cx="136733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>
                  <a:solidFill>
                    <a:srgbClr val="8FB132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Downward contagion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46FFB0D-B0DB-7746-BE84-CA00A6AC6FC6}"/>
                </a:ext>
              </a:extLst>
            </p:cNvPr>
            <p:cNvSpPr/>
            <p:nvPr/>
          </p:nvSpPr>
          <p:spPr>
            <a:xfrm>
              <a:off x="1870538" y="3779347"/>
              <a:ext cx="253217" cy="105724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D01545C1-233E-EA44-BA81-A519DB74EB76}"/>
                </a:ext>
              </a:extLst>
            </p:cNvPr>
            <p:cNvCxnSpPr>
              <a:cxnSpLocks/>
            </p:cNvCxnSpPr>
            <p:nvPr/>
          </p:nvCxnSpPr>
          <p:spPr>
            <a:xfrm>
              <a:off x="1997147" y="3547227"/>
              <a:ext cx="0" cy="2272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1EAAFA9-AE9E-8246-A9FD-6D29F8274912}"/>
                </a:ext>
              </a:extLst>
            </p:cNvPr>
            <p:cNvSpPr txBox="1"/>
            <p:nvPr/>
          </p:nvSpPr>
          <p:spPr>
            <a:xfrm>
              <a:off x="1302074" y="3361252"/>
              <a:ext cx="136733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>
                  <a:solidFill>
                    <a:srgbClr val="8FB132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Upward contagion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32BC6D7-F7BC-9347-83A3-B3CCF91F5830}"/>
                </a:ext>
              </a:extLst>
            </p:cNvPr>
            <p:cNvSpPr/>
            <p:nvPr/>
          </p:nvSpPr>
          <p:spPr>
            <a:xfrm>
              <a:off x="5404107" y="3819564"/>
              <a:ext cx="253217" cy="105724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799F749-BB09-1044-AE8A-A5DAEEBC2F1E}"/>
                </a:ext>
              </a:extLst>
            </p:cNvPr>
            <p:cNvCxnSpPr>
              <a:cxnSpLocks/>
            </p:cNvCxnSpPr>
            <p:nvPr/>
          </p:nvCxnSpPr>
          <p:spPr>
            <a:xfrm>
              <a:off x="5530716" y="3587444"/>
              <a:ext cx="0" cy="2272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13988C2-B628-D948-9CFA-37C8D35D596B}"/>
                </a:ext>
              </a:extLst>
            </p:cNvPr>
            <p:cNvSpPr txBox="1"/>
            <p:nvPr/>
          </p:nvSpPr>
          <p:spPr>
            <a:xfrm>
              <a:off x="4835643" y="3401469"/>
              <a:ext cx="136733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>
                  <a:solidFill>
                    <a:srgbClr val="8FB132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Amplification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0486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3DEA8629-13B6-7240-A27C-B4B5A5095B22}"/>
              </a:ext>
            </a:extLst>
          </p:cNvPr>
          <p:cNvSpPr txBox="1"/>
          <p:nvPr/>
        </p:nvSpPr>
        <p:spPr>
          <a:xfrm>
            <a:off x="3956050" y="1486062"/>
            <a:ext cx="532050" cy="311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9C2A4A-EBF4-9C43-A9EF-B4FE051397FD}"/>
              </a:ext>
            </a:extLst>
          </p:cNvPr>
          <p:cNvSpPr txBox="1"/>
          <p:nvPr/>
        </p:nvSpPr>
        <p:spPr>
          <a:xfrm>
            <a:off x="0" y="1486062"/>
            <a:ext cx="532050" cy="311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4E3E67-993E-EA4F-82DC-BD63D7045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9" y="1797279"/>
            <a:ext cx="3928521" cy="31428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C36201-9DC1-714D-BE3B-52E4792F1B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9929" y="1797279"/>
            <a:ext cx="3928521" cy="314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851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3DEA8629-13B6-7240-A27C-B4B5A5095B22}"/>
              </a:ext>
            </a:extLst>
          </p:cNvPr>
          <p:cNvSpPr txBox="1"/>
          <p:nvPr/>
        </p:nvSpPr>
        <p:spPr>
          <a:xfrm>
            <a:off x="3956050" y="1486062"/>
            <a:ext cx="532050" cy="311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9C2A4A-EBF4-9C43-A9EF-B4FE051397FD}"/>
              </a:ext>
            </a:extLst>
          </p:cNvPr>
          <p:cNvSpPr txBox="1"/>
          <p:nvPr/>
        </p:nvSpPr>
        <p:spPr>
          <a:xfrm>
            <a:off x="0" y="1486062"/>
            <a:ext cx="532050" cy="311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A01737-7917-C44D-B488-B84B8692F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050" y="1797278"/>
            <a:ext cx="3928521" cy="31428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8E8869-98EE-1A4E-BE6B-F185615D4A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29" y="1797279"/>
            <a:ext cx="3928521" cy="314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784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FFBEB6D-1067-6E40-9E92-ACC1A0195EA5}"/>
              </a:ext>
            </a:extLst>
          </p:cNvPr>
          <p:cNvGrpSpPr/>
          <p:nvPr/>
        </p:nvGrpSpPr>
        <p:grpSpPr>
          <a:xfrm>
            <a:off x="1411971" y="-7065"/>
            <a:ext cx="5094507" cy="6490415"/>
            <a:chOff x="0" y="-1935001"/>
            <a:chExt cx="7913981" cy="10156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8D9A971-5C17-FA4D-AE4E-D33B19498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3995" y="3364349"/>
              <a:ext cx="4229986" cy="485665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B894BB7-CF0D-3745-B183-175510696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3364349"/>
              <a:ext cx="4229986" cy="485664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1E58C93-E278-C34A-B421-721451A6D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83995" y="-1499662"/>
              <a:ext cx="4229986" cy="485664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60DE2FD-9935-D249-950F-FE366DBB2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" y="-1492301"/>
              <a:ext cx="4229984" cy="4856649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B8EA217-6F2C-0943-8D48-F70EC12EC200}"/>
                </a:ext>
              </a:extLst>
            </p:cNvPr>
            <p:cNvSpPr txBox="1"/>
            <p:nvPr/>
          </p:nvSpPr>
          <p:spPr>
            <a:xfrm>
              <a:off x="225765" y="-1935001"/>
              <a:ext cx="899103" cy="529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BBEC22-8FD3-4646-AE1A-C6C1C5D5E1E6}"/>
                </a:ext>
              </a:extLst>
            </p:cNvPr>
            <p:cNvSpPr txBox="1"/>
            <p:nvPr/>
          </p:nvSpPr>
          <p:spPr>
            <a:xfrm>
              <a:off x="3912263" y="-1934999"/>
              <a:ext cx="899103" cy="529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b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8C86BD2-9FE9-8C4D-A835-2EAAEE829653}"/>
                </a:ext>
              </a:extLst>
            </p:cNvPr>
            <p:cNvSpPr txBox="1"/>
            <p:nvPr/>
          </p:nvSpPr>
          <p:spPr>
            <a:xfrm>
              <a:off x="228269" y="2891321"/>
              <a:ext cx="899103" cy="529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CC8A2EA-F668-DD43-A074-9F1F726F28A7}"/>
                </a:ext>
              </a:extLst>
            </p:cNvPr>
            <p:cNvSpPr txBox="1"/>
            <p:nvPr/>
          </p:nvSpPr>
          <p:spPr>
            <a:xfrm>
              <a:off x="3912263" y="2898680"/>
              <a:ext cx="899103" cy="529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1145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A84E907-5290-6248-A782-79A0823CBA34}"/>
              </a:ext>
            </a:extLst>
          </p:cNvPr>
          <p:cNvGrpSpPr>
            <a:grpSpLocks noChangeAspect="1"/>
          </p:cNvGrpSpPr>
          <p:nvPr/>
        </p:nvGrpSpPr>
        <p:grpSpPr>
          <a:xfrm>
            <a:off x="-58198" y="3311957"/>
            <a:ext cx="2608682" cy="3171393"/>
            <a:chOff x="1349839" y="-6293"/>
            <a:chExt cx="2785122" cy="338589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60DE2FD-9935-D249-950F-FE366DBB2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11972" y="275852"/>
              <a:ext cx="2722989" cy="3103748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B8EA217-6F2C-0943-8D48-F70EC12EC200}"/>
                </a:ext>
              </a:extLst>
            </p:cNvPr>
            <p:cNvSpPr txBox="1"/>
            <p:nvPr/>
          </p:nvSpPr>
          <p:spPr>
            <a:xfrm>
              <a:off x="1349839" y="-6293"/>
              <a:ext cx="5787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DE81728-7576-004D-8F69-58886B6402DE}"/>
              </a:ext>
            </a:extLst>
          </p:cNvPr>
          <p:cNvGrpSpPr>
            <a:grpSpLocks noChangeAspect="1"/>
          </p:cNvGrpSpPr>
          <p:nvPr/>
        </p:nvGrpSpPr>
        <p:grpSpPr>
          <a:xfrm>
            <a:off x="5316676" y="3333982"/>
            <a:ext cx="2601776" cy="3151766"/>
            <a:chOff x="3728733" y="9962"/>
            <a:chExt cx="2777745" cy="336493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1E58C93-E278-C34A-B421-721451A6D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83488" y="271148"/>
              <a:ext cx="2722990" cy="3103748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BBEC22-8FD3-4646-AE1A-C6C1C5D5E1E6}"/>
                </a:ext>
              </a:extLst>
            </p:cNvPr>
            <p:cNvSpPr txBox="1"/>
            <p:nvPr/>
          </p:nvSpPr>
          <p:spPr>
            <a:xfrm>
              <a:off x="3728733" y="9962"/>
              <a:ext cx="5787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b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988E11-6252-A940-84F3-2690A1CE234E}"/>
              </a:ext>
            </a:extLst>
          </p:cNvPr>
          <p:cNvGrpSpPr>
            <a:grpSpLocks noChangeAspect="1"/>
          </p:cNvGrpSpPr>
          <p:nvPr/>
        </p:nvGrpSpPr>
        <p:grpSpPr>
          <a:xfrm>
            <a:off x="5316676" y="22240"/>
            <a:ext cx="2601773" cy="3143075"/>
            <a:chOff x="1335316" y="3101234"/>
            <a:chExt cx="2799645" cy="338211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B894BB7-CF0D-3745-B183-175510696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11971" y="3379601"/>
              <a:ext cx="2722990" cy="3103748"/>
            </a:xfrm>
            <a:prstGeom prst="rect">
              <a:avLst/>
            </a:prstGeom>
            <a:ln>
              <a:noFill/>
            </a:ln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8C86BD2-9FE9-8C4D-A835-2EAAEE829653}"/>
                </a:ext>
              </a:extLst>
            </p:cNvPr>
            <p:cNvSpPr txBox="1"/>
            <p:nvPr/>
          </p:nvSpPr>
          <p:spPr>
            <a:xfrm>
              <a:off x="1335316" y="3101234"/>
              <a:ext cx="57878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67437C8-B71E-FC40-BA91-88A141661B00}"/>
              </a:ext>
            </a:extLst>
          </p:cNvPr>
          <p:cNvGrpSpPr>
            <a:grpSpLocks noChangeAspect="1"/>
          </p:cNvGrpSpPr>
          <p:nvPr/>
        </p:nvGrpSpPr>
        <p:grpSpPr>
          <a:xfrm>
            <a:off x="-58096" y="9548"/>
            <a:ext cx="2619673" cy="3175711"/>
            <a:chOff x="3709087" y="3092200"/>
            <a:chExt cx="2797391" cy="33911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8D9A971-5C17-FA4D-AE4E-D33B19498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83488" y="3379601"/>
              <a:ext cx="2722990" cy="3103749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CC8A2EA-F668-DD43-A074-9F1F726F28A7}"/>
                </a:ext>
              </a:extLst>
            </p:cNvPr>
            <p:cNvSpPr txBox="1"/>
            <p:nvPr/>
          </p:nvSpPr>
          <p:spPr>
            <a:xfrm>
              <a:off x="3709087" y="3092200"/>
              <a:ext cx="5787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</a:t>
              </a:r>
            </a:p>
          </p:txBody>
        </p: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366BA748-6647-EF42-9D1A-6D79A2BA35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89173" y="1871625"/>
            <a:ext cx="2740100" cy="27401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396A4478-41EF-6B4D-B23C-2A4BA2D8DABE}"/>
              </a:ext>
            </a:extLst>
          </p:cNvPr>
          <p:cNvSpPr/>
          <p:nvPr/>
        </p:nvSpPr>
        <p:spPr>
          <a:xfrm>
            <a:off x="43032" y="3342196"/>
            <a:ext cx="2499084" cy="3094176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F86A746-90CC-4240-986F-1335AE691A55}"/>
              </a:ext>
            </a:extLst>
          </p:cNvPr>
          <p:cNvSpPr/>
          <p:nvPr/>
        </p:nvSpPr>
        <p:spPr>
          <a:xfrm>
            <a:off x="43031" y="46979"/>
            <a:ext cx="2499085" cy="3094177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FB9D9C-9342-6748-AB68-E0695D7BA19D}"/>
              </a:ext>
            </a:extLst>
          </p:cNvPr>
          <p:cNvSpPr/>
          <p:nvPr/>
        </p:nvSpPr>
        <p:spPr>
          <a:xfrm>
            <a:off x="5387913" y="46978"/>
            <a:ext cx="2502942" cy="3098952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72F0A53-93E3-CD44-83A9-5A79649E4C74}"/>
              </a:ext>
            </a:extLst>
          </p:cNvPr>
          <p:cNvSpPr/>
          <p:nvPr/>
        </p:nvSpPr>
        <p:spPr>
          <a:xfrm>
            <a:off x="5391772" y="3342196"/>
            <a:ext cx="2499083" cy="3094175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id="{7F1EE56F-D0B6-B745-84B1-36ADB5D54CBB}"/>
              </a:ext>
            </a:extLst>
          </p:cNvPr>
          <p:cNvSpPr/>
          <p:nvPr/>
        </p:nvSpPr>
        <p:spPr>
          <a:xfrm>
            <a:off x="839096" y="1172584"/>
            <a:ext cx="2936838" cy="2345167"/>
          </a:xfrm>
          <a:prstGeom prst="arc">
            <a:avLst>
              <a:gd name="adj1" fmla="val 16841095"/>
              <a:gd name="adj2" fmla="val 21405519"/>
            </a:avLst>
          </a:prstGeom>
          <a:ln w="19050">
            <a:solidFill>
              <a:schemeClr val="bg2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c 50">
            <a:extLst>
              <a:ext uri="{FF2B5EF4-FFF2-40B4-BE49-F238E27FC236}">
                <a16:creationId xmlns:a16="http://schemas.microsoft.com/office/drawing/2014/main" id="{3099CE58-D099-6B46-A410-341B25E5F32C}"/>
              </a:ext>
            </a:extLst>
          </p:cNvPr>
          <p:cNvSpPr/>
          <p:nvPr/>
        </p:nvSpPr>
        <p:spPr>
          <a:xfrm rot="5100000" flipH="1">
            <a:off x="4951983" y="3397849"/>
            <a:ext cx="275524" cy="551256"/>
          </a:xfrm>
          <a:custGeom>
            <a:avLst/>
            <a:gdLst>
              <a:gd name="connsiteX0" fmla="*/ 1468419 w 2936838"/>
              <a:gd name="connsiteY0" fmla="*/ 0 h 2903536"/>
              <a:gd name="connsiteX1" fmla="*/ 2934435 w 2936838"/>
              <a:gd name="connsiteY1" fmla="*/ 1368744 h 2903536"/>
              <a:gd name="connsiteX2" fmla="*/ 1468419 w 2936838"/>
              <a:gd name="connsiteY2" fmla="*/ 1451768 h 2903536"/>
              <a:gd name="connsiteX3" fmla="*/ 1468419 w 2936838"/>
              <a:gd name="connsiteY3" fmla="*/ 0 h 2903536"/>
              <a:gd name="connsiteX0" fmla="*/ 1468419 w 2936838"/>
              <a:gd name="connsiteY0" fmla="*/ 0 h 2903536"/>
              <a:gd name="connsiteX1" fmla="*/ 2934435 w 2936838"/>
              <a:gd name="connsiteY1" fmla="*/ 1368744 h 2903536"/>
              <a:gd name="connsiteX0" fmla="*/ 0 w 1466016"/>
              <a:gd name="connsiteY0" fmla="*/ 0 h 1451768"/>
              <a:gd name="connsiteX1" fmla="*/ 1466016 w 1466016"/>
              <a:gd name="connsiteY1" fmla="*/ 1368744 h 1451768"/>
              <a:gd name="connsiteX2" fmla="*/ 0 w 1466016"/>
              <a:gd name="connsiteY2" fmla="*/ 1451768 h 1451768"/>
              <a:gd name="connsiteX3" fmla="*/ 0 w 1466016"/>
              <a:gd name="connsiteY3" fmla="*/ 0 h 1451768"/>
              <a:gd name="connsiteX0" fmla="*/ 0 w 1466016"/>
              <a:gd name="connsiteY0" fmla="*/ 0 h 1451768"/>
              <a:gd name="connsiteX1" fmla="*/ 1466016 w 1466016"/>
              <a:gd name="connsiteY1" fmla="*/ 1368744 h 1451768"/>
              <a:gd name="connsiteX0" fmla="*/ 0 w 1466016"/>
              <a:gd name="connsiteY0" fmla="*/ 0 h 1451768"/>
              <a:gd name="connsiteX1" fmla="*/ 1466016 w 1466016"/>
              <a:gd name="connsiteY1" fmla="*/ 1368744 h 1451768"/>
              <a:gd name="connsiteX2" fmla="*/ 0 w 1466016"/>
              <a:gd name="connsiteY2" fmla="*/ 1451768 h 1451768"/>
              <a:gd name="connsiteX3" fmla="*/ 0 w 1466016"/>
              <a:gd name="connsiteY3" fmla="*/ 0 h 1451768"/>
              <a:gd name="connsiteX0" fmla="*/ 0 w 1466016"/>
              <a:gd name="connsiteY0" fmla="*/ 0 h 1451768"/>
              <a:gd name="connsiteX1" fmla="*/ 1466016 w 1466016"/>
              <a:gd name="connsiteY1" fmla="*/ 1368744 h 145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66016" h="1451768" stroke="0" extrusionOk="0">
                <a:moveTo>
                  <a:pt x="0" y="0"/>
                </a:moveTo>
                <a:cubicBezTo>
                  <a:pt x="778364" y="0"/>
                  <a:pt x="1089577" y="809745"/>
                  <a:pt x="1466016" y="1368744"/>
                </a:cubicBezTo>
                <a:lnTo>
                  <a:pt x="0" y="1451768"/>
                </a:lnTo>
                <a:lnTo>
                  <a:pt x="0" y="0"/>
                </a:lnTo>
                <a:close/>
              </a:path>
              <a:path w="1466016" h="1451768" fill="none">
                <a:moveTo>
                  <a:pt x="0" y="0"/>
                </a:moveTo>
                <a:cubicBezTo>
                  <a:pt x="778364" y="0"/>
                  <a:pt x="1421502" y="600466"/>
                  <a:pt x="1466016" y="1368744"/>
                </a:cubicBezTo>
              </a:path>
            </a:pathLst>
          </a:custGeom>
          <a:ln w="19050">
            <a:solidFill>
              <a:schemeClr val="bg2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96BD8594-B12F-0B4E-80D0-4C225EE50BD6}"/>
              </a:ext>
            </a:extLst>
          </p:cNvPr>
          <p:cNvSpPr/>
          <p:nvPr/>
        </p:nvSpPr>
        <p:spPr>
          <a:xfrm rot="16200000" flipH="1" flipV="1">
            <a:off x="1072469" y="1866962"/>
            <a:ext cx="2496794" cy="2936838"/>
          </a:xfrm>
          <a:prstGeom prst="arc">
            <a:avLst>
              <a:gd name="adj1" fmla="val 16908147"/>
              <a:gd name="adj2" fmla="val 21018208"/>
            </a:avLst>
          </a:prstGeom>
          <a:ln w="19050">
            <a:solidFill>
              <a:schemeClr val="bg2">
                <a:lumMod val="75000"/>
              </a:schemeClr>
            </a:solidFill>
            <a:headEnd type="triangle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36C3A527-0618-F84D-BFDC-2B5F3569FFF1}"/>
              </a:ext>
            </a:extLst>
          </p:cNvPr>
          <p:cNvSpPr/>
          <p:nvPr/>
        </p:nvSpPr>
        <p:spPr>
          <a:xfrm flipH="1">
            <a:off x="3646841" y="1735223"/>
            <a:ext cx="4001845" cy="3987845"/>
          </a:xfrm>
          <a:prstGeom prst="arc">
            <a:avLst>
              <a:gd name="adj1" fmla="val 16629002"/>
              <a:gd name="adj2" fmla="val 20317749"/>
            </a:avLst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523DCC3-C862-8C42-A4DA-E70E20BFB814}"/>
              </a:ext>
            </a:extLst>
          </p:cNvPr>
          <p:cNvSpPr txBox="1"/>
          <p:nvPr/>
        </p:nvSpPr>
        <p:spPr>
          <a:xfrm>
            <a:off x="670829" y="106557"/>
            <a:ext cx="1771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FF000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Amplification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3F4DC70-1EA9-4149-AFF0-F773D783C706}"/>
              </a:ext>
            </a:extLst>
          </p:cNvPr>
          <p:cNvSpPr txBox="1"/>
          <p:nvPr/>
        </p:nvSpPr>
        <p:spPr>
          <a:xfrm>
            <a:off x="670829" y="3388644"/>
            <a:ext cx="1771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FF000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Downward contagion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E621244-D874-B242-88CF-8CC803F84200}"/>
              </a:ext>
            </a:extLst>
          </p:cNvPr>
          <p:cNvSpPr txBox="1"/>
          <p:nvPr/>
        </p:nvSpPr>
        <p:spPr>
          <a:xfrm>
            <a:off x="6048639" y="112266"/>
            <a:ext cx="1771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FF000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No effect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8B22680-8FCF-564A-A59A-6339D506D934}"/>
              </a:ext>
            </a:extLst>
          </p:cNvPr>
          <p:cNvSpPr txBox="1"/>
          <p:nvPr/>
        </p:nvSpPr>
        <p:spPr>
          <a:xfrm>
            <a:off x="6037881" y="3388644"/>
            <a:ext cx="1771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FF000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Upward contagion</a:t>
            </a:r>
          </a:p>
        </p:txBody>
      </p:sp>
    </p:spTree>
    <p:extLst>
      <p:ext uri="{BB962C8B-B14F-4D97-AF65-F5344CB8AC3E}">
        <p14:creationId xmlns:p14="http://schemas.microsoft.com/office/powerpoint/2010/main" val="3957747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E3686116-9881-A94B-8B48-DC0833836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481" y="1860931"/>
            <a:ext cx="2761488" cy="2761488"/>
          </a:xfrm>
          <a:prstGeom prst="rect">
            <a:avLst/>
          </a:prstGeom>
        </p:spPr>
      </p:pic>
      <p:sp>
        <p:nvSpPr>
          <p:cNvPr id="50" name="Arc 49">
            <a:extLst>
              <a:ext uri="{FF2B5EF4-FFF2-40B4-BE49-F238E27FC236}">
                <a16:creationId xmlns:a16="http://schemas.microsoft.com/office/drawing/2014/main" id="{7F1EE56F-D0B6-B745-84B1-36ADB5D54CBB}"/>
              </a:ext>
            </a:extLst>
          </p:cNvPr>
          <p:cNvSpPr/>
          <p:nvPr/>
        </p:nvSpPr>
        <p:spPr>
          <a:xfrm>
            <a:off x="785931" y="1193850"/>
            <a:ext cx="3016664" cy="2345167"/>
          </a:xfrm>
          <a:prstGeom prst="arc">
            <a:avLst>
              <a:gd name="adj1" fmla="val 16841095"/>
              <a:gd name="adj2" fmla="val 21188693"/>
            </a:avLst>
          </a:prstGeom>
          <a:ln w="19050">
            <a:solidFill>
              <a:schemeClr val="bg2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c 50">
            <a:extLst>
              <a:ext uri="{FF2B5EF4-FFF2-40B4-BE49-F238E27FC236}">
                <a16:creationId xmlns:a16="http://schemas.microsoft.com/office/drawing/2014/main" id="{3099CE58-D099-6B46-A410-341B25E5F32C}"/>
              </a:ext>
            </a:extLst>
          </p:cNvPr>
          <p:cNvSpPr/>
          <p:nvPr/>
        </p:nvSpPr>
        <p:spPr>
          <a:xfrm rot="21300000" flipH="1">
            <a:off x="4798982" y="1662273"/>
            <a:ext cx="589540" cy="542833"/>
          </a:xfrm>
          <a:custGeom>
            <a:avLst/>
            <a:gdLst>
              <a:gd name="connsiteX0" fmla="*/ 1468419 w 2936838"/>
              <a:gd name="connsiteY0" fmla="*/ 0 h 2903536"/>
              <a:gd name="connsiteX1" fmla="*/ 2934435 w 2936838"/>
              <a:gd name="connsiteY1" fmla="*/ 1368744 h 2903536"/>
              <a:gd name="connsiteX2" fmla="*/ 1468419 w 2936838"/>
              <a:gd name="connsiteY2" fmla="*/ 1451768 h 2903536"/>
              <a:gd name="connsiteX3" fmla="*/ 1468419 w 2936838"/>
              <a:gd name="connsiteY3" fmla="*/ 0 h 2903536"/>
              <a:gd name="connsiteX0" fmla="*/ 1468419 w 2936838"/>
              <a:gd name="connsiteY0" fmla="*/ 0 h 2903536"/>
              <a:gd name="connsiteX1" fmla="*/ 2934435 w 2936838"/>
              <a:gd name="connsiteY1" fmla="*/ 1368744 h 2903536"/>
              <a:gd name="connsiteX0" fmla="*/ 0 w 1466016"/>
              <a:gd name="connsiteY0" fmla="*/ 0 h 1451768"/>
              <a:gd name="connsiteX1" fmla="*/ 1466016 w 1466016"/>
              <a:gd name="connsiteY1" fmla="*/ 1368744 h 1451768"/>
              <a:gd name="connsiteX2" fmla="*/ 0 w 1466016"/>
              <a:gd name="connsiteY2" fmla="*/ 1451768 h 1451768"/>
              <a:gd name="connsiteX3" fmla="*/ 0 w 1466016"/>
              <a:gd name="connsiteY3" fmla="*/ 0 h 1451768"/>
              <a:gd name="connsiteX0" fmla="*/ 0 w 1466016"/>
              <a:gd name="connsiteY0" fmla="*/ 0 h 1451768"/>
              <a:gd name="connsiteX1" fmla="*/ 1466016 w 1466016"/>
              <a:gd name="connsiteY1" fmla="*/ 1368744 h 1451768"/>
              <a:gd name="connsiteX0" fmla="*/ 0 w 1466016"/>
              <a:gd name="connsiteY0" fmla="*/ 0 h 1451768"/>
              <a:gd name="connsiteX1" fmla="*/ 1466016 w 1466016"/>
              <a:gd name="connsiteY1" fmla="*/ 1368744 h 1451768"/>
              <a:gd name="connsiteX2" fmla="*/ 0 w 1466016"/>
              <a:gd name="connsiteY2" fmla="*/ 1451768 h 1451768"/>
              <a:gd name="connsiteX3" fmla="*/ 0 w 1466016"/>
              <a:gd name="connsiteY3" fmla="*/ 0 h 1451768"/>
              <a:gd name="connsiteX0" fmla="*/ 0 w 1466016"/>
              <a:gd name="connsiteY0" fmla="*/ 0 h 1451768"/>
              <a:gd name="connsiteX1" fmla="*/ 1466016 w 1466016"/>
              <a:gd name="connsiteY1" fmla="*/ 1368744 h 145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66016" h="1451768" stroke="0" extrusionOk="0">
                <a:moveTo>
                  <a:pt x="0" y="0"/>
                </a:moveTo>
                <a:cubicBezTo>
                  <a:pt x="778364" y="0"/>
                  <a:pt x="1089577" y="809745"/>
                  <a:pt x="1466016" y="1368744"/>
                </a:cubicBezTo>
                <a:lnTo>
                  <a:pt x="0" y="1451768"/>
                </a:lnTo>
                <a:lnTo>
                  <a:pt x="0" y="0"/>
                </a:lnTo>
                <a:close/>
              </a:path>
              <a:path w="1466016" h="1451768" fill="none">
                <a:moveTo>
                  <a:pt x="0" y="0"/>
                </a:moveTo>
                <a:cubicBezTo>
                  <a:pt x="778364" y="0"/>
                  <a:pt x="1421502" y="600466"/>
                  <a:pt x="1466016" y="1368744"/>
                </a:cubicBezTo>
              </a:path>
            </a:pathLst>
          </a:custGeom>
          <a:ln w="19050">
            <a:solidFill>
              <a:schemeClr val="bg2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36C3A527-0618-F84D-BFDC-2B5F3569FFF1}"/>
              </a:ext>
            </a:extLst>
          </p:cNvPr>
          <p:cNvSpPr/>
          <p:nvPr/>
        </p:nvSpPr>
        <p:spPr>
          <a:xfrm rot="16200000" flipV="1">
            <a:off x="2939387" y="2074924"/>
            <a:ext cx="1664783" cy="3143838"/>
          </a:xfrm>
          <a:prstGeom prst="arc">
            <a:avLst>
              <a:gd name="adj1" fmla="val 16344082"/>
              <a:gd name="adj2" fmla="val 20852633"/>
            </a:avLst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96BD8594-B12F-0B4E-80D0-4C225EE50BD6}"/>
              </a:ext>
            </a:extLst>
          </p:cNvPr>
          <p:cNvSpPr/>
          <p:nvPr/>
        </p:nvSpPr>
        <p:spPr>
          <a:xfrm rot="16200000" flipH="1" flipV="1">
            <a:off x="1467587" y="1863016"/>
            <a:ext cx="1790345" cy="3020626"/>
          </a:xfrm>
          <a:prstGeom prst="arc">
            <a:avLst>
              <a:gd name="adj1" fmla="val 17006829"/>
              <a:gd name="adj2" fmla="val 21084561"/>
            </a:avLst>
          </a:prstGeom>
          <a:ln w="19050">
            <a:solidFill>
              <a:schemeClr val="bg2">
                <a:lumMod val="75000"/>
              </a:schemeClr>
            </a:solidFill>
            <a:headEnd type="triangle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5B16F9C-99AB-F945-80C1-7F1F423A1BC7}"/>
              </a:ext>
            </a:extLst>
          </p:cNvPr>
          <p:cNvGrpSpPr/>
          <p:nvPr/>
        </p:nvGrpSpPr>
        <p:grpSpPr>
          <a:xfrm>
            <a:off x="-58094" y="3307641"/>
            <a:ext cx="2619673" cy="3175709"/>
            <a:chOff x="-58094" y="9550"/>
            <a:chExt cx="2619673" cy="317570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67437C8-B71E-FC40-BA91-88A141661B0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-58094" y="9550"/>
              <a:ext cx="2619673" cy="3175709"/>
              <a:chOff x="3709087" y="3092200"/>
              <a:chExt cx="2797390" cy="3391145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08D9A971-5C17-FA4D-AE4E-D33B19498F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83487" y="3379598"/>
                <a:ext cx="2722990" cy="3103747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CC8A2EA-F668-DD43-A074-9F1F726F28A7}"/>
                  </a:ext>
                </a:extLst>
              </p:cNvPr>
              <p:cNvSpPr txBox="1"/>
              <p:nvPr/>
            </p:nvSpPr>
            <p:spPr>
              <a:xfrm>
                <a:off x="3709087" y="3092200"/>
                <a:ext cx="5787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d</a:t>
                </a: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F86A746-90CC-4240-986F-1335AE691A55}"/>
                </a:ext>
              </a:extLst>
            </p:cNvPr>
            <p:cNvSpPr/>
            <p:nvPr/>
          </p:nvSpPr>
          <p:spPr>
            <a:xfrm>
              <a:off x="43031" y="46979"/>
              <a:ext cx="2499085" cy="3094177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523DCC3-C862-8C42-A4DA-E70E20BFB814}"/>
                </a:ext>
              </a:extLst>
            </p:cNvPr>
            <p:cNvSpPr txBox="1"/>
            <p:nvPr/>
          </p:nvSpPr>
          <p:spPr>
            <a:xfrm>
              <a:off x="670829" y="106557"/>
              <a:ext cx="1771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Amplification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518B814-7DC7-BC4D-9421-D06D1CDE7D08}"/>
              </a:ext>
            </a:extLst>
          </p:cNvPr>
          <p:cNvGrpSpPr/>
          <p:nvPr/>
        </p:nvGrpSpPr>
        <p:grpSpPr>
          <a:xfrm>
            <a:off x="-58094" y="14184"/>
            <a:ext cx="2608682" cy="3171393"/>
            <a:chOff x="-58198" y="3311957"/>
            <a:chExt cx="2608682" cy="317139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A84E907-5290-6248-A782-79A0823CBA3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-58198" y="3311957"/>
              <a:ext cx="2608682" cy="3171393"/>
              <a:chOff x="1349839" y="-6293"/>
              <a:chExt cx="2785122" cy="3385893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B60DE2FD-9935-D249-950F-FE366DBB2A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11972" y="275852"/>
                <a:ext cx="2722989" cy="3103748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B8EA217-6F2C-0943-8D48-F70EC12EC200}"/>
                  </a:ext>
                </a:extLst>
              </p:cNvPr>
              <p:cNvSpPr txBox="1"/>
              <p:nvPr/>
            </p:nvSpPr>
            <p:spPr>
              <a:xfrm>
                <a:off x="1349839" y="-6293"/>
                <a:ext cx="57878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a</a:t>
                </a:r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96A4478-41EF-6B4D-B23C-2A4BA2D8DABE}"/>
                </a:ext>
              </a:extLst>
            </p:cNvPr>
            <p:cNvSpPr/>
            <p:nvPr/>
          </p:nvSpPr>
          <p:spPr>
            <a:xfrm>
              <a:off x="43032" y="3342196"/>
              <a:ext cx="2499084" cy="3094176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3F4DC70-1EA9-4149-AFF0-F773D783C706}"/>
                </a:ext>
              </a:extLst>
            </p:cNvPr>
            <p:cNvSpPr txBox="1"/>
            <p:nvPr/>
          </p:nvSpPr>
          <p:spPr>
            <a:xfrm>
              <a:off x="670829" y="3388644"/>
              <a:ext cx="1771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Downward contagion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B9115EA-2FB8-6346-B2E2-C1E514C8EF31}"/>
              </a:ext>
            </a:extLst>
          </p:cNvPr>
          <p:cNvGrpSpPr/>
          <p:nvPr/>
        </p:nvGrpSpPr>
        <p:grpSpPr>
          <a:xfrm>
            <a:off x="5273538" y="3293637"/>
            <a:ext cx="2601773" cy="3143075"/>
            <a:chOff x="5316676" y="22240"/>
            <a:chExt cx="2601773" cy="314307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5988E11-6252-A940-84F3-2690A1CE234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16676" y="22240"/>
              <a:ext cx="2601773" cy="3143075"/>
              <a:chOff x="1335316" y="3101234"/>
              <a:chExt cx="2799645" cy="3382115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CB894BB7-CF0D-3745-B183-1755106961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11971" y="3379601"/>
                <a:ext cx="2722990" cy="3103748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8C86BD2-9FE9-8C4D-A835-2EAAEE829653}"/>
                  </a:ext>
                </a:extLst>
              </p:cNvPr>
              <p:cNvSpPr txBox="1"/>
              <p:nvPr/>
            </p:nvSpPr>
            <p:spPr>
              <a:xfrm>
                <a:off x="1335316" y="3101234"/>
                <a:ext cx="57878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c</a:t>
                </a: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FB9D9C-9342-6748-AB68-E0695D7BA19D}"/>
                </a:ext>
              </a:extLst>
            </p:cNvPr>
            <p:cNvSpPr/>
            <p:nvPr/>
          </p:nvSpPr>
          <p:spPr>
            <a:xfrm>
              <a:off x="5386835" y="46978"/>
              <a:ext cx="2496312" cy="3098952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E621244-D874-B242-88CF-8CC803F84200}"/>
                </a:ext>
              </a:extLst>
            </p:cNvPr>
            <p:cNvSpPr txBox="1"/>
            <p:nvPr/>
          </p:nvSpPr>
          <p:spPr>
            <a:xfrm>
              <a:off x="6048639" y="112266"/>
              <a:ext cx="1771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No effect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A3343D7-FCA7-644A-8765-3A703946A4E5}"/>
              </a:ext>
            </a:extLst>
          </p:cNvPr>
          <p:cNvGrpSpPr/>
          <p:nvPr/>
        </p:nvGrpSpPr>
        <p:grpSpPr>
          <a:xfrm>
            <a:off x="5273538" y="37948"/>
            <a:ext cx="2601776" cy="3151766"/>
            <a:chOff x="5316676" y="3333982"/>
            <a:chExt cx="2601776" cy="315176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DE81728-7576-004D-8F69-58886B6402D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16676" y="3333982"/>
              <a:ext cx="2601776" cy="3151766"/>
              <a:chOff x="3728733" y="9962"/>
              <a:chExt cx="2777745" cy="3364934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21E58C93-E278-C34A-B421-721451A6D6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83488" y="271148"/>
                <a:ext cx="2722990" cy="3103748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6BBEC22-8FD3-4646-AE1A-C6C1C5D5E1E6}"/>
                  </a:ext>
                </a:extLst>
              </p:cNvPr>
              <p:cNvSpPr txBox="1"/>
              <p:nvPr/>
            </p:nvSpPr>
            <p:spPr>
              <a:xfrm>
                <a:off x="3728733" y="9962"/>
                <a:ext cx="5787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b</a:t>
                </a:r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72F0A53-93E3-CD44-83A9-5A79649E4C74}"/>
                </a:ext>
              </a:extLst>
            </p:cNvPr>
            <p:cNvSpPr/>
            <p:nvPr/>
          </p:nvSpPr>
          <p:spPr>
            <a:xfrm>
              <a:off x="5391772" y="3342196"/>
              <a:ext cx="2499083" cy="3094175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8B22680-8FCF-564A-A59A-6339D506D934}"/>
                </a:ext>
              </a:extLst>
            </p:cNvPr>
            <p:cNvSpPr txBox="1"/>
            <p:nvPr/>
          </p:nvSpPr>
          <p:spPr>
            <a:xfrm>
              <a:off x="6037881" y="3388644"/>
              <a:ext cx="1771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Upward contagion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8E7F266-7467-FE46-9469-D94B82C96E1B}"/>
              </a:ext>
            </a:extLst>
          </p:cNvPr>
          <p:cNvSpPr txBox="1"/>
          <p:nvPr/>
        </p:nvSpPr>
        <p:spPr>
          <a:xfrm>
            <a:off x="4533799" y="3281491"/>
            <a:ext cx="703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E52421"/>
                </a:solidFill>
                <a:latin typeface="Helvetica" pitchFamily="2" charset="0"/>
                <a:cs typeface="Arial" panose="020B0604020202020204" pitchFamily="34" charset="0"/>
              </a:rPr>
              <a:t>𝛼</a:t>
            </a:r>
            <a:r>
              <a:rPr lang="en-US" sz="1200" baseline="30000" dirty="0">
                <a:solidFill>
                  <a:srgbClr val="E52421"/>
                </a:solidFill>
                <a:latin typeface="Helvetica" pitchFamily="2" charset="0"/>
                <a:cs typeface="Arial" panose="020B0604020202020204" pitchFamily="34" charset="0"/>
              </a:rPr>
              <a:t>X</a:t>
            </a:r>
            <a:r>
              <a:rPr lang="en-US" sz="1200" dirty="0">
                <a:solidFill>
                  <a:srgbClr val="E52421"/>
                </a:solidFill>
                <a:latin typeface="Helvetica" pitchFamily="2" charset="0"/>
                <a:cs typeface="Arial" panose="020B0604020202020204" pitchFamily="34" charset="0"/>
              </a:rPr>
              <a:t> = 6</a:t>
            </a:r>
          </a:p>
          <a:p>
            <a:r>
              <a:rPr lang="en-US" sz="1200" dirty="0">
                <a:solidFill>
                  <a:srgbClr val="2B4B9B"/>
                </a:solidFill>
                <a:latin typeface="Helvetica" pitchFamily="2" charset="0"/>
                <a:cs typeface="Arial" panose="020B0604020202020204" pitchFamily="34" charset="0"/>
              </a:rPr>
              <a:t>𝛼</a:t>
            </a:r>
            <a:r>
              <a:rPr lang="en-US" sz="1200" baseline="30000" dirty="0">
                <a:solidFill>
                  <a:srgbClr val="2B4B9B"/>
                </a:solidFill>
                <a:latin typeface="Helvetica" pitchFamily="2" charset="0"/>
                <a:cs typeface="Arial" panose="020B0604020202020204" pitchFamily="34" charset="0"/>
              </a:rPr>
              <a:t>Y</a:t>
            </a:r>
            <a:r>
              <a:rPr lang="en-US" sz="1200" dirty="0">
                <a:solidFill>
                  <a:srgbClr val="2B4B9B"/>
                </a:solidFill>
                <a:latin typeface="Helvetica" pitchFamily="2" charset="0"/>
                <a:cs typeface="Arial" panose="020B0604020202020204" pitchFamily="34" charset="0"/>
              </a:rPr>
              <a:t> = 2</a:t>
            </a:r>
          </a:p>
        </p:txBody>
      </p:sp>
    </p:spTree>
    <p:extLst>
      <p:ext uri="{BB962C8B-B14F-4D97-AF65-F5344CB8AC3E}">
        <p14:creationId xmlns:p14="http://schemas.microsoft.com/office/powerpoint/2010/main" val="1217311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839A36E5-82EF-E346-8586-8B84F1B77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4361" y="54612"/>
            <a:ext cx="3305908" cy="310467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545B596-5AA5-4945-910E-A174FB0EAC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7200" y="3036520"/>
            <a:ext cx="2808646" cy="3245546"/>
          </a:xfrm>
          <a:prstGeom prst="rect">
            <a:avLst/>
          </a:prstGeom>
        </p:spPr>
      </p:pic>
      <p:sp>
        <p:nvSpPr>
          <p:cNvPr id="50" name="Arc 49">
            <a:extLst>
              <a:ext uri="{FF2B5EF4-FFF2-40B4-BE49-F238E27FC236}">
                <a16:creationId xmlns:a16="http://schemas.microsoft.com/office/drawing/2014/main" id="{7F1EE56F-D0B6-B745-84B1-36ADB5D54CBB}"/>
              </a:ext>
            </a:extLst>
          </p:cNvPr>
          <p:cNvSpPr/>
          <p:nvPr/>
        </p:nvSpPr>
        <p:spPr>
          <a:xfrm rot="19141424">
            <a:off x="1031500" y="128254"/>
            <a:ext cx="2929552" cy="2635856"/>
          </a:xfrm>
          <a:prstGeom prst="arc">
            <a:avLst>
              <a:gd name="adj1" fmla="val 17122527"/>
              <a:gd name="adj2" fmla="val 21551542"/>
            </a:avLst>
          </a:prstGeom>
          <a:ln w="19050">
            <a:solidFill>
              <a:schemeClr val="bg2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c 50">
            <a:extLst>
              <a:ext uri="{FF2B5EF4-FFF2-40B4-BE49-F238E27FC236}">
                <a16:creationId xmlns:a16="http://schemas.microsoft.com/office/drawing/2014/main" id="{3099CE58-D099-6B46-A410-341B25E5F32C}"/>
              </a:ext>
            </a:extLst>
          </p:cNvPr>
          <p:cNvSpPr/>
          <p:nvPr/>
        </p:nvSpPr>
        <p:spPr>
          <a:xfrm rot="400763" flipH="1">
            <a:off x="4828125" y="167030"/>
            <a:ext cx="1130281" cy="408453"/>
          </a:xfrm>
          <a:custGeom>
            <a:avLst/>
            <a:gdLst>
              <a:gd name="connsiteX0" fmla="*/ 1468419 w 2936838"/>
              <a:gd name="connsiteY0" fmla="*/ 0 h 2903536"/>
              <a:gd name="connsiteX1" fmla="*/ 2934435 w 2936838"/>
              <a:gd name="connsiteY1" fmla="*/ 1368744 h 2903536"/>
              <a:gd name="connsiteX2" fmla="*/ 1468419 w 2936838"/>
              <a:gd name="connsiteY2" fmla="*/ 1451768 h 2903536"/>
              <a:gd name="connsiteX3" fmla="*/ 1468419 w 2936838"/>
              <a:gd name="connsiteY3" fmla="*/ 0 h 2903536"/>
              <a:gd name="connsiteX0" fmla="*/ 1468419 w 2936838"/>
              <a:gd name="connsiteY0" fmla="*/ 0 h 2903536"/>
              <a:gd name="connsiteX1" fmla="*/ 2934435 w 2936838"/>
              <a:gd name="connsiteY1" fmla="*/ 1368744 h 2903536"/>
              <a:gd name="connsiteX0" fmla="*/ 0 w 1466016"/>
              <a:gd name="connsiteY0" fmla="*/ 0 h 1451768"/>
              <a:gd name="connsiteX1" fmla="*/ 1466016 w 1466016"/>
              <a:gd name="connsiteY1" fmla="*/ 1368744 h 1451768"/>
              <a:gd name="connsiteX2" fmla="*/ 0 w 1466016"/>
              <a:gd name="connsiteY2" fmla="*/ 1451768 h 1451768"/>
              <a:gd name="connsiteX3" fmla="*/ 0 w 1466016"/>
              <a:gd name="connsiteY3" fmla="*/ 0 h 1451768"/>
              <a:gd name="connsiteX0" fmla="*/ 0 w 1466016"/>
              <a:gd name="connsiteY0" fmla="*/ 0 h 1451768"/>
              <a:gd name="connsiteX1" fmla="*/ 1466016 w 1466016"/>
              <a:gd name="connsiteY1" fmla="*/ 1368744 h 1451768"/>
              <a:gd name="connsiteX0" fmla="*/ 0 w 1466016"/>
              <a:gd name="connsiteY0" fmla="*/ 0 h 1451768"/>
              <a:gd name="connsiteX1" fmla="*/ 1466016 w 1466016"/>
              <a:gd name="connsiteY1" fmla="*/ 1368744 h 1451768"/>
              <a:gd name="connsiteX2" fmla="*/ 0 w 1466016"/>
              <a:gd name="connsiteY2" fmla="*/ 1451768 h 1451768"/>
              <a:gd name="connsiteX3" fmla="*/ 0 w 1466016"/>
              <a:gd name="connsiteY3" fmla="*/ 0 h 1451768"/>
              <a:gd name="connsiteX0" fmla="*/ 0 w 1466016"/>
              <a:gd name="connsiteY0" fmla="*/ 0 h 1451768"/>
              <a:gd name="connsiteX1" fmla="*/ 1466016 w 1466016"/>
              <a:gd name="connsiteY1" fmla="*/ 1368744 h 145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66016" h="1451768" stroke="0" extrusionOk="0">
                <a:moveTo>
                  <a:pt x="0" y="0"/>
                </a:moveTo>
                <a:cubicBezTo>
                  <a:pt x="778364" y="0"/>
                  <a:pt x="1089577" y="809745"/>
                  <a:pt x="1466016" y="1368744"/>
                </a:cubicBezTo>
                <a:lnTo>
                  <a:pt x="0" y="1451768"/>
                </a:lnTo>
                <a:lnTo>
                  <a:pt x="0" y="0"/>
                </a:lnTo>
                <a:close/>
              </a:path>
              <a:path w="1466016" h="1451768" fill="none">
                <a:moveTo>
                  <a:pt x="0" y="0"/>
                </a:moveTo>
                <a:cubicBezTo>
                  <a:pt x="778364" y="0"/>
                  <a:pt x="1421502" y="600466"/>
                  <a:pt x="1466016" y="1368744"/>
                </a:cubicBezTo>
              </a:path>
            </a:pathLst>
          </a:custGeom>
          <a:ln w="19050">
            <a:solidFill>
              <a:schemeClr val="bg2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36C3A527-0618-F84D-BFDC-2B5F3569FFF1}"/>
              </a:ext>
            </a:extLst>
          </p:cNvPr>
          <p:cNvSpPr/>
          <p:nvPr/>
        </p:nvSpPr>
        <p:spPr>
          <a:xfrm rot="15479090" flipV="1">
            <a:off x="-75742" y="2237118"/>
            <a:ext cx="7613645" cy="5293189"/>
          </a:xfrm>
          <a:prstGeom prst="arc">
            <a:avLst>
              <a:gd name="adj1" fmla="val 17631388"/>
              <a:gd name="adj2" fmla="val 20815625"/>
            </a:avLst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68FFD5D-1878-4043-B3D3-6F2FC94FFE78}"/>
              </a:ext>
            </a:extLst>
          </p:cNvPr>
          <p:cNvGrpSpPr/>
          <p:nvPr/>
        </p:nvGrpSpPr>
        <p:grpSpPr>
          <a:xfrm>
            <a:off x="2303721" y="3036519"/>
            <a:ext cx="3318703" cy="3431287"/>
            <a:chOff x="186675" y="-194993"/>
            <a:chExt cx="6102498" cy="6309520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307D4E4-7D02-4047-8582-E3B4AB21BFB2}"/>
                </a:ext>
              </a:extLst>
            </p:cNvPr>
            <p:cNvCxnSpPr>
              <a:cxnSpLocks/>
            </p:cNvCxnSpPr>
            <p:nvPr/>
          </p:nvCxnSpPr>
          <p:spPr>
            <a:xfrm>
              <a:off x="2000254" y="5654723"/>
              <a:ext cx="3768921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A891AFA-F877-6342-9C16-A81ED1CDEF25}"/>
                </a:ext>
              </a:extLst>
            </p:cNvPr>
            <p:cNvSpPr txBox="1"/>
            <p:nvPr/>
          </p:nvSpPr>
          <p:spPr>
            <a:xfrm>
              <a:off x="1366659" y="5661771"/>
              <a:ext cx="4922514" cy="452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C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X becomes more efficient relative to Y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5D1266F-19AC-0241-AAF6-57849EF300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9999" y="854467"/>
              <a:ext cx="0" cy="3848101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D2E4A4A-C872-794A-8C39-528400D778A1}"/>
                </a:ext>
              </a:extLst>
            </p:cNvPr>
            <p:cNvSpPr txBox="1"/>
            <p:nvPr/>
          </p:nvSpPr>
          <p:spPr>
            <a:xfrm rot="16200000">
              <a:off x="-2650121" y="2641803"/>
              <a:ext cx="6126347" cy="452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C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X becomes less sensitive to stimuli relative to Y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308A167-A527-214B-9F7E-05AF52A19B71}"/>
                </a:ext>
              </a:extLst>
            </p:cNvPr>
            <p:cNvSpPr txBox="1"/>
            <p:nvPr/>
          </p:nvSpPr>
          <p:spPr>
            <a:xfrm>
              <a:off x="1157752" y="4418888"/>
              <a:ext cx="1569713" cy="5093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2B4B9B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Y</a:t>
              </a:r>
            </a:p>
          </p:txBody>
        </p:sp>
      </p:grpSp>
      <p:sp>
        <p:nvSpPr>
          <p:cNvPr id="53" name="Arc 52">
            <a:extLst>
              <a:ext uri="{FF2B5EF4-FFF2-40B4-BE49-F238E27FC236}">
                <a16:creationId xmlns:a16="http://schemas.microsoft.com/office/drawing/2014/main" id="{96BD8594-B12F-0B4E-80D0-4C225EE50BD6}"/>
              </a:ext>
            </a:extLst>
          </p:cNvPr>
          <p:cNvSpPr/>
          <p:nvPr/>
        </p:nvSpPr>
        <p:spPr>
          <a:xfrm rot="16499870" flipH="1" flipV="1">
            <a:off x="49520" y="-1203467"/>
            <a:ext cx="3755503" cy="4210383"/>
          </a:xfrm>
          <a:prstGeom prst="arc">
            <a:avLst>
              <a:gd name="adj1" fmla="val 18117145"/>
              <a:gd name="adj2" fmla="val 21296112"/>
            </a:avLst>
          </a:prstGeom>
          <a:ln w="19050">
            <a:solidFill>
              <a:schemeClr val="bg2">
                <a:lumMod val="75000"/>
              </a:schemeClr>
            </a:solidFill>
            <a:headEnd type="triangle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5B16F9C-99AB-F945-80C1-7F1F423A1BC7}"/>
              </a:ext>
            </a:extLst>
          </p:cNvPr>
          <p:cNvGrpSpPr>
            <a:grpSpLocks noChangeAspect="1"/>
          </p:cNvGrpSpPr>
          <p:nvPr/>
        </p:nvGrpSpPr>
        <p:grpSpPr>
          <a:xfrm>
            <a:off x="29641" y="2520998"/>
            <a:ext cx="1911095" cy="2316732"/>
            <a:chOff x="-58094" y="9550"/>
            <a:chExt cx="2619673" cy="317570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67437C8-B71E-FC40-BA91-88A141661B0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-58094" y="9550"/>
              <a:ext cx="2619673" cy="3175709"/>
              <a:chOff x="3709087" y="3092200"/>
              <a:chExt cx="2797390" cy="3391145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08D9A971-5C17-FA4D-AE4E-D33B19498F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83487" y="3379598"/>
                <a:ext cx="2722990" cy="3103747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CC8A2EA-F668-DD43-A074-9F1F726F28A7}"/>
                  </a:ext>
                </a:extLst>
              </p:cNvPr>
              <p:cNvSpPr txBox="1"/>
              <p:nvPr/>
            </p:nvSpPr>
            <p:spPr>
              <a:xfrm>
                <a:off x="3709087" y="3092200"/>
                <a:ext cx="578784" cy="450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d</a:t>
                </a: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F86A746-90CC-4240-986F-1335AE691A55}"/>
                </a:ext>
              </a:extLst>
            </p:cNvPr>
            <p:cNvSpPr/>
            <p:nvPr/>
          </p:nvSpPr>
          <p:spPr>
            <a:xfrm>
              <a:off x="43030" y="46978"/>
              <a:ext cx="2506865" cy="3108514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523DCC3-C862-8C42-A4DA-E70E20BFB814}"/>
                </a:ext>
              </a:extLst>
            </p:cNvPr>
            <p:cNvSpPr txBox="1"/>
            <p:nvPr/>
          </p:nvSpPr>
          <p:spPr>
            <a:xfrm>
              <a:off x="670828" y="106558"/>
              <a:ext cx="1836938" cy="358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Amplification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518B814-7DC7-BC4D-9421-D06D1CDE7D08}"/>
              </a:ext>
            </a:extLst>
          </p:cNvPr>
          <p:cNvGrpSpPr>
            <a:grpSpLocks noChangeAspect="1"/>
          </p:cNvGrpSpPr>
          <p:nvPr/>
        </p:nvGrpSpPr>
        <p:grpSpPr>
          <a:xfrm>
            <a:off x="29029" y="94305"/>
            <a:ext cx="1911095" cy="2323331"/>
            <a:chOff x="-58198" y="3311957"/>
            <a:chExt cx="2608682" cy="317139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A84E907-5290-6248-A782-79A0823CBA3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-58198" y="3311957"/>
              <a:ext cx="2608682" cy="3171393"/>
              <a:chOff x="1349839" y="-6293"/>
              <a:chExt cx="2785122" cy="3385893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B60DE2FD-9935-D249-950F-FE366DBB2A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11972" y="275852"/>
                <a:ext cx="2722989" cy="3103748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B8EA217-6F2C-0943-8D48-F70EC12EC200}"/>
                  </a:ext>
                </a:extLst>
              </p:cNvPr>
              <p:cNvSpPr txBox="1"/>
              <p:nvPr/>
            </p:nvSpPr>
            <p:spPr>
              <a:xfrm>
                <a:off x="1349839" y="-6293"/>
                <a:ext cx="578783" cy="448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a</a:t>
                </a:r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96A4478-41EF-6B4D-B23C-2A4BA2D8DABE}"/>
                </a:ext>
              </a:extLst>
            </p:cNvPr>
            <p:cNvSpPr/>
            <p:nvPr/>
          </p:nvSpPr>
          <p:spPr>
            <a:xfrm>
              <a:off x="43032" y="3342196"/>
              <a:ext cx="2499084" cy="3094176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3F4DC70-1EA9-4149-AFF0-F773D783C706}"/>
                </a:ext>
              </a:extLst>
            </p:cNvPr>
            <p:cNvSpPr txBox="1"/>
            <p:nvPr/>
          </p:nvSpPr>
          <p:spPr>
            <a:xfrm>
              <a:off x="352102" y="3388645"/>
              <a:ext cx="2179035" cy="357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Downward contagion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B9115EA-2FB8-6346-B2E2-C1E514C8EF31}"/>
              </a:ext>
            </a:extLst>
          </p:cNvPr>
          <p:cNvGrpSpPr>
            <a:grpSpLocks noChangeAspect="1"/>
          </p:cNvGrpSpPr>
          <p:nvPr/>
        </p:nvGrpSpPr>
        <p:grpSpPr>
          <a:xfrm>
            <a:off x="5919006" y="2521204"/>
            <a:ext cx="1911095" cy="2308700"/>
            <a:chOff x="5316676" y="22240"/>
            <a:chExt cx="2601773" cy="314307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5988E11-6252-A940-84F3-2690A1CE234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16676" y="22240"/>
              <a:ext cx="2601773" cy="3143075"/>
              <a:chOff x="1335316" y="3101234"/>
              <a:chExt cx="2799645" cy="3382115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CB894BB7-CF0D-3745-B183-1755106961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11971" y="3379601"/>
                <a:ext cx="2722990" cy="3103748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8C86BD2-9FE9-8C4D-A835-2EAAEE829653}"/>
                  </a:ext>
                </a:extLst>
              </p:cNvPr>
              <p:cNvSpPr txBox="1"/>
              <p:nvPr/>
            </p:nvSpPr>
            <p:spPr>
              <a:xfrm>
                <a:off x="1335316" y="3101234"/>
                <a:ext cx="578784" cy="4508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c</a:t>
                </a: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FB9D9C-9342-6748-AB68-E0695D7BA19D}"/>
                </a:ext>
              </a:extLst>
            </p:cNvPr>
            <p:cNvSpPr/>
            <p:nvPr/>
          </p:nvSpPr>
          <p:spPr>
            <a:xfrm>
              <a:off x="5395420" y="46978"/>
              <a:ext cx="2489736" cy="3098952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E621244-D874-B242-88CF-8CC803F84200}"/>
                </a:ext>
              </a:extLst>
            </p:cNvPr>
            <p:cNvSpPr txBox="1"/>
            <p:nvPr/>
          </p:nvSpPr>
          <p:spPr>
            <a:xfrm>
              <a:off x="6048638" y="112266"/>
              <a:ext cx="1836937" cy="3561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No effect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A3343D7-FCA7-644A-8765-3A703946A4E5}"/>
              </a:ext>
            </a:extLst>
          </p:cNvPr>
          <p:cNvGrpSpPr>
            <a:grpSpLocks noChangeAspect="1"/>
          </p:cNvGrpSpPr>
          <p:nvPr/>
        </p:nvGrpSpPr>
        <p:grpSpPr>
          <a:xfrm>
            <a:off x="5925234" y="94305"/>
            <a:ext cx="1912042" cy="2316229"/>
            <a:chOff x="5316676" y="3333982"/>
            <a:chExt cx="2601776" cy="315176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DE81728-7576-004D-8F69-58886B6402D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16676" y="3333982"/>
              <a:ext cx="2601776" cy="3151766"/>
              <a:chOff x="3728733" y="9962"/>
              <a:chExt cx="2777745" cy="3364934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21E58C93-E278-C34A-B421-721451A6D6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83488" y="271148"/>
                <a:ext cx="2722990" cy="3103748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6BBEC22-8FD3-4646-AE1A-C6C1C5D5E1E6}"/>
                  </a:ext>
                </a:extLst>
              </p:cNvPr>
              <p:cNvSpPr txBox="1"/>
              <p:nvPr/>
            </p:nvSpPr>
            <p:spPr>
              <a:xfrm>
                <a:off x="3728733" y="9962"/>
                <a:ext cx="578784" cy="447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b</a:t>
                </a:r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72F0A53-93E3-CD44-83A9-5A79649E4C74}"/>
                </a:ext>
              </a:extLst>
            </p:cNvPr>
            <p:cNvSpPr/>
            <p:nvPr/>
          </p:nvSpPr>
          <p:spPr>
            <a:xfrm>
              <a:off x="5391772" y="3342195"/>
              <a:ext cx="2488506" cy="3094174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8B22680-8FCF-564A-A59A-6339D506D934}"/>
                </a:ext>
              </a:extLst>
            </p:cNvPr>
            <p:cNvSpPr txBox="1"/>
            <p:nvPr/>
          </p:nvSpPr>
          <p:spPr>
            <a:xfrm>
              <a:off x="6037881" y="3388644"/>
              <a:ext cx="1836937" cy="355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Upward contagion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8E7F266-7467-FE46-9469-D94B82C96E1B}"/>
              </a:ext>
            </a:extLst>
          </p:cNvPr>
          <p:cNvSpPr txBox="1"/>
          <p:nvPr/>
        </p:nvSpPr>
        <p:spPr>
          <a:xfrm>
            <a:off x="4532000" y="1019006"/>
            <a:ext cx="72092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E52421"/>
                </a:solidFill>
                <a:latin typeface="Helvetica" pitchFamily="2" charset="0"/>
                <a:cs typeface="Arial" panose="020B0604020202020204" pitchFamily="34" charset="0"/>
              </a:rPr>
              <a:t>𝛼</a:t>
            </a:r>
            <a:r>
              <a:rPr lang="en-US" sz="1200" baseline="30000" dirty="0">
                <a:solidFill>
                  <a:srgbClr val="E52421"/>
                </a:solidFill>
                <a:latin typeface="Helvetica" pitchFamily="2" charset="0"/>
                <a:cs typeface="Arial" panose="020B0604020202020204" pitchFamily="34" charset="0"/>
              </a:rPr>
              <a:t>X</a:t>
            </a:r>
            <a:r>
              <a:rPr lang="en-US" sz="1200" dirty="0">
                <a:solidFill>
                  <a:srgbClr val="E52421"/>
                </a:solidFill>
                <a:latin typeface="Helvetica" pitchFamily="2" charset="0"/>
                <a:cs typeface="Arial" panose="020B0604020202020204" pitchFamily="34" charset="0"/>
              </a:rPr>
              <a:t> = 6</a:t>
            </a:r>
          </a:p>
          <a:p>
            <a:pPr algn="ctr"/>
            <a:r>
              <a:rPr lang="en-US" sz="1200" dirty="0">
                <a:solidFill>
                  <a:srgbClr val="2B4B9B"/>
                </a:solidFill>
                <a:latin typeface="Helvetica" pitchFamily="2" charset="0"/>
                <a:cs typeface="Arial" panose="020B0604020202020204" pitchFamily="34" charset="0"/>
              </a:rPr>
              <a:t>𝛼</a:t>
            </a:r>
            <a:r>
              <a:rPr lang="en-US" sz="1200" baseline="30000" dirty="0">
                <a:solidFill>
                  <a:srgbClr val="2B4B9B"/>
                </a:solidFill>
                <a:latin typeface="Helvetica" pitchFamily="2" charset="0"/>
                <a:cs typeface="Arial" panose="020B0604020202020204" pitchFamily="34" charset="0"/>
              </a:rPr>
              <a:t>Y</a:t>
            </a:r>
            <a:r>
              <a:rPr lang="en-US" sz="1200" dirty="0">
                <a:solidFill>
                  <a:srgbClr val="2B4B9B"/>
                </a:solidFill>
                <a:latin typeface="Helvetica" pitchFamily="2" charset="0"/>
                <a:cs typeface="Arial" panose="020B0604020202020204" pitchFamily="34" charset="0"/>
              </a:rPr>
              <a:t> =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8196DD-48D5-9049-896A-63BB364405C1}"/>
              </a:ext>
            </a:extLst>
          </p:cNvPr>
          <p:cNvSpPr txBox="1"/>
          <p:nvPr/>
        </p:nvSpPr>
        <p:spPr>
          <a:xfrm flipH="1">
            <a:off x="2171128" y="3024837"/>
            <a:ext cx="507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471412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1DF73A3F-4417-E84E-82BF-4C8190634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2431" y="1375712"/>
            <a:ext cx="3078187" cy="3557016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A68FFD5D-1878-4043-B3D3-6F2FC94FFE78}"/>
              </a:ext>
            </a:extLst>
          </p:cNvPr>
          <p:cNvGrpSpPr/>
          <p:nvPr/>
        </p:nvGrpSpPr>
        <p:grpSpPr>
          <a:xfrm>
            <a:off x="2218688" y="1377974"/>
            <a:ext cx="3669230" cy="3779091"/>
            <a:chOff x="193399" y="-194993"/>
            <a:chExt cx="6161517" cy="6345999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307D4E4-7D02-4047-8582-E3B4AB21BFB2}"/>
                </a:ext>
              </a:extLst>
            </p:cNvPr>
            <p:cNvCxnSpPr>
              <a:cxnSpLocks/>
            </p:cNvCxnSpPr>
            <p:nvPr/>
          </p:nvCxnSpPr>
          <p:spPr>
            <a:xfrm>
              <a:off x="1459509" y="5654723"/>
              <a:ext cx="4283951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A891AFA-F877-6342-9C16-A81ED1CDEF25}"/>
                </a:ext>
              </a:extLst>
            </p:cNvPr>
            <p:cNvSpPr txBox="1"/>
            <p:nvPr/>
          </p:nvSpPr>
          <p:spPr>
            <a:xfrm>
              <a:off x="848051" y="5711700"/>
              <a:ext cx="5506865" cy="439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C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X becomes less sensitive to stimuli relative to Y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5D1266F-19AC-0241-AAF6-57849EF300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0000" y="854466"/>
              <a:ext cx="0" cy="4047904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D2E4A4A-C872-794A-8C39-528400D778A1}"/>
                </a:ext>
              </a:extLst>
            </p:cNvPr>
            <p:cNvSpPr txBox="1"/>
            <p:nvPr/>
          </p:nvSpPr>
          <p:spPr>
            <a:xfrm rot="16200000">
              <a:off x="-2650121" y="2648527"/>
              <a:ext cx="6126345" cy="439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C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X becomes more efficient relative to Y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308A167-A527-214B-9F7E-05AF52A19B71}"/>
                </a:ext>
              </a:extLst>
            </p:cNvPr>
            <p:cNvSpPr txBox="1"/>
            <p:nvPr/>
          </p:nvSpPr>
          <p:spPr>
            <a:xfrm>
              <a:off x="966670" y="4406224"/>
              <a:ext cx="1569713" cy="516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n w="635"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2B4B9B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Y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A8196DD-48D5-9049-896A-63BB364405C1}"/>
              </a:ext>
            </a:extLst>
          </p:cNvPr>
          <p:cNvSpPr txBox="1"/>
          <p:nvPr/>
        </p:nvSpPr>
        <p:spPr>
          <a:xfrm flipH="1">
            <a:off x="2069490" y="1365182"/>
            <a:ext cx="556224" cy="337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</a:t>
            </a:r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id="{7F1EE56F-D0B6-B745-84B1-36ADB5D54CBB}"/>
              </a:ext>
            </a:extLst>
          </p:cNvPr>
          <p:cNvSpPr/>
          <p:nvPr/>
        </p:nvSpPr>
        <p:spPr>
          <a:xfrm rot="20840186">
            <a:off x="504313" y="866112"/>
            <a:ext cx="2679311" cy="3645737"/>
          </a:xfrm>
          <a:prstGeom prst="arc">
            <a:avLst>
              <a:gd name="adj1" fmla="val 17122527"/>
              <a:gd name="adj2" fmla="val 21551542"/>
            </a:avLst>
          </a:prstGeom>
          <a:ln w="19050">
            <a:solidFill>
              <a:schemeClr val="bg2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518B814-7DC7-BC4D-9421-D06D1CDE7D08}"/>
              </a:ext>
            </a:extLst>
          </p:cNvPr>
          <p:cNvGrpSpPr>
            <a:grpSpLocks noChangeAspect="1"/>
          </p:cNvGrpSpPr>
          <p:nvPr/>
        </p:nvGrpSpPr>
        <p:grpSpPr>
          <a:xfrm>
            <a:off x="72319" y="347505"/>
            <a:ext cx="1911095" cy="2323331"/>
            <a:chOff x="-58198" y="3311957"/>
            <a:chExt cx="2608682" cy="317139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A84E907-5290-6248-A782-79A0823CBA3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-58198" y="3311957"/>
              <a:ext cx="2608682" cy="3171393"/>
              <a:chOff x="1349839" y="-6293"/>
              <a:chExt cx="2785122" cy="3385893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B60DE2FD-9935-D249-950F-FE366DBB2A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11972" y="275852"/>
                <a:ext cx="2722989" cy="3103748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B8EA217-6F2C-0943-8D48-F70EC12EC200}"/>
                  </a:ext>
                </a:extLst>
              </p:cNvPr>
              <p:cNvSpPr txBox="1"/>
              <p:nvPr/>
            </p:nvSpPr>
            <p:spPr>
              <a:xfrm>
                <a:off x="1349839" y="-6293"/>
                <a:ext cx="578783" cy="448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a</a:t>
                </a:r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96A4478-41EF-6B4D-B23C-2A4BA2D8DABE}"/>
                </a:ext>
              </a:extLst>
            </p:cNvPr>
            <p:cNvSpPr/>
            <p:nvPr/>
          </p:nvSpPr>
          <p:spPr>
            <a:xfrm>
              <a:off x="43032" y="3342196"/>
              <a:ext cx="2499084" cy="3094176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3F4DC70-1EA9-4149-AFF0-F773D783C706}"/>
                </a:ext>
              </a:extLst>
            </p:cNvPr>
            <p:cNvSpPr txBox="1"/>
            <p:nvPr/>
          </p:nvSpPr>
          <p:spPr>
            <a:xfrm>
              <a:off x="352102" y="3388645"/>
              <a:ext cx="2179035" cy="357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Downward contagion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B9115EA-2FB8-6346-B2E2-C1E514C8EF31}"/>
              </a:ext>
            </a:extLst>
          </p:cNvPr>
          <p:cNvGrpSpPr>
            <a:grpSpLocks noChangeAspect="1"/>
          </p:cNvGrpSpPr>
          <p:nvPr/>
        </p:nvGrpSpPr>
        <p:grpSpPr>
          <a:xfrm>
            <a:off x="5906136" y="3596714"/>
            <a:ext cx="1911095" cy="2308700"/>
            <a:chOff x="5316676" y="22240"/>
            <a:chExt cx="2601773" cy="314307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5988E11-6252-A940-84F3-2690A1CE234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16676" y="22240"/>
              <a:ext cx="2601773" cy="3143075"/>
              <a:chOff x="1335316" y="3101234"/>
              <a:chExt cx="2799645" cy="3382115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CB894BB7-CF0D-3745-B183-1755106961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11971" y="3379601"/>
                <a:ext cx="2722990" cy="3103748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8C86BD2-9FE9-8C4D-A835-2EAAEE829653}"/>
                  </a:ext>
                </a:extLst>
              </p:cNvPr>
              <p:cNvSpPr txBox="1"/>
              <p:nvPr/>
            </p:nvSpPr>
            <p:spPr>
              <a:xfrm>
                <a:off x="1335316" y="3101234"/>
                <a:ext cx="578784" cy="4508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c</a:t>
                </a: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FB9D9C-9342-6748-AB68-E0695D7BA19D}"/>
                </a:ext>
              </a:extLst>
            </p:cNvPr>
            <p:cNvSpPr/>
            <p:nvPr/>
          </p:nvSpPr>
          <p:spPr>
            <a:xfrm>
              <a:off x="5395420" y="46978"/>
              <a:ext cx="2489736" cy="3098952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E621244-D874-B242-88CF-8CC803F84200}"/>
                </a:ext>
              </a:extLst>
            </p:cNvPr>
            <p:cNvSpPr txBox="1"/>
            <p:nvPr/>
          </p:nvSpPr>
          <p:spPr>
            <a:xfrm>
              <a:off x="6048638" y="112266"/>
              <a:ext cx="1836937" cy="3561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No effect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A3343D7-FCA7-644A-8765-3A703946A4E5}"/>
              </a:ext>
            </a:extLst>
          </p:cNvPr>
          <p:cNvGrpSpPr>
            <a:grpSpLocks noChangeAspect="1"/>
          </p:cNvGrpSpPr>
          <p:nvPr/>
        </p:nvGrpSpPr>
        <p:grpSpPr>
          <a:xfrm>
            <a:off x="100081" y="3625473"/>
            <a:ext cx="1912042" cy="2316229"/>
            <a:chOff x="5316676" y="3333982"/>
            <a:chExt cx="2601776" cy="315176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DE81728-7576-004D-8F69-58886B6402D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16676" y="3333982"/>
              <a:ext cx="2601776" cy="3151766"/>
              <a:chOff x="3728733" y="9962"/>
              <a:chExt cx="2777745" cy="3364934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21E58C93-E278-C34A-B421-721451A6D6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83488" y="271148"/>
                <a:ext cx="2722990" cy="3103748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6BBEC22-8FD3-4646-AE1A-C6C1C5D5E1E6}"/>
                  </a:ext>
                </a:extLst>
              </p:cNvPr>
              <p:cNvSpPr txBox="1"/>
              <p:nvPr/>
            </p:nvSpPr>
            <p:spPr>
              <a:xfrm>
                <a:off x="3728733" y="9962"/>
                <a:ext cx="578784" cy="447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b</a:t>
                </a:r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72F0A53-93E3-CD44-83A9-5A79649E4C74}"/>
                </a:ext>
              </a:extLst>
            </p:cNvPr>
            <p:cNvSpPr/>
            <p:nvPr/>
          </p:nvSpPr>
          <p:spPr>
            <a:xfrm>
              <a:off x="5391772" y="3342195"/>
              <a:ext cx="2488506" cy="3094174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8B22680-8FCF-564A-A59A-6339D506D934}"/>
                </a:ext>
              </a:extLst>
            </p:cNvPr>
            <p:cNvSpPr txBox="1"/>
            <p:nvPr/>
          </p:nvSpPr>
          <p:spPr>
            <a:xfrm>
              <a:off x="6037881" y="3388644"/>
              <a:ext cx="1836937" cy="355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Upward contagion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5B16F9C-99AB-F945-80C1-7F1F423A1BC7}"/>
              </a:ext>
            </a:extLst>
          </p:cNvPr>
          <p:cNvGrpSpPr>
            <a:grpSpLocks noChangeAspect="1"/>
          </p:cNvGrpSpPr>
          <p:nvPr/>
        </p:nvGrpSpPr>
        <p:grpSpPr>
          <a:xfrm>
            <a:off x="5878596" y="315137"/>
            <a:ext cx="1911095" cy="2316732"/>
            <a:chOff x="-58094" y="9550"/>
            <a:chExt cx="2619673" cy="317570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67437C8-B71E-FC40-BA91-88A141661B0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-58094" y="9550"/>
              <a:ext cx="2619673" cy="3175709"/>
              <a:chOff x="3709087" y="3092200"/>
              <a:chExt cx="2797390" cy="3391145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08D9A971-5C17-FA4D-AE4E-D33B19498F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83487" y="3379598"/>
                <a:ext cx="2722990" cy="3103747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CC8A2EA-F668-DD43-A074-9F1F726F28A7}"/>
                  </a:ext>
                </a:extLst>
              </p:cNvPr>
              <p:cNvSpPr txBox="1"/>
              <p:nvPr/>
            </p:nvSpPr>
            <p:spPr>
              <a:xfrm>
                <a:off x="3709087" y="3092200"/>
                <a:ext cx="578784" cy="450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d</a:t>
                </a: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F86A746-90CC-4240-986F-1335AE691A55}"/>
                </a:ext>
              </a:extLst>
            </p:cNvPr>
            <p:cNvSpPr/>
            <p:nvPr/>
          </p:nvSpPr>
          <p:spPr>
            <a:xfrm>
              <a:off x="43030" y="46978"/>
              <a:ext cx="2506865" cy="3108514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523DCC3-C862-8C42-A4DA-E70E20BFB814}"/>
                </a:ext>
              </a:extLst>
            </p:cNvPr>
            <p:cNvSpPr txBox="1"/>
            <p:nvPr/>
          </p:nvSpPr>
          <p:spPr>
            <a:xfrm>
              <a:off x="670828" y="106558"/>
              <a:ext cx="1836938" cy="358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Amplification</a:t>
              </a:r>
            </a:p>
          </p:txBody>
        </p:sp>
      </p:grpSp>
      <p:sp>
        <p:nvSpPr>
          <p:cNvPr id="53" name="Arc 52">
            <a:extLst>
              <a:ext uri="{FF2B5EF4-FFF2-40B4-BE49-F238E27FC236}">
                <a16:creationId xmlns:a16="http://schemas.microsoft.com/office/drawing/2014/main" id="{96BD8594-B12F-0B4E-80D0-4C225EE50BD6}"/>
              </a:ext>
            </a:extLst>
          </p:cNvPr>
          <p:cNvSpPr/>
          <p:nvPr/>
        </p:nvSpPr>
        <p:spPr>
          <a:xfrm rot="14659101" flipH="1" flipV="1">
            <a:off x="-1743731" y="649999"/>
            <a:ext cx="4496747" cy="5575436"/>
          </a:xfrm>
          <a:prstGeom prst="arc">
            <a:avLst>
              <a:gd name="adj1" fmla="val 16774664"/>
              <a:gd name="adj2" fmla="val 20697222"/>
            </a:avLst>
          </a:prstGeom>
          <a:ln w="19050">
            <a:solidFill>
              <a:schemeClr val="bg2">
                <a:lumMod val="75000"/>
              </a:schemeClr>
            </a:solidFill>
            <a:headEnd type="triangle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36C3A527-0618-F84D-BFDC-2B5F3569FFF1}"/>
              </a:ext>
            </a:extLst>
          </p:cNvPr>
          <p:cNvSpPr/>
          <p:nvPr/>
        </p:nvSpPr>
        <p:spPr>
          <a:xfrm rot="15877902" flipV="1">
            <a:off x="-210971" y="3552883"/>
            <a:ext cx="7638836" cy="5385652"/>
          </a:xfrm>
          <a:prstGeom prst="arc">
            <a:avLst>
              <a:gd name="adj1" fmla="val 17974590"/>
              <a:gd name="adj2" fmla="val 20815625"/>
            </a:avLst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c 58">
            <a:extLst>
              <a:ext uri="{FF2B5EF4-FFF2-40B4-BE49-F238E27FC236}">
                <a16:creationId xmlns:a16="http://schemas.microsoft.com/office/drawing/2014/main" id="{D287D2E2-860F-2745-B06D-78E452A41465}"/>
              </a:ext>
            </a:extLst>
          </p:cNvPr>
          <p:cNvSpPr/>
          <p:nvPr/>
        </p:nvSpPr>
        <p:spPr>
          <a:xfrm rot="759814" flipH="1">
            <a:off x="5368869" y="919199"/>
            <a:ext cx="2679311" cy="3645737"/>
          </a:xfrm>
          <a:prstGeom prst="arc">
            <a:avLst>
              <a:gd name="adj1" fmla="val 18735186"/>
              <a:gd name="adj2" fmla="val 21551542"/>
            </a:avLst>
          </a:prstGeom>
          <a:ln w="19050">
            <a:solidFill>
              <a:schemeClr val="bg2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E7F266-7467-FE46-9469-D94B82C96E1B}"/>
              </a:ext>
            </a:extLst>
          </p:cNvPr>
          <p:cNvSpPr txBox="1"/>
          <p:nvPr/>
        </p:nvSpPr>
        <p:spPr>
          <a:xfrm>
            <a:off x="1212182" y="664217"/>
            <a:ext cx="71746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  <a:cs typeface="Arial" panose="020B0604020202020204" pitchFamily="34" charset="0"/>
              </a:rPr>
              <a:t>𝛿 = 0.6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BAF581F-67E4-DB4A-AE84-A1B41EF125F1}"/>
              </a:ext>
            </a:extLst>
          </p:cNvPr>
          <p:cNvSpPr txBox="1"/>
          <p:nvPr/>
        </p:nvSpPr>
        <p:spPr>
          <a:xfrm>
            <a:off x="4884878" y="2396831"/>
            <a:ext cx="1025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n w="635">
                  <a:solidFill>
                    <a:schemeClr val="bg1">
                      <a:alpha val="50000"/>
                    </a:schemeClr>
                  </a:solidFill>
                </a:ln>
                <a:solidFill>
                  <a:srgbClr val="E524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4A2134B-5A13-4C49-B96B-9FA335A22955}"/>
              </a:ext>
            </a:extLst>
          </p:cNvPr>
          <p:cNvSpPr txBox="1"/>
          <p:nvPr/>
        </p:nvSpPr>
        <p:spPr>
          <a:xfrm>
            <a:off x="3531741" y="2396831"/>
            <a:ext cx="1025694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n w="635">
                  <a:solidFill>
                    <a:schemeClr val="bg1">
                      <a:alpha val="50000"/>
                    </a:schemeClr>
                  </a:solidFill>
                </a:ln>
                <a:solidFill>
                  <a:srgbClr val="E524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345CDFD-849A-B246-800F-3251850A4AC8}"/>
              </a:ext>
            </a:extLst>
          </p:cNvPr>
          <p:cNvSpPr txBox="1"/>
          <p:nvPr/>
        </p:nvSpPr>
        <p:spPr>
          <a:xfrm>
            <a:off x="2633718" y="2396830"/>
            <a:ext cx="10256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n w="635">
                  <a:solidFill>
                    <a:schemeClr val="bg1">
                      <a:alpha val="50000"/>
                    </a:schemeClr>
                  </a:solidFill>
                </a:ln>
                <a:solidFill>
                  <a:srgbClr val="E524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FF4DB9-24C9-1045-BC6C-A74414FEB7A7}"/>
              </a:ext>
            </a:extLst>
          </p:cNvPr>
          <p:cNvSpPr txBox="1"/>
          <p:nvPr/>
        </p:nvSpPr>
        <p:spPr>
          <a:xfrm>
            <a:off x="1204007" y="5193490"/>
            <a:ext cx="71746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  <a:cs typeface="Arial" panose="020B0604020202020204" pitchFamily="34" charset="0"/>
              </a:rPr>
              <a:t>𝛿 = 1.5</a:t>
            </a:r>
          </a:p>
        </p:txBody>
      </p:sp>
    </p:spTree>
    <p:extLst>
      <p:ext uri="{BB962C8B-B14F-4D97-AF65-F5344CB8AC3E}">
        <p14:creationId xmlns:p14="http://schemas.microsoft.com/office/powerpoint/2010/main" val="2778951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C29707-A502-9C48-A660-5B77AD9B0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307" y="689510"/>
            <a:ext cx="7058144" cy="510433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CFA0645-4355-1D4B-A062-65C42F667DBB}"/>
              </a:ext>
            </a:extLst>
          </p:cNvPr>
          <p:cNvCxnSpPr>
            <a:cxnSpLocks/>
          </p:cNvCxnSpPr>
          <p:nvPr/>
        </p:nvCxnSpPr>
        <p:spPr>
          <a:xfrm>
            <a:off x="2023608" y="5748135"/>
            <a:ext cx="3768920" cy="0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AC99226-B6F1-0944-B026-8D5879AC1867}"/>
              </a:ext>
            </a:extLst>
          </p:cNvPr>
          <p:cNvSpPr txBox="1"/>
          <p:nvPr/>
        </p:nvSpPr>
        <p:spPr>
          <a:xfrm>
            <a:off x="1446811" y="5843333"/>
            <a:ext cx="4922512" cy="376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47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 becomes more efficient relative to 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0411EDC-F739-F342-B051-6F2652647059}"/>
              </a:ext>
            </a:extLst>
          </p:cNvPr>
          <p:cNvCxnSpPr>
            <a:cxnSpLocks/>
          </p:cNvCxnSpPr>
          <p:nvPr/>
        </p:nvCxnSpPr>
        <p:spPr>
          <a:xfrm flipV="1">
            <a:off x="749999" y="854467"/>
            <a:ext cx="0" cy="3848101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3972CEC-806B-5349-AF6C-195B9DF7B39B}"/>
              </a:ext>
            </a:extLst>
          </p:cNvPr>
          <p:cNvSpPr txBox="1"/>
          <p:nvPr/>
        </p:nvSpPr>
        <p:spPr>
          <a:xfrm rot="16200000">
            <a:off x="-2414963" y="2590228"/>
            <a:ext cx="5658424" cy="376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47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 becomes less sensitive to stimuli relative to 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E5642E8-FC41-A44E-AD68-09A79AF5128B}"/>
              </a:ext>
            </a:extLst>
          </p:cNvPr>
          <p:cNvSpPr txBox="1"/>
          <p:nvPr/>
        </p:nvSpPr>
        <p:spPr>
          <a:xfrm>
            <a:off x="2038690" y="4326746"/>
            <a:ext cx="271490" cy="412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78" b="1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810097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38A194D1-E0C9-094C-B83D-BE40418D6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3133" y="4059169"/>
            <a:ext cx="1874519" cy="2152226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89B10A69-36B4-7840-8FC4-0E2481D55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443" y="4059169"/>
            <a:ext cx="1874519" cy="2152226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02918E79-BF84-2647-9C9E-255736589E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130" y="566928"/>
            <a:ext cx="1874519" cy="215222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8566123-9F40-5849-94F1-E4B63422B9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1247" y="568824"/>
            <a:ext cx="1874519" cy="2152226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8309886E-9E74-5A47-A85F-A0609243E1D4}"/>
              </a:ext>
            </a:extLst>
          </p:cNvPr>
          <p:cNvGrpSpPr/>
          <p:nvPr/>
        </p:nvGrpSpPr>
        <p:grpSpPr>
          <a:xfrm>
            <a:off x="2046766" y="1348415"/>
            <a:ext cx="3807334" cy="3777728"/>
            <a:chOff x="1998878" y="1474686"/>
            <a:chExt cx="3807334" cy="3777728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A9009CF-D607-124E-A3EE-B07AAD16949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26605" y="1489234"/>
              <a:ext cx="3270273" cy="3506273"/>
            </a:xfrm>
            <a:prstGeom prst="rect">
              <a:avLst/>
            </a:prstGeom>
          </p:spPr>
        </p:pic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68FFD5D-1878-4043-B3D3-6F2FC94FFE78}"/>
                </a:ext>
              </a:extLst>
            </p:cNvPr>
            <p:cNvGrpSpPr/>
            <p:nvPr/>
          </p:nvGrpSpPr>
          <p:grpSpPr>
            <a:xfrm>
              <a:off x="1998878" y="1474686"/>
              <a:ext cx="3807334" cy="3777728"/>
              <a:chOff x="193399" y="-209757"/>
              <a:chExt cx="6393426" cy="6343710"/>
            </a:xfrm>
          </p:grpSpPr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A307D4E4-7D02-4047-8582-E3B4AB21BF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1398" y="5654723"/>
                <a:ext cx="4983990" cy="0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A891AFA-F877-6342-9C16-A81ED1CDEF25}"/>
                  </a:ext>
                </a:extLst>
              </p:cNvPr>
              <p:cNvSpPr txBox="1"/>
              <p:nvPr/>
            </p:nvSpPr>
            <p:spPr>
              <a:xfrm>
                <a:off x="1079960" y="5694647"/>
                <a:ext cx="5506865" cy="439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C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Individuals become less sensitive to stimuli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85D1266F-19AC-0241-AAF6-57849EF300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000" y="635879"/>
                <a:ext cx="0" cy="4414135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D2E4A4A-C872-794A-8C39-528400D778A1}"/>
                  </a:ext>
                </a:extLst>
              </p:cNvPr>
              <p:cNvSpPr txBox="1"/>
              <p:nvPr/>
            </p:nvSpPr>
            <p:spPr>
              <a:xfrm rot="16200000">
                <a:off x="-2650121" y="2633763"/>
                <a:ext cx="6126346" cy="439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C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Individuals become more efficient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308A167-A527-214B-9F7E-05AF52A19B71}"/>
                  </a:ext>
                </a:extLst>
              </p:cNvPr>
              <p:cNvSpPr txBox="1"/>
              <p:nvPr/>
            </p:nvSpPr>
            <p:spPr>
              <a:xfrm>
                <a:off x="2336943" y="3653911"/>
                <a:ext cx="1569713" cy="516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n w="127">
                      <a:solidFill>
                        <a:schemeClr val="bg1">
                          <a:alpha val="10000"/>
                        </a:schemeClr>
                      </a:solidFill>
                    </a:ln>
                    <a:solidFill>
                      <a:srgbClr val="2B4B9B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Y</a:t>
                </a:r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A8196DD-48D5-9049-896A-63BB364405C1}"/>
              </a:ext>
            </a:extLst>
          </p:cNvPr>
          <p:cNvSpPr txBox="1"/>
          <p:nvPr/>
        </p:nvSpPr>
        <p:spPr>
          <a:xfrm flipH="1">
            <a:off x="1891414" y="1362465"/>
            <a:ext cx="556224" cy="337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EA217-6F2C-0943-8D48-F70EC12EC200}"/>
              </a:ext>
            </a:extLst>
          </p:cNvPr>
          <p:cNvSpPr txBox="1"/>
          <p:nvPr/>
        </p:nvSpPr>
        <p:spPr>
          <a:xfrm>
            <a:off x="94486" y="352730"/>
            <a:ext cx="300582" cy="301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3F4DC70-1EA9-4149-AFF0-F773D783C706}"/>
              </a:ext>
            </a:extLst>
          </p:cNvPr>
          <p:cNvSpPr txBox="1"/>
          <p:nvPr/>
        </p:nvSpPr>
        <p:spPr>
          <a:xfrm>
            <a:off x="359652" y="389894"/>
            <a:ext cx="1627632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rgbClr val="8FB13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Downward contagion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86BD2-9FE9-8C4D-A835-2EAAEE829653}"/>
              </a:ext>
            </a:extLst>
          </p:cNvPr>
          <p:cNvSpPr txBox="1"/>
          <p:nvPr/>
        </p:nvSpPr>
        <p:spPr>
          <a:xfrm>
            <a:off x="5917309" y="3844620"/>
            <a:ext cx="3017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E621244-D874-B242-88CF-8CC803F84200}"/>
              </a:ext>
            </a:extLst>
          </p:cNvPr>
          <p:cNvSpPr txBox="1"/>
          <p:nvPr/>
        </p:nvSpPr>
        <p:spPr>
          <a:xfrm>
            <a:off x="6193516" y="3878334"/>
            <a:ext cx="16276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rgbClr val="8FB13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Amplification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BBEC22-8FD3-4646-AE1A-C6C1C5D5E1E6}"/>
              </a:ext>
            </a:extLst>
          </p:cNvPr>
          <p:cNvSpPr txBox="1"/>
          <p:nvPr/>
        </p:nvSpPr>
        <p:spPr>
          <a:xfrm>
            <a:off x="103616" y="3844620"/>
            <a:ext cx="301752" cy="307777"/>
          </a:xfrm>
          <a:prstGeom prst="rect">
            <a:avLst/>
          </a:prstGeom>
          <a:noFill/>
        </p:spPr>
        <p:txBody>
          <a:bodyPr vert="horz" wrap="square" rtlCol="0" anchor="t" anchorCtr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8B22680-8FCF-564A-A59A-6339D506D934}"/>
              </a:ext>
            </a:extLst>
          </p:cNvPr>
          <p:cNvSpPr txBox="1"/>
          <p:nvPr/>
        </p:nvSpPr>
        <p:spPr>
          <a:xfrm>
            <a:off x="393356" y="3884814"/>
            <a:ext cx="16244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100" i="1">
                <a:solidFill>
                  <a:srgbClr val="8FB13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/>
              <a:t>No effect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C8A2EA-F668-DD43-A074-9F1F726F28A7}"/>
              </a:ext>
            </a:extLst>
          </p:cNvPr>
          <p:cNvSpPr txBox="1"/>
          <p:nvPr/>
        </p:nvSpPr>
        <p:spPr>
          <a:xfrm>
            <a:off x="5917309" y="349423"/>
            <a:ext cx="301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523DCC3-C862-8C42-A4DA-E70E20BFB814}"/>
              </a:ext>
            </a:extLst>
          </p:cNvPr>
          <p:cNvSpPr txBox="1"/>
          <p:nvPr/>
        </p:nvSpPr>
        <p:spPr>
          <a:xfrm>
            <a:off x="6193516" y="391387"/>
            <a:ext cx="16276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rgbClr val="8FB13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Upward contagion</a:t>
            </a:r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96BD8594-B12F-0B4E-80D0-4C225EE50BD6}"/>
              </a:ext>
            </a:extLst>
          </p:cNvPr>
          <p:cNvSpPr/>
          <p:nvPr/>
        </p:nvSpPr>
        <p:spPr>
          <a:xfrm rot="15090701" flipH="1" flipV="1">
            <a:off x="-201397" y="1729233"/>
            <a:ext cx="2825642" cy="4211975"/>
          </a:xfrm>
          <a:prstGeom prst="arc">
            <a:avLst>
              <a:gd name="adj1" fmla="val 17783090"/>
              <a:gd name="adj2" fmla="val 20623385"/>
            </a:avLst>
          </a:prstGeom>
          <a:ln w="12700">
            <a:solidFill>
              <a:schemeClr val="bg2">
                <a:lumMod val="50000"/>
              </a:schemeClr>
            </a:solidFill>
            <a:headEnd type="triangle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36C3A527-0618-F84D-BFDC-2B5F3569FFF1}"/>
              </a:ext>
            </a:extLst>
          </p:cNvPr>
          <p:cNvSpPr/>
          <p:nvPr/>
        </p:nvSpPr>
        <p:spPr>
          <a:xfrm rot="15877902" flipV="1">
            <a:off x="1371219" y="4578270"/>
            <a:ext cx="6290134" cy="3641768"/>
          </a:xfrm>
          <a:prstGeom prst="arc">
            <a:avLst>
              <a:gd name="adj1" fmla="val 18961531"/>
              <a:gd name="adj2" fmla="val 20815625"/>
            </a:avLst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E7F266-7467-FE46-9469-D94B82C96E1B}"/>
              </a:ext>
            </a:extLst>
          </p:cNvPr>
          <p:cNvSpPr txBox="1"/>
          <p:nvPr/>
        </p:nvSpPr>
        <p:spPr>
          <a:xfrm>
            <a:off x="1212182" y="730206"/>
            <a:ext cx="71746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  <a:cs typeface="Arial" panose="020B0604020202020204" pitchFamily="34" charset="0"/>
              </a:rPr>
              <a:t>𝛿 = 0.6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4A2134B-5A13-4C49-B96B-9FA335A22955}"/>
              </a:ext>
            </a:extLst>
          </p:cNvPr>
          <p:cNvSpPr txBox="1"/>
          <p:nvPr/>
        </p:nvSpPr>
        <p:spPr>
          <a:xfrm>
            <a:off x="3278376" y="2360695"/>
            <a:ext cx="1025694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n w="127">
                  <a:solidFill>
                    <a:schemeClr val="bg1">
                      <a:alpha val="25000"/>
                    </a:schemeClr>
                  </a:solidFill>
                </a:ln>
                <a:solidFill>
                  <a:srgbClr val="E524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FF4DB9-24C9-1045-BC6C-A74414FEB7A7}"/>
              </a:ext>
            </a:extLst>
          </p:cNvPr>
          <p:cNvSpPr txBox="1"/>
          <p:nvPr/>
        </p:nvSpPr>
        <p:spPr>
          <a:xfrm>
            <a:off x="7007332" y="1637391"/>
            <a:ext cx="71746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  <a:cs typeface="Arial" panose="020B0604020202020204" pitchFamily="34" charset="0"/>
              </a:rPr>
              <a:t>𝛿 = 1.3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ED65E2-CAC8-D44A-B9C1-7B997B275260}"/>
              </a:ext>
            </a:extLst>
          </p:cNvPr>
          <p:cNvSpPr/>
          <p:nvPr/>
        </p:nvSpPr>
        <p:spPr>
          <a:xfrm>
            <a:off x="84613" y="342441"/>
            <a:ext cx="1920240" cy="2286000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68E48F6-57D3-DB42-ADBB-6699B2CD20E5}"/>
              </a:ext>
            </a:extLst>
          </p:cNvPr>
          <p:cNvSpPr/>
          <p:nvPr/>
        </p:nvSpPr>
        <p:spPr>
          <a:xfrm>
            <a:off x="97605" y="3844620"/>
            <a:ext cx="1920240" cy="2286000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A4AC4DA-3820-F543-A555-74C76CC7262E}"/>
              </a:ext>
            </a:extLst>
          </p:cNvPr>
          <p:cNvSpPr/>
          <p:nvPr/>
        </p:nvSpPr>
        <p:spPr>
          <a:xfrm>
            <a:off x="5908387" y="3844620"/>
            <a:ext cx="1920240" cy="2286000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ED5CF09-CA70-FD46-9C33-2D9E067F1BA9}"/>
              </a:ext>
            </a:extLst>
          </p:cNvPr>
          <p:cNvSpPr txBox="1"/>
          <p:nvPr/>
        </p:nvSpPr>
        <p:spPr>
          <a:xfrm>
            <a:off x="4320703" y="3222826"/>
            <a:ext cx="1025694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n w="127">
                  <a:solidFill>
                    <a:schemeClr val="bg1">
                      <a:alpha val="25000"/>
                    </a:schemeClr>
                  </a:solidFill>
                </a:ln>
                <a:solidFill>
                  <a:srgbClr val="E524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F91AD4C-33F0-194C-8CD1-1D29F375FF9B}"/>
              </a:ext>
            </a:extLst>
          </p:cNvPr>
          <p:cNvSpPr txBox="1"/>
          <p:nvPr/>
        </p:nvSpPr>
        <p:spPr>
          <a:xfrm>
            <a:off x="2656773" y="3862342"/>
            <a:ext cx="1025694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n w="127">
                  <a:solidFill>
                    <a:schemeClr val="bg1">
                      <a:alpha val="25000"/>
                    </a:schemeClr>
                  </a:solidFill>
                </a:ln>
                <a:solidFill>
                  <a:srgbClr val="E524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</a:p>
        </p:txBody>
      </p:sp>
      <p:sp>
        <p:nvSpPr>
          <p:cNvPr id="65" name="Arc 64">
            <a:extLst>
              <a:ext uri="{FF2B5EF4-FFF2-40B4-BE49-F238E27FC236}">
                <a16:creationId xmlns:a16="http://schemas.microsoft.com/office/drawing/2014/main" id="{D4F6CE0C-62B2-994E-AB70-9EAC359E3381}"/>
              </a:ext>
            </a:extLst>
          </p:cNvPr>
          <p:cNvSpPr/>
          <p:nvPr/>
        </p:nvSpPr>
        <p:spPr>
          <a:xfrm rot="19482238">
            <a:off x="-3672691" y="1289655"/>
            <a:ext cx="8186179" cy="7244755"/>
          </a:xfrm>
          <a:prstGeom prst="arc">
            <a:avLst>
              <a:gd name="adj1" fmla="val 19732408"/>
              <a:gd name="adj2" fmla="val 21476389"/>
            </a:avLst>
          </a:prstGeom>
          <a:ln w="127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c 65">
            <a:extLst>
              <a:ext uri="{FF2B5EF4-FFF2-40B4-BE49-F238E27FC236}">
                <a16:creationId xmlns:a16="http://schemas.microsoft.com/office/drawing/2014/main" id="{C5B100A3-711E-1F4D-8DB4-61253E8D594C}"/>
              </a:ext>
            </a:extLst>
          </p:cNvPr>
          <p:cNvSpPr/>
          <p:nvPr/>
        </p:nvSpPr>
        <p:spPr>
          <a:xfrm rot="16362014" flipH="1" flipV="1">
            <a:off x="900350" y="-3067117"/>
            <a:ext cx="4974975" cy="6243740"/>
          </a:xfrm>
          <a:prstGeom prst="arc">
            <a:avLst>
              <a:gd name="adj1" fmla="val 17901139"/>
              <a:gd name="adj2" fmla="val 20697222"/>
            </a:avLst>
          </a:prstGeom>
          <a:ln w="12700">
            <a:solidFill>
              <a:schemeClr val="bg2">
                <a:lumMod val="50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1703D9A-C85C-6C4E-91AB-5551ADBABA49}"/>
              </a:ext>
            </a:extLst>
          </p:cNvPr>
          <p:cNvSpPr/>
          <p:nvPr/>
        </p:nvSpPr>
        <p:spPr>
          <a:xfrm>
            <a:off x="5908399" y="342441"/>
            <a:ext cx="1920240" cy="2286000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336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FD7843E5-6748-8B44-AF91-AB6E7A64A3E6}"/>
              </a:ext>
            </a:extLst>
          </p:cNvPr>
          <p:cNvGrpSpPr/>
          <p:nvPr/>
        </p:nvGrpSpPr>
        <p:grpSpPr>
          <a:xfrm>
            <a:off x="2272785" y="44423"/>
            <a:ext cx="3372879" cy="6394504"/>
            <a:chOff x="2272785" y="88846"/>
            <a:chExt cx="3372879" cy="6394504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995C0BF-0956-9141-B01A-F70C3C587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53734" y="4425950"/>
              <a:ext cx="1791929" cy="205740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EF0F410-3675-C748-BD5A-8DB46D497C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53735" y="2368550"/>
              <a:ext cx="1791929" cy="205740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D53D49E-E61D-E846-9348-533DE7E0E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53735" y="308405"/>
              <a:ext cx="1791929" cy="20574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6E7E66B-0BF6-7B4E-88D3-93B364DF3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80698" y="308405"/>
              <a:ext cx="1791929" cy="20574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4372E33-D038-5B4E-B0EA-F1EEF81CA8A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72785" y="2371295"/>
              <a:ext cx="1791929" cy="20574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B435101-69AE-5947-B225-8A9E98B0376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280698" y="4420460"/>
              <a:ext cx="1791929" cy="20574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8C86BD2-9FE9-8C4D-A835-2EAAEE829653}"/>
                </a:ext>
              </a:extLst>
            </p:cNvPr>
            <p:cNvSpPr txBox="1"/>
            <p:nvPr/>
          </p:nvSpPr>
          <p:spPr>
            <a:xfrm>
              <a:off x="2402223" y="2154488"/>
              <a:ext cx="353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7F12DB8-E9D0-A24B-B88C-7940F2860933}"/>
                </a:ext>
              </a:extLst>
            </p:cNvPr>
            <p:cNvSpPr txBox="1"/>
            <p:nvPr/>
          </p:nvSpPr>
          <p:spPr>
            <a:xfrm>
              <a:off x="3983173" y="2154488"/>
              <a:ext cx="353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DDE573A-223F-1940-86F7-59778A3EEDBD}"/>
                </a:ext>
              </a:extLst>
            </p:cNvPr>
            <p:cNvSpPr txBox="1"/>
            <p:nvPr/>
          </p:nvSpPr>
          <p:spPr>
            <a:xfrm>
              <a:off x="2402223" y="4203653"/>
              <a:ext cx="353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C482106-E107-4F4E-B200-7FD0E90E10A9}"/>
                </a:ext>
              </a:extLst>
            </p:cNvPr>
            <p:cNvSpPr txBox="1"/>
            <p:nvPr/>
          </p:nvSpPr>
          <p:spPr>
            <a:xfrm>
              <a:off x="3983173" y="4203653"/>
              <a:ext cx="353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f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B8EA217-6F2C-0943-8D48-F70EC12EC200}"/>
                </a:ext>
              </a:extLst>
            </p:cNvPr>
            <p:cNvSpPr txBox="1"/>
            <p:nvPr/>
          </p:nvSpPr>
          <p:spPr>
            <a:xfrm>
              <a:off x="2399287" y="88846"/>
              <a:ext cx="353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BBEC22-8FD3-4646-AE1A-C6C1C5D5E1E6}"/>
                </a:ext>
              </a:extLst>
            </p:cNvPr>
            <p:cNvSpPr txBox="1"/>
            <p:nvPr/>
          </p:nvSpPr>
          <p:spPr>
            <a:xfrm>
              <a:off x="3983173" y="99363"/>
              <a:ext cx="353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8672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1979</TotalTime>
  <Words>281</Words>
  <Application>Microsoft Macintosh PowerPoint</Application>
  <PresentationFormat>Custom</PresentationFormat>
  <Paragraphs>136</Paragraphs>
  <Slides>15</Slides>
  <Notes>15</Notes>
  <HiddenSlides>7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Helvetica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 Kawakatsu</dc:creator>
  <cp:lastModifiedBy>Mari Kawakatsu</cp:lastModifiedBy>
  <cp:revision>191</cp:revision>
  <cp:lastPrinted>2019-12-12T20:28:50Z</cp:lastPrinted>
  <dcterms:created xsi:type="dcterms:W3CDTF">2019-12-06T20:59:23Z</dcterms:created>
  <dcterms:modified xsi:type="dcterms:W3CDTF">2020-01-23T17:03:14Z</dcterms:modified>
</cp:coreProperties>
</file>