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82" r:id="rId4"/>
    <p:sldId id="280" r:id="rId5"/>
    <p:sldId id="281" r:id="rId6"/>
    <p:sldId id="267" r:id="rId7"/>
    <p:sldId id="261" r:id="rId8"/>
    <p:sldId id="268" r:id="rId9"/>
    <p:sldId id="283" r:id="rId10"/>
    <p:sldId id="269" r:id="rId11"/>
    <p:sldId id="274" r:id="rId12"/>
    <p:sldId id="284" r:id="rId13"/>
    <p:sldId id="272" r:id="rId14"/>
    <p:sldId id="275" r:id="rId15"/>
    <p:sldId id="264" r:id="rId16"/>
    <p:sldId id="285"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324" autoAdjust="0"/>
    <p:restoredTop sz="94660"/>
  </p:normalViewPr>
  <p:slideViewPr>
    <p:cSldViewPr snapToGrid="0">
      <p:cViewPr varScale="1">
        <p:scale>
          <a:sx n="115" d="100"/>
          <a:sy n="115" d="100"/>
        </p:scale>
        <p:origin x="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56791-22D8-4BFB-A286-08C0B05F88C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0515F7B-C457-4997-8C0E-90FAEE9FABCA}">
      <dgm:prSet/>
      <dgm:spPr/>
      <dgm:t>
        <a:bodyPr/>
        <a:lstStyle/>
        <a:p>
          <a:r>
            <a:rPr lang="en-US"/>
            <a:t>Sub question1: Are the employees’ monthly income and Job level affecting employees’ decision on staying in the company?</a:t>
          </a:r>
        </a:p>
      </dgm:t>
    </dgm:pt>
    <dgm:pt modelId="{F0518B6F-1456-4E41-BF10-DFEE9A2E528E}" type="parTrans" cxnId="{8C9E8B4F-CAF4-47A1-B217-D6C5ED592FBD}">
      <dgm:prSet/>
      <dgm:spPr/>
      <dgm:t>
        <a:bodyPr/>
        <a:lstStyle/>
        <a:p>
          <a:endParaRPr lang="en-US"/>
        </a:p>
      </dgm:t>
    </dgm:pt>
    <dgm:pt modelId="{0FE438E1-4995-436A-BB0A-C84EDE4B8739}" type="sibTrans" cxnId="{8C9E8B4F-CAF4-47A1-B217-D6C5ED592FBD}">
      <dgm:prSet/>
      <dgm:spPr/>
      <dgm:t>
        <a:bodyPr/>
        <a:lstStyle/>
        <a:p>
          <a:endParaRPr lang="en-US"/>
        </a:p>
      </dgm:t>
    </dgm:pt>
    <dgm:pt modelId="{4186AC00-24E5-4098-B64C-E5E28323C598}">
      <dgm:prSet/>
      <dgm:spPr/>
      <dgm:t>
        <a:bodyPr/>
        <a:lstStyle/>
        <a:p>
          <a:r>
            <a:rPr lang="en-US"/>
            <a:t>Hypothesis #1: My first hypothesis: there is a correlation between total years at the company, job level, and monthly income.</a:t>
          </a:r>
        </a:p>
      </dgm:t>
    </dgm:pt>
    <dgm:pt modelId="{05C6599A-4DE5-4426-8096-81873053A750}" type="parTrans" cxnId="{57F3970C-D6C3-47B0-8D70-C62E7C2AC470}">
      <dgm:prSet/>
      <dgm:spPr/>
      <dgm:t>
        <a:bodyPr/>
        <a:lstStyle/>
        <a:p>
          <a:endParaRPr lang="en-US"/>
        </a:p>
      </dgm:t>
    </dgm:pt>
    <dgm:pt modelId="{A4715E46-7E1D-4E87-B13B-2D8B347D3721}" type="sibTrans" cxnId="{57F3970C-D6C3-47B0-8D70-C62E7C2AC470}">
      <dgm:prSet/>
      <dgm:spPr/>
      <dgm:t>
        <a:bodyPr/>
        <a:lstStyle/>
        <a:p>
          <a:endParaRPr lang="en-US"/>
        </a:p>
      </dgm:t>
    </dgm:pt>
    <dgm:pt modelId="{6B4BD47E-9CE8-4588-B9B2-85507B00C15F}" type="pres">
      <dgm:prSet presAssocID="{BEE56791-22D8-4BFB-A286-08C0B05F88C2}" presName="hierChild1" presStyleCnt="0">
        <dgm:presLayoutVars>
          <dgm:chPref val="1"/>
          <dgm:dir/>
          <dgm:animOne val="branch"/>
          <dgm:animLvl val="lvl"/>
          <dgm:resizeHandles/>
        </dgm:presLayoutVars>
      </dgm:prSet>
      <dgm:spPr/>
    </dgm:pt>
    <dgm:pt modelId="{BDC98D4C-8FA5-45EB-926F-C094C3CAEAED}" type="pres">
      <dgm:prSet presAssocID="{20515F7B-C457-4997-8C0E-90FAEE9FABCA}" presName="hierRoot1" presStyleCnt="0"/>
      <dgm:spPr/>
    </dgm:pt>
    <dgm:pt modelId="{095E49E0-F9A7-4376-B3F0-606DF30EF03A}" type="pres">
      <dgm:prSet presAssocID="{20515F7B-C457-4997-8C0E-90FAEE9FABCA}" presName="composite" presStyleCnt="0"/>
      <dgm:spPr/>
    </dgm:pt>
    <dgm:pt modelId="{615648A8-542D-45A1-A202-1CFF256F8480}" type="pres">
      <dgm:prSet presAssocID="{20515F7B-C457-4997-8C0E-90FAEE9FABCA}" presName="background" presStyleLbl="node0" presStyleIdx="0" presStyleCnt="2"/>
      <dgm:spPr/>
    </dgm:pt>
    <dgm:pt modelId="{3CDA34AD-958E-4F77-84BE-20BD25B05870}" type="pres">
      <dgm:prSet presAssocID="{20515F7B-C457-4997-8C0E-90FAEE9FABCA}" presName="text" presStyleLbl="fgAcc0" presStyleIdx="0" presStyleCnt="2">
        <dgm:presLayoutVars>
          <dgm:chPref val="3"/>
        </dgm:presLayoutVars>
      </dgm:prSet>
      <dgm:spPr/>
    </dgm:pt>
    <dgm:pt modelId="{BCD35A7F-419F-42B2-8890-4722653C7E19}" type="pres">
      <dgm:prSet presAssocID="{20515F7B-C457-4997-8C0E-90FAEE9FABCA}" presName="hierChild2" presStyleCnt="0"/>
      <dgm:spPr/>
    </dgm:pt>
    <dgm:pt modelId="{03911F6F-F4DB-4640-9171-A7BB232B8131}" type="pres">
      <dgm:prSet presAssocID="{4186AC00-24E5-4098-B64C-E5E28323C598}" presName="hierRoot1" presStyleCnt="0"/>
      <dgm:spPr/>
    </dgm:pt>
    <dgm:pt modelId="{9E2C4348-29C3-437F-AAC8-A790CAF91C1E}" type="pres">
      <dgm:prSet presAssocID="{4186AC00-24E5-4098-B64C-E5E28323C598}" presName="composite" presStyleCnt="0"/>
      <dgm:spPr/>
    </dgm:pt>
    <dgm:pt modelId="{B9F5C632-BF84-44A1-B03B-FBA2D68BDDEB}" type="pres">
      <dgm:prSet presAssocID="{4186AC00-24E5-4098-B64C-E5E28323C598}" presName="background" presStyleLbl="node0" presStyleIdx="1" presStyleCnt="2"/>
      <dgm:spPr/>
    </dgm:pt>
    <dgm:pt modelId="{83E8FE36-68BF-448E-9540-51F9633C987E}" type="pres">
      <dgm:prSet presAssocID="{4186AC00-24E5-4098-B64C-E5E28323C598}" presName="text" presStyleLbl="fgAcc0" presStyleIdx="1" presStyleCnt="2">
        <dgm:presLayoutVars>
          <dgm:chPref val="3"/>
        </dgm:presLayoutVars>
      </dgm:prSet>
      <dgm:spPr/>
    </dgm:pt>
    <dgm:pt modelId="{696B8EB7-BCFF-4F95-8D3F-7598893920AF}" type="pres">
      <dgm:prSet presAssocID="{4186AC00-24E5-4098-B64C-E5E28323C598}" presName="hierChild2" presStyleCnt="0"/>
      <dgm:spPr/>
    </dgm:pt>
  </dgm:ptLst>
  <dgm:cxnLst>
    <dgm:cxn modelId="{57F3970C-D6C3-47B0-8D70-C62E7C2AC470}" srcId="{BEE56791-22D8-4BFB-A286-08C0B05F88C2}" destId="{4186AC00-24E5-4098-B64C-E5E28323C598}" srcOrd="1" destOrd="0" parTransId="{05C6599A-4DE5-4426-8096-81873053A750}" sibTransId="{A4715E46-7E1D-4E87-B13B-2D8B347D3721}"/>
    <dgm:cxn modelId="{8C9E8B4F-CAF4-47A1-B217-D6C5ED592FBD}" srcId="{BEE56791-22D8-4BFB-A286-08C0B05F88C2}" destId="{20515F7B-C457-4997-8C0E-90FAEE9FABCA}" srcOrd="0" destOrd="0" parTransId="{F0518B6F-1456-4E41-BF10-DFEE9A2E528E}" sibTransId="{0FE438E1-4995-436A-BB0A-C84EDE4B8739}"/>
    <dgm:cxn modelId="{1CBFCC65-6FD7-4CAB-86B4-6E4FA907BE34}" type="presOf" srcId="{BEE56791-22D8-4BFB-A286-08C0B05F88C2}" destId="{6B4BD47E-9CE8-4588-B9B2-85507B00C15F}" srcOrd="0" destOrd="0" presId="urn:microsoft.com/office/officeart/2005/8/layout/hierarchy1"/>
    <dgm:cxn modelId="{208AE667-7F10-4EB6-867C-99322D820B6E}" type="presOf" srcId="{4186AC00-24E5-4098-B64C-E5E28323C598}" destId="{83E8FE36-68BF-448E-9540-51F9633C987E}" srcOrd="0" destOrd="0" presId="urn:microsoft.com/office/officeart/2005/8/layout/hierarchy1"/>
    <dgm:cxn modelId="{90820A95-100C-4CBE-B1D4-E87BBC03D351}" type="presOf" srcId="{20515F7B-C457-4997-8C0E-90FAEE9FABCA}" destId="{3CDA34AD-958E-4F77-84BE-20BD25B05870}" srcOrd="0" destOrd="0" presId="urn:microsoft.com/office/officeart/2005/8/layout/hierarchy1"/>
    <dgm:cxn modelId="{7447551B-C4D2-4C52-AC33-EC0E53C18C9E}" type="presParOf" srcId="{6B4BD47E-9CE8-4588-B9B2-85507B00C15F}" destId="{BDC98D4C-8FA5-45EB-926F-C094C3CAEAED}" srcOrd="0" destOrd="0" presId="urn:microsoft.com/office/officeart/2005/8/layout/hierarchy1"/>
    <dgm:cxn modelId="{22F76891-C11F-4B82-B2CA-D1D26C9F8A64}" type="presParOf" srcId="{BDC98D4C-8FA5-45EB-926F-C094C3CAEAED}" destId="{095E49E0-F9A7-4376-B3F0-606DF30EF03A}" srcOrd="0" destOrd="0" presId="urn:microsoft.com/office/officeart/2005/8/layout/hierarchy1"/>
    <dgm:cxn modelId="{284497EF-E120-47C5-96A2-18A802A69C10}" type="presParOf" srcId="{095E49E0-F9A7-4376-B3F0-606DF30EF03A}" destId="{615648A8-542D-45A1-A202-1CFF256F8480}" srcOrd="0" destOrd="0" presId="urn:microsoft.com/office/officeart/2005/8/layout/hierarchy1"/>
    <dgm:cxn modelId="{555440B3-EE3F-4A2F-8E6A-A4149B46FDD1}" type="presParOf" srcId="{095E49E0-F9A7-4376-B3F0-606DF30EF03A}" destId="{3CDA34AD-958E-4F77-84BE-20BD25B05870}" srcOrd="1" destOrd="0" presId="urn:microsoft.com/office/officeart/2005/8/layout/hierarchy1"/>
    <dgm:cxn modelId="{77B83F8E-5C85-48C2-8ECF-2B3B5674C3A0}" type="presParOf" srcId="{BDC98D4C-8FA5-45EB-926F-C094C3CAEAED}" destId="{BCD35A7F-419F-42B2-8890-4722653C7E19}" srcOrd="1" destOrd="0" presId="urn:microsoft.com/office/officeart/2005/8/layout/hierarchy1"/>
    <dgm:cxn modelId="{8B7C9246-012F-4001-BD01-862A93746BFE}" type="presParOf" srcId="{6B4BD47E-9CE8-4588-B9B2-85507B00C15F}" destId="{03911F6F-F4DB-4640-9171-A7BB232B8131}" srcOrd="1" destOrd="0" presId="urn:microsoft.com/office/officeart/2005/8/layout/hierarchy1"/>
    <dgm:cxn modelId="{A4ECE6A7-C1DE-4C59-AAFA-7A89682E82EB}" type="presParOf" srcId="{03911F6F-F4DB-4640-9171-A7BB232B8131}" destId="{9E2C4348-29C3-437F-AAC8-A790CAF91C1E}" srcOrd="0" destOrd="0" presId="urn:microsoft.com/office/officeart/2005/8/layout/hierarchy1"/>
    <dgm:cxn modelId="{83E7045A-17FC-4135-B7E8-F4394DC5712F}" type="presParOf" srcId="{9E2C4348-29C3-437F-AAC8-A790CAF91C1E}" destId="{B9F5C632-BF84-44A1-B03B-FBA2D68BDDEB}" srcOrd="0" destOrd="0" presId="urn:microsoft.com/office/officeart/2005/8/layout/hierarchy1"/>
    <dgm:cxn modelId="{CF6CFA4D-CD0F-4961-946C-E993293567BB}" type="presParOf" srcId="{9E2C4348-29C3-437F-AAC8-A790CAF91C1E}" destId="{83E8FE36-68BF-448E-9540-51F9633C987E}" srcOrd="1" destOrd="0" presId="urn:microsoft.com/office/officeart/2005/8/layout/hierarchy1"/>
    <dgm:cxn modelId="{A635BD1F-4F58-47B7-A231-3CCA73CB93B0}" type="presParOf" srcId="{03911F6F-F4DB-4640-9171-A7BB232B8131}" destId="{696B8EB7-BCFF-4F95-8D3F-7598893920A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D067E5-81FF-47B6-8852-690CDE07265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2CD002D-D5EA-4558-8C10-59677094739F}">
      <dgm:prSet/>
      <dgm:spPr/>
      <dgm:t>
        <a:bodyPr/>
        <a:lstStyle/>
        <a:p>
          <a:r>
            <a:rPr lang="en-US"/>
            <a:t>Sub#2: Is there any impact of job role on employees staying at the same company long time?</a:t>
          </a:r>
        </a:p>
      </dgm:t>
    </dgm:pt>
    <dgm:pt modelId="{D6B42CA2-DEE7-4BE1-92F5-66AABF11E435}" type="parTrans" cxnId="{E1949F5C-D0D2-47C2-A281-29E0F3A206CC}">
      <dgm:prSet/>
      <dgm:spPr/>
      <dgm:t>
        <a:bodyPr/>
        <a:lstStyle/>
        <a:p>
          <a:endParaRPr lang="en-US"/>
        </a:p>
      </dgm:t>
    </dgm:pt>
    <dgm:pt modelId="{2D61719B-5E7B-485E-BC46-709E3E72A3F5}" type="sibTrans" cxnId="{E1949F5C-D0D2-47C2-A281-29E0F3A206CC}">
      <dgm:prSet/>
      <dgm:spPr/>
      <dgm:t>
        <a:bodyPr/>
        <a:lstStyle/>
        <a:p>
          <a:endParaRPr lang="en-US"/>
        </a:p>
      </dgm:t>
    </dgm:pt>
    <dgm:pt modelId="{D2CADC3F-B40C-403D-B158-427C52FBD66B}">
      <dgm:prSet/>
      <dgm:spPr/>
      <dgm:t>
        <a:bodyPr/>
        <a:lstStyle/>
        <a:p>
          <a:r>
            <a:rPr lang="en-US"/>
            <a:t>Hypothesis#2:  Different job roles don’t significantly affect employees’ staying at the company.</a:t>
          </a:r>
        </a:p>
      </dgm:t>
    </dgm:pt>
    <dgm:pt modelId="{273C2492-527F-4958-95F2-4D4DDEAFCDDF}" type="parTrans" cxnId="{2BB2D9AE-DED4-434F-A516-2E67E7902909}">
      <dgm:prSet/>
      <dgm:spPr/>
      <dgm:t>
        <a:bodyPr/>
        <a:lstStyle/>
        <a:p>
          <a:endParaRPr lang="en-US"/>
        </a:p>
      </dgm:t>
    </dgm:pt>
    <dgm:pt modelId="{2FDDF1B6-6D01-448B-958F-E9C575D81842}" type="sibTrans" cxnId="{2BB2D9AE-DED4-434F-A516-2E67E7902909}">
      <dgm:prSet/>
      <dgm:spPr/>
      <dgm:t>
        <a:bodyPr/>
        <a:lstStyle/>
        <a:p>
          <a:endParaRPr lang="en-US"/>
        </a:p>
      </dgm:t>
    </dgm:pt>
    <dgm:pt modelId="{471C6140-2460-41B3-B928-5468BA5E365C}" type="pres">
      <dgm:prSet presAssocID="{4FD067E5-81FF-47B6-8852-690CDE072651}" presName="linear" presStyleCnt="0">
        <dgm:presLayoutVars>
          <dgm:animLvl val="lvl"/>
          <dgm:resizeHandles val="exact"/>
        </dgm:presLayoutVars>
      </dgm:prSet>
      <dgm:spPr/>
    </dgm:pt>
    <dgm:pt modelId="{58583CA8-3F80-40D6-9434-13F807766CF9}" type="pres">
      <dgm:prSet presAssocID="{72CD002D-D5EA-4558-8C10-59677094739F}" presName="parentText" presStyleLbl="node1" presStyleIdx="0" presStyleCnt="2">
        <dgm:presLayoutVars>
          <dgm:chMax val="0"/>
          <dgm:bulletEnabled val="1"/>
        </dgm:presLayoutVars>
      </dgm:prSet>
      <dgm:spPr/>
    </dgm:pt>
    <dgm:pt modelId="{1B33FAF7-3CA5-4C87-9DB1-1BD987D1EC05}" type="pres">
      <dgm:prSet presAssocID="{2D61719B-5E7B-485E-BC46-709E3E72A3F5}" presName="spacer" presStyleCnt="0"/>
      <dgm:spPr/>
    </dgm:pt>
    <dgm:pt modelId="{C1E9CDAA-534E-4170-BA5C-CF3FAF8CBD02}" type="pres">
      <dgm:prSet presAssocID="{D2CADC3F-B40C-403D-B158-427C52FBD66B}" presName="parentText" presStyleLbl="node1" presStyleIdx="1" presStyleCnt="2">
        <dgm:presLayoutVars>
          <dgm:chMax val="0"/>
          <dgm:bulletEnabled val="1"/>
        </dgm:presLayoutVars>
      </dgm:prSet>
      <dgm:spPr/>
    </dgm:pt>
  </dgm:ptLst>
  <dgm:cxnLst>
    <dgm:cxn modelId="{E1949F5C-D0D2-47C2-A281-29E0F3A206CC}" srcId="{4FD067E5-81FF-47B6-8852-690CDE072651}" destId="{72CD002D-D5EA-4558-8C10-59677094739F}" srcOrd="0" destOrd="0" parTransId="{D6B42CA2-DEE7-4BE1-92F5-66AABF11E435}" sibTransId="{2D61719B-5E7B-485E-BC46-709E3E72A3F5}"/>
    <dgm:cxn modelId="{9BF6107F-4B89-4061-9D23-6362DA60D184}" type="presOf" srcId="{72CD002D-D5EA-4558-8C10-59677094739F}" destId="{58583CA8-3F80-40D6-9434-13F807766CF9}" srcOrd="0" destOrd="0" presId="urn:microsoft.com/office/officeart/2005/8/layout/vList2"/>
    <dgm:cxn modelId="{2BB2D9AE-DED4-434F-A516-2E67E7902909}" srcId="{4FD067E5-81FF-47B6-8852-690CDE072651}" destId="{D2CADC3F-B40C-403D-B158-427C52FBD66B}" srcOrd="1" destOrd="0" parTransId="{273C2492-527F-4958-95F2-4D4DDEAFCDDF}" sibTransId="{2FDDF1B6-6D01-448B-958F-E9C575D81842}"/>
    <dgm:cxn modelId="{09AD48D7-B379-4BE0-9470-56330EB6E927}" type="presOf" srcId="{4FD067E5-81FF-47B6-8852-690CDE072651}" destId="{471C6140-2460-41B3-B928-5468BA5E365C}" srcOrd="0" destOrd="0" presId="urn:microsoft.com/office/officeart/2005/8/layout/vList2"/>
    <dgm:cxn modelId="{D85F70DE-E938-4AA3-B514-EEDA48B7D954}" type="presOf" srcId="{D2CADC3F-B40C-403D-B158-427C52FBD66B}" destId="{C1E9CDAA-534E-4170-BA5C-CF3FAF8CBD02}" srcOrd="0" destOrd="0" presId="urn:microsoft.com/office/officeart/2005/8/layout/vList2"/>
    <dgm:cxn modelId="{EC404E2C-5A3B-4E83-A2AE-6764D227631C}" type="presParOf" srcId="{471C6140-2460-41B3-B928-5468BA5E365C}" destId="{58583CA8-3F80-40D6-9434-13F807766CF9}" srcOrd="0" destOrd="0" presId="urn:microsoft.com/office/officeart/2005/8/layout/vList2"/>
    <dgm:cxn modelId="{A403F9ED-2234-461E-961A-2BB5BCEF5BBD}" type="presParOf" srcId="{471C6140-2460-41B3-B928-5468BA5E365C}" destId="{1B33FAF7-3CA5-4C87-9DB1-1BD987D1EC05}" srcOrd="1" destOrd="0" presId="urn:microsoft.com/office/officeart/2005/8/layout/vList2"/>
    <dgm:cxn modelId="{63FEF9F8-117C-4523-BAE9-0467FA107162}" type="presParOf" srcId="{471C6140-2460-41B3-B928-5468BA5E365C}" destId="{C1E9CDAA-534E-4170-BA5C-CF3FAF8CBD0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648A8-542D-45A1-A202-1CFF256F8480}">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DA34AD-958E-4F77-84BE-20BD25B05870}">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Sub question1: Are the employees’ monthly income and Job level affecting employees’ decision on staying in the company?</a:t>
          </a:r>
        </a:p>
      </dsp:txBody>
      <dsp:txXfrm>
        <a:off x="608661" y="692298"/>
        <a:ext cx="4508047" cy="2799040"/>
      </dsp:txXfrm>
    </dsp:sp>
    <dsp:sp modelId="{B9F5C632-BF84-44A1-B03B-FBA2D68BDDEB}">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8FE36-68BF-448E-9540-51F9633C987E}">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Hypothesis #1: My first hypothesis: there is a correlation between total years at the company, job level, and monthly income.</a:t>
          </a:r>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83CA8-3F80-40D6-9434-13F807766CF9}">
      <dsp:nvSpPr>
        <dsp:cNvPr id="0" name=""/>
        <dsp:cNvSpPr/>
      </dsp:nvSpPr>
      <dsp:spPr>
        <a:xfrm>
          <a:off x="0" y="604325"/>
          <a:ext cx="5286895" cy="24265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Sub#2: Is there any impact of job role on employees staying at the same company long time?</a:t>
          </a:r>
        </a:p>
      </dsp:txBody>
      <dsp:txXfrm>
        <a:off x="118456" y="722781"/>
        <a:ext cx="5049983" cy="2189667"/>
      </dsp:txXfrm>
    </dsp:sp>
    <dsp:sp modelId="{C1E9CDAA-534E-4170-BA5C-CF3FAF8CBD02}">
      <dsp:nvSpPr>
        <dsp:cNvPr id="0" name=""/>
        <dsp:cNvSpPr/>
      </dsp:nvSpPr>
      <dsp:spPr>
        <a:xfrm>
          <a:off x="0" y="3128825"/>
          <a:ext cx="5286895" cy="24265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Hypothesis#2:  Different job roles don’t significantly affect employees’ staying at the company.</a:t>
          </a:r>
        </a:p>
      </dsp:txBody>
      <dsp:txXfrm>
        <a:off x="118456" y="3247281"/>
        <a:ext cx="5049983" cy="21896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2T15:02:39.713"/>
    </inkml:context>
    <inkml:brush xml:id="br0">
      <inkml:brushProperty name="width" value="0.1" units="cm"/>
      <inkml:brushProperty name="height" value="0.2" units="cm"/>
      <inkml:brushProperty name="color" value="#FFFFB7"/>
      <inkml:brushProperty name="tip" value="rectangle"/>
      <inkml:brushProperty name="rasterOp" value="maskPen"/>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2T16:07:13.928"/>
    </inkml:context>
    <inkml:brush xml:id="br0">
      <inkml:brushProperty name="width" value="0.05" units="cm"/>
      <inkml:brushProperty name="height" value="0.05" units="cm"/>
      <inkml:brushProperty name="color" value="#FFC114"/>
    </inkml:brush>
  </inkml:definitions>
  <inkml:trace contextRef="#ctx0" brushRef="#br0">186 71 24575,'-5'0'0,"-6"-5"0,-7-2 0,-5-4 0,-3 0 0,-3 1 0,0 3 0,4-3 0,6 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2T16:07:16.459"/>
    </inkml:context>
    <inkml:brush xml:id="br0">
      <inkml:brushProperty name="width" value="0.05" units="cm"/>
      <inkml:brushProperty name="height" value="0.05" units="cm"/>
      <inkml:brushProperty name="color" value="#FFC114"/>
    </inkml:brush>
  </inkml:definitions>
  <inkml:trace contextRef="#ctx0" brushRef="#br0">667 253 24575,'-5'0'0,"-6"0"0,-7-5 0,-5-2 0,-8-4 0,-9-6 0,-12-4 0,-7-4 0,-9-2 0,3 3 0,2 1 0,8 4 0,12 1 0,10 2 0,4 6 0,3-2 0,1 2 0,4 2-8191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2T16:07:19.363"/>
    </inkml:context>
    <inkml:brush xml:id="br0">
      <inkml:brushProperty name="width" value="0.05" units="cm"/>
      <inkml:brushProperty name="height" value="0.05" units="cm"/>
      <inkml:brushProperty name="color" value="#FFC114"/>
    </inkml:brush>
  </inkml:definitions>
  <inkml:trace contextRef="#ctx0" brushRef="#br0">297 192 24575,'0'-5'0,"-5"-2"0,-6-4 0,-7 0 0,-4 1 0,1-2 0,-1-5 0,-2 2 0,-1 2 0,3-1 0,1 2 0,-1 3 0,3-2 0,0 1 0,3-3 0,0 1 0,2 3-8191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2T15:02:40.205"/>
    </inkml:context>
    <inkml:brush xml:id="br0">
      <inkml:brushProperty name="width" value="0.1" units="cm"/>
      <inkml:brushProperty name="height" value="0.2" units="cm"/>
      <inkml:brushProperty name="color" value="#FFFFB7"/>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2T15:01:02.971"/>
    </inkml:context>
    <inkml:brush xml:id="br0">
      <inkml:brushProperty name="width" value="0.1" units="cm"/>
      <inkml:brushProperty name="height" value="0.2" units="cm"/>
      <inkml:brushProperty name="color" value="#FFFFB7"/>
      <inkml:brushProperty name="tip" value="rectangle"/>
      <inkml:brushProperty name="rasterOp" value="maskPen"/>
      <inkml:brushProperty name="ignorePressure" value="1"/>
    </inkml:brush>
  </inkml:definitions>
  <inkml:trace contextRef="#ctx0" brushRef="#br0">309 290,'107'0,"324"-12,442-8,-570 23,-225-2,96-3,-169 2,-1-1,1 0,0 0,0-1,-1 1,1-1,-1 0,0 0,1-1,-1 1,0-1,4-3,-7 5,0 0,0 0,0 0,0 0,0 0,-1 0,1-1,0 1,-1 0,1 0,-1-1,1 1,-1 0,1-1,-1 1,0-1,0 1,0-2,0 1,0 0,-1 0,1 1,-1-1,0 0,0 1,1-1,-1 0,0 1,0-1,-1 1,1-1,0 1,0 0,-1-1,1 1,-3-2,-10-4,1 0,-1 1,0 0,0 1,-1 0,0 2,0 0,-17-2,-6-2,-126-20,88 18,-1 4,-108 6,68 1,-65 0,-248-4,274-11,-21-1,77 10,0-4,-133-28,206 31,0 2,-1 0,-37 2,80 4,0 0,-1 1,19 8,20 5,-16-9,1-2,-1-2,1-2,46-1,-28-1,320 2,594 18,-258 16,-1085-38,326 4,-60 11,-31 2,109-15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2T15:01:05.406"/>
    </inkml:context>
    <inkml:brush xml:id="br0">
      <inkml:brushProperty name="width" value="0.1" units="cm"/>
      <inkml:brushProperty name="height" value="0.2" units="cm"/>
      <inkml:brushProperty name="color" value="#FFFFB7"/>
      <inkml:brushProperty name="tip" value="rectangle"/>
      <inkml:brushProperty name="rasterOp" value="maskPen"/>
      <inkml:brushProperty name="ignorePressure" value="1"/>
    </inkml:brush>
  </inkml:definitions>
  <inkml:trace contextRef="#ctx0" brushRef="#br0">2015 1,'-80'1,"-112"15,-22 0,59-8,-9 7,-461 49,480-42,-249 72,348-78,46-16,0 0,1 0,-1 0,0 0,0 0,0 0,0 0,0 0,0 0,0 0,0 0,0 0,1 0,-1 0,0 0,0 1,0-1,0 0,0 0,0 0,0 0,0 0,0 0,0 0,0 0,0 0,0 0,0 1,0-1,0 0,0 0,0 0,0 0,0 0,0 0,0 0,0 0,0 0,0 1,0-1,0 0,0 0,0 0,0 0,0 0,0 0,0 0,0 0,0 0,0 1,0-1,0 0,0 0,0 0,0 0,0 0,-1 0,1 0,0 0,0 0,0 0,0 0,0 0,0 0,0 0,0 0,0 0,-1 0,1 0,14 4,16-2,23-3,0-2,57-12,99-29,-61 11,26 2,0 6,236-1,191 29,-590-3,50 3,-58-3,-1 0,0 1,0-1,0 1,1-1,-1 1,0 0,0 0,0 0,0 0,0 0,0 0,0 0,-1 1,1-1,0 1,-1-1,1 1,-1 0,1-1,1 4,-3-5,0 1,0-1,0 1,0-1,0 1,0-1,0 1,0-1,0 1,0-1,0 1,0-1,0 1,0-1,0 1,0-1,-1 1,1-1,0 1,0-1,-1 0,1 1,0-1,0 1,-1-1,1 0,0 1,-1-1,0 1,-17 7,-23-2,40-5,-297 0,240-3,-359-26,29 1,149 13,-123-3,418 29,-37-6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2T15:01:10.807"/>
    </inkml:context>
    <inkml:brush xml:id="br0">
      <inkml:brushProperty name="width" value="0.1" units="cm"/>
      <inkml:brushProperty name="height" value="0.2" units="cm"/>
      <inkml:brushProperty name="color" value="#FFFFB7"/>
      <inkml:brushProperty name="tip" value="rectangle"/>
      <inkml:brushProperty name="rasterOp" value="maskPen"/>
      <inkml:brushProperty name="ignorePressure" value="1"/>
    </inkml:brush>
  </inkml:definitions>
  <inkml:trace contextRef="#ctx0" brushRef="#br0">78 379,'629'-23,"-509"12,835-43,368 56,-1283-5,-1 0,45-12,-37 7,-39 6,-1 0,0 0,0-1,0 0,11-7,-15 9,0-1,0 0,0 1,-1-1,1-1,0 1,-1 0,0-1,0 1,0-1,0 1,0-1,0 0,2-5,-4 7,0 0,0 0,0 0,0 0,-1 0,1 0,0 0,0 0,-1 1,1-1,0 0,-1 0,1 0,-1 0,1 1,-1-1,1 0,-1 0,0 1,1-1,-1 1,0-1,0 0,1 1,-1-1,0 1,0 0,0-1,0 1,0 0,1-1,-1 1,0 0,0 0,0 0,-2 0,-40-5,38 5,-60 1,0 3,-121 24,101-14,-1046 124,1112-136,-1346 75,945-79,470 0,-1-3,50-10,-24 2,2408-211,-2432 222,-31 3,1-1,-1-1,0-1,1-1,-1-1,37-11,-54 14,-1 0,0 0,0 0,0-1,0 1,0 0,0-1,0 1,0-1,1-2,-4-4,-14 2,-27 2,0 1,-75 5,33 1,-204-5,-377-51,448 22,-251-2,-34 37,483-1,18-3,1 0,0 0,0 0,0 1,0-1,0 0,0 0,0 0,0 1,0-1,0 0,0 0,0 0,0 1,0-1,0 0,0 0,0 0,1 1,-1-1,0 0,0 0,0 0,0 0,0 1,0-1,0 0,1 0,-1 0,0 0,0 1,0-1,0 0,1 0,-1 0,0 0,0 0,0 0,1 0,-1 0,0 0,0 0,5 3,0-1,-1 0,1-1,0 1,8 1,54 4,128-5,-66-3,690 47,1 38,-715-73,267 39,-325-43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2T15:01:18.355"/>
    </inkml:context>
    <inkml:brush xml:id="br0">
      <inkml:brushProperty name="width" value="0.1" units="cm"/>
      <inkml:brushProperty name="height" value="0.2" units="cm"/>
      <inkml:brushProperty name="color" value="#FFFFB7"/>
      <inkml:brushProperty name="tip" value="rectangle"/>
      <inkml:brushProperty name="rasterOp" value="maskPen"/>
      <inkml:brushProperty name="ignorePressure" value="1"/>
    </inkml:brush>
  </inkml:definitions>
  <inkml:trace contextRef="#ctx0" brushRef="#br0">1 148,'59'0,"1"2,82 14,-76-8,0-2,125-7,-79-1,570 20,-104 12,-22-21,-134-6,-363 1,-1 3,105 27,-126-27,1-2,0-2,0-1,42-4,-36 1,1 1,59 9,-54-2,93 4,-429-13,-176 3,132 28,148-9,-644 56,459-52,71-5,250-16,8-1,0 2,-43 10,48-9,1 0,-1-3,0 0,-33-4,18 1,40 0,0 0,0 0,0-1,0 0,0-1,0 1,0-2,1 1,0-1,-1 0,-8-7,-35-18,15 11,0-1,2-2,0-2,2-1,-39-37,-54-40,89 75,36 26,0 0,-1-1,1 1,0 0,-1 0,1 0,0 0,0-1,-1 1,1 0,0 0,-1-1,1 1,0 0,0 0,0-1,-1 1,1 0,0-1,0 1,0 0,0-1,0 1,-1 0,1-1,0 1,0 0,0-1,0 1,0 0,0-1,0 1,0-1,0 1,0 0,1-1,-1 1,0 0,0-1,16-5,29 5,-42 1,99-2,184-27,-132 5,309-40,12 39,-33 58,-372-20,-43-7,49 3,71 5,21 1,208-30,-35 0,-136 16,-180-1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2T15:02:44.676"/>
    </inkml:context>
    <inkml:brush xml:id="br0">
      <inkml:brushProperty name="width" value="0.1" units="cm"/>
      <inkml:brushProperty name="height" value="0.2" units="cm"/>
      <inkml:brushProperty name="color" value="#FFFFB7"/>
      <inkml:brushProperty name="tip" value="rectangle"/>
      <inkml:brushProperty name="rasterOp" value="maskPen"/>
      <inkml:brushProperty name="ignorePressure" value="1"/>
    </inkml:brush>
  </inkml:definitions>
  <inkml:trace contextRef="#ctx0" brushRef="#br0">0 12,'0'-5,"0"-1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2T16:07:07.587"/>
    </inkml:context>
    <inkml:brush xml:id="br0">
      <inkml:brushProperty name="width" value="0.05" units="cm"/>
      <inkml:brushProperty name="height" value="0.05" units="cm"/>
      <inkml:brushProperty name="color" value="#FFC114"/>
    </inkml:brush>
  </inkml:definitions>
  <inkml:trace contextRef="#ctx0" brushRef="#br0">498 164 24575,'-33'-3'0,"0"-1"0,0-1 0,0-2 0,0-2 0,-33-13 0,46 15 0,-154-66-91,120 47-1183,36 18-5552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2T16:07:08.977"/>
    </inkml:context>
    <inkml:brush xml:id="br0">
      <inkml:brushProperty name="width" value="0.05" units="cm"/>
      <inkml:brushProperty name="height" value="0.05" units="cm"/>
      <inkml:brushProperty name="color" value="#FFC114"/>
    </inkml:brush>
  </inkml:definitions>
  <inkml:trace contextRef="#ctx0" brushRef="#br0">1031 343 24575,'0'-5'0,"-6"-1"0,-5-1 0,-2-2 0,-13-7 0,-17-4 0,-16-4 0,-17-2 0,-11 2 0,-10 1 0,-8 0 0,-6-2 0,6-1 0,11-2 0,12 0 0,15 0 0,18 4-8191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AF44-9007-A55C-ACBF-8B7810CDA5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91346C-C20D-C831-AB6B-1F263D8A5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641F4D-B684-B472-A2B1-55D02AB94A46}"/>
              </a:ext>
            </a:extLst>
          </p:cNvPr>
          <p:cNvSpPr>
            <a:spLocks noGrp="1"/>
          </p:cNvSpPr>
          <p:nvPr>
            <p:ph type="dt" sz="half" idx="10"/>
          </p:nvPr>
        </p:nvSpPr>
        <p:spPr/>
        <p:txBody>
          <a:bodyPr/>
          <a:lstStyle/>
          <a:p>
            <a:fld id="{0F8BE2D1-0781-4254-8690-48C6D7A9ABC8}" type="datetimeFigureOut">
              <a:rPr lang="en-US" smtClean="0"/>
              <a:t>5/31/22</a:t>
            </a:fld>
            <a:endParaRPr lang="en-US"/>
          </a:p>
        </p:txBody>
      </p:sp>
      <p:sp>
        <p:nvSpPr>
          <p:cNvPr id="5" name="Footer Placeholder 4">
            <a:extLst>
              <a:ext uri="{FF2B5EF4-FFF2-40B4-BE49-F238E27FC236}">
                <a16:creationId xmlns:a16="http://schemas.microsoft.com/office/drawing/2014/main" id="{1882E492-61D2-2FAE-CADC-E48049215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FAE19-B416-A9E5-A099-5EA7372CDFD7}"/>
              </a:ext>
            </a:extLst>
          </p:cNvPr>
          <p:cNvSpPr>
            <a:spLocks noGrp="1"/>
          </p:cNvSpPr>
          <p:nvPr>
            <p:ph type="sldNum" sz="quarter" idx="12"/>
          </p:nvPr>
        </p:nvSpPr>
        <p:spPr/>
        <p:txBody>
          <a:bodyPr/>
          <a:lstStyle/>
          <a:p>
            <a:fld id="{92AA0717-B6D2-47A6-B468-BF3967E8DF91}" type="slidenum">
              <a:rPr lang="en-US" smtClean="0"/>
              <a:t>‹#›</a:t>
            </a:fld>
            <a:endParaRPr lang="en-US"/>
          </a:p>
        </p:txBody>
      </p:sp>
    </p:spTree>
    <p:extLst>
      <p:ext uri="{BB962C8B-B14F-4D97-AF65-F5344CB8AC3E}">
        <p14:creationId xmlns:p14="http://schemas.microsoft.com/office/powerpoint/2010/main" val="212945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8CF2-97EA-47D1-AA11-2403C0FCFC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0096EE-BA2A-94C5-E82C-52FC4D2F2C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AD052-1FE1-6860-6557-0E05D3DFA743}"/>
              </a:ext>
            </a:extLst>
          </p:cNvPr>
          <p:cNvSpPr>
            <a:spLocks noGrp="1"/>
          </p:cNvSpPr>
          <p:nvPr>
            <p:ph type="dt" sz="half" idx="10"/>
          </p:nvPr>
        </p:nvSpPr>
        <p:spPr/>
        <p:txBody>
          <a:bodyPr/>
          <a:lstStyle/>
          <a:p>
            <a:fld id="{0F8BE2D1-0781-4254-8690-48C6D7A9ABC8}" type="datetimeFigureOut">
              <a:rPr lang="en-US" smtClean="0"/>
              <a:t>5/31/22</a:t>
            </a:fld>
            <a:endParaRPr lang="en-US"/>
          </a:p>
        </p:txBody>
      </p:sp>
      <p:sp>
        <p:nvSpPr>
          <p:cNvPr id="5" name="Footer Placeholder 4">
            <a:extLst>
              <a:ext uri="{FF2B5EF4-FFF2-40B4-BE49-F238E27FC236}">
                <a16:creationId xmlns:a16="http://schemas.microsoft.com/office/drawing/2014/main" id="{7CE9D6F9-8E12-EFFD-5965-C9E9F148E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4707C-70A9-326B-EB33-CC5E59ACDAC5}"/>
              </a:ext>
            </a:extLst>
          </p:cNvPr>
          <p:cNvSpPr>
            <a:spLocks noGrp="1"/>
          </p:cNvSpPr>
          <p:nvPr>
            <p:ph type="sldNum" sz="quarter" idx="12"/>
          </p:nvPr>
        </p:nvSpPr>
        <p:spPr/>
        <p:txBody>
          <a:bodyPr/>
          <a:lstStyle/>
          <a:p>
            <a:fld id="{92AA0717-B6D2-47A6-B468-BF3967E8DF91}" type="slidenum">
              <a:rPr lang="en-US" smtClean="0"/>
              <a:t>‹#›</a:t>
            </a:fld>
            <a:endParaRPr lang="en-US"/>
          </a:p>
        </p:txBody>
      </p:sp>
    </p:spTree>
    <p:extLst>
      <p:ext uri="{BB962C8B-B14F-4D97-AF65-F5344CB8AC3E}">
        <p14:creationId xmlns:p14="http://schemas.microsoft.com/office/powerpoint/2010/main" val="66861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B60BD1-8D1A-BCD0-5B69-31AD3EA340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5B6CDE-94B1-8DEB-D0C8-DB351340A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59054-1342-34CA-9EE1-EBBE672A1621}"/>
              </a:ext>
            </a:extLst>
          </p:cNvPr>
          <p:cNvSpPr>
            <a:spLocks noGrp="1"/>
          </p:cNvSpPr>
          <p:nvPr>
            <p:ph type="dt" sz="half" idx="10"/>
          </p:nvPr>
        </p:nvSpPr>
        <p:spPr/>
        <p:txBody>
          <a:bodyPr/>
          <a:lstStyle/>
          <a:p>
            <a:fld id="{0F8BE2D1-0781-4254-8690-48C6D7A9ABC8}" type="datetimeFigureOut">
              <a:rPr lang="en-US" smtClean="0"/>
              <a:t>5/31/22</a:t>
            </a:fld>
            <a:endParaRPr lang="en-US"/>
          </a:p>
        </p:txBody>
      </p:sp>
      <p:sp>
        <p:nvSpPr>
          <p:cNvPr id="5" name="Footer Placeholder 4">
            <a:extLst>
              <a:ext uri="{FF2B5EF4-FFF2-40B4-BE49-F238E27FC236}">
                <a16:creationId xmlns:a16="http://schemas.microsoft.com/office/drawing/2014/main" id="{3ECB3EF0-93EB-5F40-D103-D8468400E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0A3EC-9102-07F2-77E0-67433ADD7D9D}"/>
              </a:ext>
            </a:extLst>
          </p:cNvPr>
          <p:cNvSpPr>
            <a:spLocks noGrp="1"/>
          </p:cNvSpPr>
          <p:nvPr>
            <p:ph type="sldNum" sz="quarter" idx="12"/>
          </p:nvPr>
        </p:nvSpPr>
        <p:spPr/>
        <p:txBody>
          <a:bodyPr/>
          <a:lstStyle/>
          <a:p>
            <a:fld id="{92AA0717-B6D2-47A6-B468-BF3967E8DF91}" type="slidenum">
              <a:rPr lang="en-US" smtClean="0"/>
              <a:t>‹#›</a:t>
            </a:fld>
            <a:endParaRPr lang="en-US"/>
          </a:p>
        </p:txBody>
      </p:sp>
    </p:spTree>
    <p:extLst>
      <p:ext uri="{BB962C8B-B14F-4D97-AF65-F5344CB8AC3E}">
        <p14:creationId xmlns:p14="http://schemas.microsoft.com/office/powerpoint/2010/main" val="213900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FE3E-EED5-E1C5-A71E-1ACBE6FD8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E6BBF-8C40-A474-10B9-BEC3B4BE1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6A2F1-B482-A33C-37A4-EF6C043FE968}"/>
              </a:ext>
            </a:extLst>
          </p:cNvPr>
          <p:cNvSpPr>
            <a:spLocks noGrp="1"/>
          </p:cNvSpPr>
          <p:nvPr>
            <p:ph type="dt" sz="half" idx="10"/>
          </p:nvPr>
        </p:nvSpPr>
        <p:spPr/>
        <p:txBody>
          <a:bodyPr/>
          <a:lstStyle/>
          <a:p>
            <a:fld id="{0F8BE2D1-0781-4254-8690-48C6D7A9ABC8}" type="datetimeFigureOut">
              <a:rPr lang="en-US" smtClean="0"/>
              <a:t>5/31/22</a:t>
            </a:fld>
            <a:endParaRPr lang="en-US"/>
          </a:p>
        </p:txBody>
      </p:sp>
      <p:sp>
        <p:nvSpPr>
          <p:cNvPr id="5" name="Footer Placeholder 4">
            <a:extLst>
              <a:ext uri="{FF2B5EF4-FFF2-40B4-BE49-F238E27FC236}">
                <a16:creationId xmlns:a16="http://schemas.microsoft.com/office/drawing/2014/main" id="{07867AEE-EB01-27D6-E91B-8B4366A64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FA64F-D999-A76D-E47A-DC39446401C0}"/>
              </a:ext>
            </a:extLst>
          </p:cNvPr>
          <p:cNvSpPr>
            <a:spLocks noGrp="1"/>
          </p:cNvSpPr>
          <p:nvPr>
            <p:ph type="sldNum" sz="quarter" idx="12"/>
          </p:nvPr>
        </p:nvSpPr>
        <p:spPr/>
        <p:txBody>
          <a:bodyPr/>
          <a:lstStyle/>
          <a:p>
            <a:fld id="{92AA0717-B6D2-47A6-B468-BF3967E8DF91}" type="slidenum">
              <a:rPr lang="en-US" smtClean="0"/>
              <a:t>‹#›</a:t>
            </a:fld>
            <a:endParaRPr lang="en-US"/>
          </a:p>
        </p:txBody>
      </p:sp>
    </p:spTree>
    <p:extLst>
      <p:ext uri="{BB962C8B-B14F-4D97-AF65-F5344CB8AC3E}">
        <p14:creationId xmlns:p14="http://schemas.microsoft.com/office/powerpoint/2010/main" val="9368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05A8-F706-BCF9-12E7-8DD6CB1CC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AA456A-4A55-F845-86D0-4F75FE0C5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3379F-D1B8-C820-8DF2-F094B7164CAD}"/>
              </a:ext>
            </a:extLst>
          </p:cNvPr>
          <p:cNvSpPr>
            <a:spLocks noGrp="1"/>
          </p:cNvSpPr>
          <p:nvPr>
            <p:ph type="dt" sz="half" idx="10"/>
          </p:nvPr>
        </p:nvSpPr>
        <p:spPr/>
        <p:txBody>
          <a:bodyPr/>
          <a:lstStyle/>
          <a:p>
            <a:fld id="{0F8BE2D1-0781-4254-8690-48C6D7A9ABC8}" type="datetimeFigureOut">
              <a:rPr lang="en-US" smtClean="0"/>
              <a:t>5/31/22</a:t>
            </a:fld>
            <a:endParaRPr lang="en-US"/>
          </a:p>
        </p:txBody>
      </p:sp>
      <p:sp>
        <p:nvSpPr>
          <p:cNvPr id="5" name="Footer Placeholder 4">
            <a:extLst>
              <a:ext uri="{FF2B5EF4-FFF2-40B4-BE49-F238E27FC236}">
                <a16:creationId xmlns:a16="http://schemas.microsoft.com/office/drawing/2014/main" id="{FD551FEE-04EB-9D04-6A86-827EF8DB6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49692-4555-6CA3-C73D-C611018ADC00}"/>
              </a:ext>
            </a:extLst>
          </p:cNvPr>
          <p:cNvSpPr>
            <a:spLocks noGrp="1"/>
          </p:cNvSpPr>
          <p:nvPr>
            <p:ph type="sldNum" sz="quarter" idx="12"/>
          </p:nvPr>
        </p:nvSpPr>
        <p:spPr/>
        <p:txBody>
          <a:bodyPr/>
          <a:lstStyle/>
          <a:p>
            <a:fld id="{92AA0717-B6D2-47A6-B468-BF3967E8DF91}" type="slidenum">
              <a:rPr lang="en-US" smtClean="0"/>
              <a:t>‹#›</a:t>
            </a:fld>
            <a:endParaRPr lang="en-US"/>
          </a:p>
        </p:txBody>
      </p:sp>
    </p:spTree>
    <p:extLst>
      <p:ext uri="{BB962C8B-B14F-4D97-AF65-F5344CB8AC3E}">
        <p14:creationId xmlns:p14="http://schemas.microsoft.com/office/powerpoint/2010/main" val="5275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B3F0-7831-84A2-F08B-567BE96A23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58F40-864B-F7DA-398E-EDF7A3B46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1FD075-B936-739E-9509-88A320F9D8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DEC52B-1F2F-578D-C664-025209B03721}"/>
              </a:ext>
            </a:extLst>
          </p:cNvPr>
          <p:cNvSpPr>
            <a:spLocks noGrp="1"/>
          </p:cNvSpPr>
          <p:nvPr>
            <p:ph type="dt" sz="half" idx="10"/>
          </p:nvPr>
        </p:nvSpPr>
        <p:spPr/>
        <p:txBody>
          <a:bodyPr/>
          <a:lstStyle/>
          <a:p>
            <a:fld id="{0F8BE2D1-0781-4254-8690-48C6D7A9ABC8}" type="datetimeFigureOut">
              <a:rPr lang="en-US" smtClean="0"/>
              <a:t>5/31/22</a:t>
            </a:fld>
            <a:endParaRPr lang="en-US"/>
          </a:p>
        </p:txBody>
      </p:sp>
      <p:sp>
        <p:nvSpPr>
          <p:cNvPr id="6" name="Footer Placeholder 5">
            <a:extLst>
              <a:ext uri="{FF2B5EF4-FFF2-40B4-BE49-F238E27FC236}">
                <a16:creationId xmlns:a16="http://schemas.microsoft.com/office/drawing/2014/main" id="{80418729-333A-A7F7-0213-9FF35D808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D0A04-8D8F-784C-D8C4-052C926CF7B5}"/>
              </a:ext>
            </a:extLst>
          </p:cNvPr>
          <p:cNvSpPr>
            <a:spLocks noGrp="1"/>
          </p:cNvSpPr>
          <p:nvPr>
            <p:ph type="sldNum" sz="quarter" idx="12"/>
          </p:nvPr>
        </p:nvSpPr>
        <p:spPr/>
        <p:txBody>
          <a:bodyPr/>
          <a:lstStyle/>
          <a:p>
            <a:fld id="{92AA0717-B6D2-47A6-B468-BF3967E8DF91}" type="slidenum">
              <a:rPr lang="en-US" smtClean="0"/>
              <a:t>‹#›</a:t>
            </a:fld>
            <a:endParaRPr lang="en-US"/>
          </a:p>
        </p:txBody>
      </p:sp>
    </p:spTree>
    <p:extLst>
      <p:ext uri="{BB962C8B-B14F-4D97-AF65-F5344CB8AC3E}">
        <p14:creationId xmlns:p14="http://schemas.microsoft.com/office/powerpoint/2010/main" val="410792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CF82-7319-2B33-406A-C3E1A61F9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926385-C308-983E-5E15-B40C32C6B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21D9FB-317A-8A32-BE2C-C346406303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779988-64D5-085D-1F81-9A49D4C39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F995F-BB96-06D5-C4D4-D367AC545C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1E0AF3-79EB-3CD7-6265-81C36B92147C}"/>
              </a:ext>
            </a:extLst>
          </p:cNvPr>
          <p:cNvSpPr>
            <a:spLocks noGrp="1"/>
          </p:cNvSpPr>
          <p:nvPr>
            <p:ph type="dt" sz="half" idx="10"/>
          </p:nvPr>
        </p:nvSpPr>
        <p:spPr/>
        <p:txBody>
          <a:bodyPr/>
          <a:lstStyle/>
          <a:p>
            <a:fld id="{0F8BE2D1-0781-4254-8690-48C6D7A9ABC8}" type="datetimeFigureOut">
              <a:rPr lang="en-US" smtClean="0"/>
              <a:t>5/31/22</a:t>
            </a:fld>
            <a:endParaRPr lang="en-US"/>
          </a:p>
        </p:txBody>
      </p:sp>
      <p:sp>
        <p:nvSpPr>
          <p:cNvPr id="8" name="Footer Placeholder 7">
            <a:extLst>
              <a:ext uri="{FF2B5EF4-FFF2-40B4-BE49-F238E27FC236}">
                <a16:creationId xmlns:a16="http://schemas.microsoft.com/office/drawing/2014/main" id="{8D02A204-6525-7A57-CC96-F3BDAF0F8E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8831F7-4D5F-55D4-50F0-3E30827C591B}"/>
              </a:ext>
            </a:extLst>
          </p:cNvPr>
          <p:cNvSpPr>
            <a:spLocks noGrp="1"/>
          </p:cNvSpPr>
          <p:nvPr>
            <p:ph type="sldNum" sz="quarter" idx="12"/>
          </p:nvPr>
        </p:nvSpPr>
        <p:spPr/>
        <p:txBody>
          <a:bodyPr/>
          <a:lstStyle/>
          <a:p>
            <a:fld id="{92AA0717-B6D2-47A6-B468-BF3967E8DF91}" type="slidenum">
              <a:rPr lang="en-US" smtClean="0"/>
              <a:t>‹#›</a:t>
            </a:fld>
            <a:endParaRPr lang="en-US"/>
          </a:p>
        </p:txBody>
      </p:sp>
    </p:spTree>
    <p:extLst>
      <p:ext uri="{BB962C8B-B14F-4D97-AF65-F5344CB8AC3E}">
        <p14:creationId xmlns:p14="http://schemas.microsoft.com/office/powerpoint/2010/main" val="135175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A55A-AE9C-EDC5-9CA9-0CF54A25C3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420A04-4CD7-DC94-2064-41E0AA62499C}"/>
              </a:ext>
            </a:extLst>
          </p:cNvPr>
          <p:cNvSpPr>
            <a:spLocks noGrp="1"/>
          </p:cNvSpPr>
          <p:nvPr>
            <p:ph type="dt" sz="half" idx="10"/>
          </p:nvPr>
        </p:nvSpPr>
        <p:spPr/>
        <p:txBody>
          <a:bodyPr/>
          <a:lstStyle/>
          <a:p>
            <a:fld id="{0F8BE2D1-0781-4254-8690-48C6D7A9ABC8}" type="datetimeFigureOut">
              <a:rPr lang="en-US" smtClean="0"/>
              <a:t>5/31/22</a:t>
            </a:fld>
            <a:endParaRPr lang="en-US"/>
          </a:p>
        </p:txBody>
      </p:sp>
      <p:sp>
        <p:nvSpPr>
          <p:cNvPr id="4" name="Footer Placeholder 3">
            <a:extLst>
              <a:ext uri="{FF2B5EF4-FFF2-40B4-BE49-F238E27FC236}">
                <a16:creationId xmlns:a16="http://schemas.microsoft.com/office/drawing/2014/main" id="{688D9A97-1DB1-1000-A913-5CF0465C4C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31B2C2-AF87-83AB-BA6D-9C4674B629A6}"/>
              </a:ext>
            </a:extLst>
          </p:cNvPr>
          <p:cNvSpPr>
            <a:spLocks noGrp="1"/>
          </p:cNvSpPr>
          <p:nvPr>
            <p:ph type="sldNum" sz="quarter" idx="12"/>
          </p:nvPr>
        </p:nvSpPr>
        <p:spPr/>
        <p:txBody>
          <a:bodyPr/>
          <a:lstStyle/>
          <a:p>
            <a:fld id="{92AA0717-B6D2-47A6-B468-BF3967E8DF91}" type="slidenum">
              <a:rPr lang="en-US" smtClean="0"/>
              <a:t>‹#›</a:t>
            </a:fld>
            <a:endParaRPr lang="en-US"/>
          </a:p>
        </p:txBody>
      </p:sp>
    </p:spTree>
    <p:extLst>
      <p:ext uri="{BB962C8B-B14F-4D97-AF65-F5344CB8AC3E}">
        <p14:creationId xmlns:p14="http://schemas.microsoft.com/office/powerpoint/2010/main" val="405356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E4527-08E1-D27D-BD2F-61957C9217F1}"/>
              </a:ext>
            </a:extLst>
          </p:cNvPr>
          <p:cNvSpPr>
            <a:spLocks noGrp="1"/>
          </p:cNvSpPr>
          <p:nvPr>
            <p:ph type="dt" sz="half" idx="10"/>
          </p:nvPr>
        </p:nvSpPr>
        <p:spPr/>
        <p:txBody>
          <a:bodyPr/>
          <a:lstStyle/>
          <a:p>
            <a:fld id="{0F8BE2D1-0781-4254-8690-48C6D7A9ABC8}" type="datetimeFigureOut">
              <a:rPr lang="en-US" smtClean="0"/>
              <a:t>5/31/22</a:t>
            </a:fld>
            <a:endParaRPr lang="en-US"/>
          </a:p>
        </p:txBody>
      </p:sp>
      <p:sp>
        <p:nvSpPr>
          <p:cNvPr id="3" name="Footer Placeholder 2">
            <a:extLst>
              <a:ext uri="{FF2B5EF4-FFF2-40B4-BE49-F238E27FC236}">
                <a16:creationId xmlns:a16="http://schemas.microsoft.com/office/drawing/2014/main" id="{7764BF45-BA82-D338-9929-4D59AC9D45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A6437B-446A-E67E-04BA-836895C4934B}"/>
              </a:ext>
            </a:extLst>
          </p:cNvPr>
          <p:cNvSpPr>
            <a:spLocks noGrp="1"/>
          </p:cNvSpPr>
          <p:nvPr>
            <p:ph type="sldNum" sz="quarter" idx="12"/>
          </p:nvPr>
        </p:nvSpPr>
        <p:spPr/>
        <p:txBody>
          <a:bodyPr/>
          <a:lstStyle/>
          <a:p>
            <a:fld id="{92AA0717-B6D2-47A6-B468-BF3967E8DF91}" type="slidenum">
              <a:rPr lang="en-US" smtClean="0"/>
              <a:t>‹#›</a:t>
            </a:fld>
            <a:endParaRPr lang="en-US"/>
          </a:p>
        </p:txBody>
      </p:sp>
    </p:spTree>
    <p:extLst>
      <p:ext uri="{BB962C8B-B14F-4D97-AF65-F5344CB8AC3E}">
        <p14:creationId xmlns:p14="http://schemas.microsoft.com/office/powerpoint/2010/main" val="42828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05DF-597B-B830-A3B5-978CF5873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5AF750-2613-DCF0-7F9B-CC730E499A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4FB618-1504-B3FE-B192-7DFF8B9BC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FEFCC-BA56-78A5-9F68-F94AB2B9CAEC}"/>
              </a:ext>
            </a:extLst>
          </p:cNvPr>
          <p:cNvSpPr>
            <a:spLocks noGrp="1"/>
          </p:cNvSpPr>
          <p:nvPr>
            <p:ph type="dt" sz="half" idx="10"/>
          </p:nvPr>
        </p:nvSpPr>
        <p:spPr/>
        <p:txBody>
          <a:bodyPr/>
          <a:lstStyle/>
          <a:p>
            <a:fld id="{0F8BE2D1-0781-4254-8690-48C6D7A9ABC8}" type="datetimeFigureOut">
              <a:rPr lang="en-US" smtClean="0"/>
              <a:t>5/31/22</a:t>
            </a:fld>
            <a:endParaRPr lang="en-US"/>
          </a:p>
        </p:txBody>
      </p:sp>
      <p:sp>
        <p:nvSpPr>
          <p:cNvPr id="6" name="Footer Placeholder 5">
            <a:extLst>
              <a:ext uri="{FF2B5EF4-FFF2-40B4-BE49-F238E27FC236}">
                <a16:creationId xmlns:a16="http://schemas.microsoft.com/office/drawing/2014/main" id="{3CCF0406-110E-A86F-968A-E637D01A7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9718FA-4564-FD62-3B9B-0D49881DB3E9}"/>
              </a:ext>
            </a:extLst>
          </p:cNvPr>
          <p:cNvSpPr>
            <a:spLocks noGrp="1"/>
          </p:cNvSpPr>
          <p:nvPr>
            <p:ph type="sldNum" sz="quarter" idx="12"/>
          </p:nvPr>
        </p:nvSpPr>
        <p:spPr/>
        <p:txBody>
          <a:bodyPr/>
          <a:lstStyle/>
          <a:p>
            <a:fld id="{92AA0717-B6D2-47A6-B468-BF3967E8DF91}" type="slidenum">
              <a:rPr lang="en-US" smtClean="0"/>
              <a:t>‹#›</a:t>
            </a:fld>
            <a:endParaRPr lang="en-US"/>
          </a:p>
        </p:txBody>
      </p:sp>
    </p:spTree>
    <p:extLst>
      <p:ext uri="{BB962C8B-B14F-4D97-AF65-F5344CB8AC3E}">
        <p14:creationId xmlns:p14="http://schemas.microsoft.com/office/powerpoint/2010/main" val="198225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EA02-6572-756D-4979-3BBD18CAD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E118A4-1F39-D7D0-CF4D-09E72250B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F891A5-6048-BECE-7B07-BE2EEBD45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59C4D-9267-ED69-890F-7FFA0BC49597}"/>
              </a:ext>
            </a:extLst>
          </p:cNvPr>
          <p:cNvSpPr>
            <a:spLocks noGrp="1"/>
          </p:cNvSpPr>
          <p:nvPr>
            <p:ph type="dt" sz="half" idx="10"/>
          </p:nvPr>
        </p:nvSpPr>
        <p:spPr/>
        <p:txBody>
          <a:bodyPr/>
          <a:lstStyle/>
          <a:p>
            <a:fld id="{0F8BE2D1-0781-4254-8690-48C6D7A9ABC8}" type="datetimeFigureOut">
              <a:rPr lang="en-US" smtClean="0"/>
              <a:t>5/31/22</a:t>
            </a:fld>
            <a:endParaRPr lang="en-US"/>
          </a:p>
        </p:txBody>
      </p:sp>
      <p:sp>
        <p:nvSpPr>
          <p:cNvPr id="6" name="Footer Placeholder 5">
            <a:extLst>
              <a:ext uri="{FF2B5EF4-FFF2-40B4-BE49-F238E27FC236}">
                <a16:creationId xmlns:a16="http://schemas.microsoft.com/office/drawing/2014/main" id="{4DF236EE-B62E-728F-9239-BE89CA2FA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916F7-A4E4-9C59-7371-6E616FFBA5CD}"/>
              </a:ext>
            </a:extLst>
          </p:cNvPr>
          <p:cNvSpPr>
            <a:spLocks noGrp="1"/>
          </p:cNvSpPr>
          <p:nvPr>
            <p:ph type="sldNum" sz="quarter" idx="12"/>
          </p:nvPr>
        </p:nvSpPr>
        <p:spPr/>
        <p:txBody>
          <a:bodyPr/>
          <a:lstStyle/>
          <a:p>
            <a:fld id="{92AA0717-B6D2-47A6-B468-BF3967E8DF91}" type="slidenum">
              <a:rPr lang="en-US" smtClean="0"/>
              <a:t>‹#›</a:t>
            </a:fld>
            <a:endParaRPr lang="en-US"/>
          </a:p>
        </p:txBody>
      </p:sp>
    </p:spTree>
    <p:extLst>
      <p:ext uri="{BB962C8B-B14F-4D97-AF65-F5344CB8AC3E}">
        <p14:creationId xmlns:p14="http://schemas.microsoft.com/office/powerpoint/2010/main" val="236897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B208A-942C-73E7-2DF2-202894548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58E85E-2BB0-672C-9BCD-07FC885F0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8F81C-5515-3444-980B-716E3675C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BE2D1-0781-4254-8690-48C6D7A9ABC8}" type="datetimeFigureOut">
              <a:rPr lang="en-US" smtClean="0"/>
              <a:t>5/31/22</a:t>
            </a:fld>
            <a:endParaRPr lang="en-US"/>
          </a:p>
        </p:txBody>
      </p:sp>
      <p:sp>
        <p:nvSpPr>
          <p:cNvPr id="5" name="Footer Placeholder 4">
            <a:extLst>
              <a:ext uri="{FF2B5EF4-FFF2-40B4-BE49-F238E27FC236}">
                <a16:creationId xmlns:a16="http://schemas.microsoft.com/office/drawing/2014/main" id="{103689A8-7426-E629-8A0A-B8001C2C75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E21335-57DB-EBAF-990F-B7CE4DE98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A0717-B6D2-47A6-B468-BF3967E8DF91}" type="slidenum">
              <a:rPr lang="en-US" smtClean="0"/>
              <a:t>‹#›</a:t>
            </a:fld>
            <a:endParaRPr lang="en-US"/>
          </a:p>
        </p:txBody>
      </p:sp>
    </p:spTree>
    <p:extLst>
      <p:ext uri="{BB962C8B-B14F-4D97-AF65-F5344CB8AC3E}">
        <p14:creationId xmlns:p14="http://schemas.microsoft.com/office/powerpoint/2010/main" val="255526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EUCAJMFjXY-or38IG3wDlXVZ_VQW7s4g#scrollTo=jn4DJGK1FNR3" TargetMode="External"/><Relationship Id="rId2" Type="http://schemas.openxmlformats.org/officeDocument/2006/relationships/hyperlink" Target="https://www.kaggle.com/datasets/pavansubhasht/ibm-hr-analytics-attrition-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6.png"/><Relationship Id="rId3" Type="http://schemas.openxmlformats.org/officeDocument/2006/relationships/image" Target="../media/image10.png"/><Relationship Id="rId21" Type="http://schemas.openxmlformats.org/officeDocument/2006/relationships/image" Target="../media/image19.png"/><Relationship Id="rId7" Type="http://schemas.openxmlformats.org/officeDocument/2006/relationships/image" Target="../media/image13.png"/><Relationship Id="rId12" Type="http://schemas.openxmlformats.org/officeDocument/2006/relationships/customXml" Target="../ink/ink6.xml"/><Relationship Id="rId2" Type="http://schemas.openxmlformats.org/officeDocument/2006/relationships/image" Target="../media/image9.png"/><Relationship Id="rId16" Type="http://schemas.openxmlformats.org/officeDocument/2006/relationships/customXml" Target="../ink/ink8.xml"/><Relationship Id="rId29" Type="http://schemas.openxmlformats.org/officeDocument/2006/relationships/image" Target="../media/image23.png"/><Relationship Id="rId1" Type="http://schemas.openxmlformats.org/officeDocument/2006/relationships/slideLayout" Target="../slideLayouts/slideLayout2.xml"/><Relationship Id="rId11" Type="http://schemas.openxmlformats.org/officeDocument/2006/relationships/image" Target="../media/image15.png"/><Relationship Id="rId24" Type="http://schemas.openxmlformats.org/officeDocument/2006/relationships/customXml" Target="../ink/ink10.xml"/><Relationship Id="rId15" Type="http://schemas.openxmlformats.org/officeDocument/2006/relationships/image" Target="../media/image28.png"/><Relationship Id="rId23" Type="http://schemas.openxmlformats.org/officeDocument/2006/relationships/image" Target="../media/image20.png"/><Relationship Id="rId28" Type="http://schemas.openxmlformats.org/officeDocument/2006/relationships/customXml" Target="../ink/ink11.xml"/><Relationship Id="rId10" Type="http://schemas.openxmlformats.org/officeDocument/2006/relationships/customXml" Target="../ink/ink5.xml"/><Relationship Id="rId31" Type="http://schemas.openxmlformats.org/officeDocument/2006/relationships/image" Target="../media/image24.png"/><Relationship Id="rId4" Type="http://schemas.openxmlformats.org/officeDocument/2006/relationships/customXml" Target="../ink/ink3.xml"/><Relationship Id="rId9" Type="http://schemas.openxmlformats.org/officeDocument/2006/relationships/image" Target="../media/image14.png"/><Relationship Id="rId14" Type="http://schemas.openxmlformats.org/officeDocument/2006/relationships/customXml" Target="../ink/ink7.xml"/><Relationship Id="rId22" Type="http://schemas.openxmlformats.org/officeDocument/2006/relationships/customXml" Target="../ink/ink9.xml"/><Relationship Id="rId27" Type="http://schemas.openxmlformats.org/officeDocument/2006/relationships/image" Target="../media/image22.png"/><Relationship Id="rId30" Type="http://schemas.openxmlformats.org/officeDocument/2006/relationships/customXml" Target="../ink/ink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One in a crowd">
            <a:extLst>
              <a:ext uri="{FF2B5EF4-FFF2-40B4-BE49-F238E27FC236}">
                <a16:creationId xmlns:a16="http://schemas.microsoft.com/office/drawing/2014/main" id="{9E60E84E-7987-BE26-827F-AB78EDB8ABDD}"/>
              </a:ext>
            </a:extLst>
          </p:cNvPr>
          <p:cNvPicPr>
            <a:picLocks noChangeAspect="1"/>
          </p:cNvPicPr>
          <p:nvPr/>
        </p:nvPicPr>
        <p:blipFill rotWithShape="1">
          <a:blip r:embed="rId2"/>
          <a:srcRect t="2536" r="13818" b="6555"/>
          <a:stretch/>
        </p:blipFill>
        <p:spPr>
          <a:xfrm>
            <a:off x="3523488" y="10"/>
            <a:ext cx="8668512" cy="6857990"/>
          </a:xfrm>
          <a:prstGeom prst="rect">
            <a:avLst/>
          </a:prstGeom>
        </p:spPr>
      </p:pic>
      <p:sp>
        <p:nvSpPr>
          <p:cNvPr id="50" name="Rectangle 4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CF925-125B-A9FF-D085-B148B3497632}"/>
              </a:ext>
            </a:extLst>
          </p:cNvPr>
          <p:cNvSpPr>
            <a:spLocks noGrp="1"/>
          </p:cNvSpPr>
          <p:nvPr>
            <p:ph type="ctrTitle"/>
          </p:nvPr>
        </p:nvSpPr>
        <p:spPr>
          <a:xfrm>
            <a:off x="477981" y="1122363"/>
            <a:ext cx="4023360" cy="3204134"/>
          </a:xfrm>
        </p:spPr>
        <p:txBody>
          <a:bodyPr anchor="b">
            <a:normAutofit/>
          </a:bodyPr>
          <a:lstStyle/>
          <a:p>
            <a:pPr algn="l"/>
            <a:br>
              <a:rPr lang="en-US" sz="4800" dirty="0"/>
            </a:br>
            <a:r>
              <a:rPr lang="en-US" sz="4800" dirty="0"/>
              <a:t>Employees Attrition Analysis</a:t>
            </a:r>
          </a:p>
        </p:txBody>
      </p:sp>
      <p:sp>
        <p:nvSpPr>
          <p:cNvPr id="3" name="Subtitle 2">
            <a:extLst>
              <a:ext uri="{FF2B5EF4-FFF2-40B4-BE49-F238E27FC236}">
                <a16:creationId xmlns:a16="http://schemas.microsoft.com/office/drawing/2014/main" id="{221B211C-89DD-9A9D-DC2C-2189BE846774}"/>
              </a:ext>
            </a:extLst>
          </p:cNvPr>
          <p:cNvSpPr>
            <a:spLocks noGrp="1"/>
          </p:cNvSpPr>
          <p:nvPr>
            <p:ph type="subTitle" idx="1"/>
          </p:nvPr>
        </p:nvSpPr>
        <p:spPr>
          <a:xfrm>
            <a:off x="477980" y="4872922"/>
            <a:ext cx="4023359" cy="1208141"/>
          </a:xfrm>
        </p:spPr>
        <p:txBody>
          <a:bodyPr>
            <a:normAutofit/>
          </a:bodyPr>
          <a:lstStyle/>
          <a:p>
            <a:pPr algn="l"/>
            <a:r>
              <a:rPr lang="en-US" sz="2000" dirty="0"/>
              <a:t>Presented by: Christopher </a:t>
            </a:r>
            <a:r>
              <a:rPr lang="en-US" sz="2000" dirty="0" err="1"/>
              <a:t>Jerman</a:t>
            </a:r>
            <a:r>
              <a:rPr lang="en-US" sz="2000" dirty="0"/>
              <a:t> II</a:t>
            </a:r>
          </a:p>
        </p:txBody>
      </p:sp>
      <p:sp>
        <p:nvSpPr>
          <p:cNvPr id="52" name="Rectangle 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902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A2A929-CE28-EFF4-535B-9DE7361E7234}"/>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Sub questions &amp;Hypotheses</a:t>
            </a:r>
          </a:p>
        </p:txBody>
      </p:sp>
      <p:graphicFrame>
        <p:nvGraphicFramePr>
          <p:cNvPr id="36" name="Content Placeholder 2">
            <a:extLst>
              <a:ext uri="{FF2B5EF4-FFF2-40B4-BE49-F238E27FC236}">
                <a16:creationId xmlns:a16="http://schemas.microsoft.com/office/drawing/2014/main" id="{C7D78ECB-4218-B15E-0E6C-2C32B7FCF6B7}"/>
              </a:ext>
            </a:extLst>
          </p:cNvPr>
          <p:cNvGraphicFramePr>
            <a:graphicFrameLocks noGrp="1"/>
          </p:cNvGraphicFramePr>
          <p:nvPr>
            <p:ph idx="1"/>
            <p:extLst>
              <p:ext uri="{D42A27DB-BD31-4B8C-83A1-F6EECF244321}">
                <p14:modId xmlns:p14="http://schemas.microsoft.com/office/powerpoint/2010/main" val="360646352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020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9F36-33D6-EE3A-E3B2-3886DAF2A176}"/>
              </a:ext>
            </a:extLst>
          </p:cNvPr>
          <p:cNvSpPr>
            <a:spLocks noGrp="1"/>
          </p:cNvSpPr>
          <p:nvPr>
            <p:ph type="title"/>
          </p:nvPr>
        </p:nvSpPr>
        <p:spPr>
          <a:xfrm>
            <a:off x="1198181" y="560881"/>
            <a:ext cx="9795638" cy="1018537"/>
          </a:xfrm>
        </p:spPr>
        <p:txBody>
          <a:bodyPr vert="horz" lIns="91440" tIns="45720" rIns="91440" bIns="45720" rtlCol="0" anchor="b">
            <a:normAutofit fontScale="90000"/>
          </a:bodyPr>
          <a:lstStyle/>
          <a:p>
            <a:pPr algn="ctr"/>
            <a:r>
              <a:rPr lang="en-US" sz="5400" b="1" dirty="0">
                <a:latin typeface="Grotesque"/>
              </a:rPr>
              <a:t>The Analyses – Hypothesis #1</a:t>
            </a:r>
            <a:endParaRPr lang="en-US" sz="5200" dirty="0"/>
          </a:p>
        </p:txBody>
      </p:sp>
      <p:pic>
        <p:nvPicPr>
          <p:cNvPr id="5" name="Content Placeholder 4">
            <a:extLst>
              <a:ext uri="{FF2B5EF4-FFF2-40B4-BE49-F238E27FC236}">
                <a16:creationId xmlns:a16="http://schemas.microsoft.com/office/drawing/2014/main" id="{DE34C5B2-F414-EF3E-CA06-8FEA57871B56}"/>
              </a:ext>
            </a:extLst>
          </p:cNvPr>
          <p:cNvPicPr>
            <a:picLocks noGrp="1" noChangeAspect="1"/>
          </p:cNvPicPr>
          <p:nvPr>
            <p:ph idx="1"/>
          </p:nvPr>
        </p:nvPicPr>
        <p:blipFill>
          <a:blip r:embed="rId2"/>
          <a:stretch>
            <a:fillRect/>
          </a:stretch>
        </p:blipFill>
        <p:spPr>
          <a:xfrm>
            <a:off x="1002115" y="2760065"/>
            <a:ext cx="5720803" cy="2855847"/>
          </a:xfrm>
          <a:prstGeom prst="rect">
            <a:avLst/>
          </a:prstGeom>
        </p:spPr>
      </p:pic>
      <p:sp>
        <p:nvSpPr>
          <p:cNvPr id="7" name="TextBox 6">
            <a:extLst>
              <a:ext uri="{FF2B5EF4-FFF2-40B4-BE49-F238E27FC236}">
                <a16:creationId xmlns:a16="http://schemas.microsoft.com/office/drawing/2014/main" id="{AE8A0458-EA70-B9D3-53ED-F57D2A8ABD91}"/>
              </a:ext>
            </a:extLst>
          </p:cNvPr>
          <p:cNvSpPr txBox="1"/>
          <p:nvPr/>
        </p:nvSpPr>
        <p:spPr>
          <a:xfrm>
            <a:off x="580145" y="1951089"/>
            <a:ext cx="10553615" cy="646331"/>
          </a:xfrm>
          <a:prstGeom prst="rect">
            <a:avLst/>
          </a:prstGeom>
          <a:noFill/>
        </p:spPr>
        <p:txBody>
          <a:bodyPr wrap="square" rtlCol="0">
            <a:spAutoFit/>
          </a:bodyPr>
          <a:lstStyle/>
          <a:p>
            <a:pPr marL="0" indent="0">
              <a:buNone/>
            </a:pPr>
            <a:r>
              <a:rPr lang="en-US" dirty="0">
                <a:latin typeface="Helvetica"/>
                <a:cs typeface="Helvetica"/>
              </a:rPr>
              <a:t>For hypothesis #1, visualizations were used to show correlations between employee monthly income, job level, and years at the company.</a:t>
            </a:r>
          </a:p>
        </p:txBody>
      </p:sp>
    </p:spTree>
    <p:extLst>
      <p:ext uri="{BB962C8B-B14F-4D97-AF65-F5344CB8AC3E}">
        <p14:creationId xmlns:p14="http://schemas.microsoft.com/office/powerpoint/2010/main" val="401129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7E64-E767-42C2-D748-78E995FEFD9A}"/>
              </a:ext>
            </a:extLst>
          </p:cNvPr>
          <p:cNvSpPr>
            <a:spLocks noGrp="1"/>
          </p:cNvSpPr>
          <p:nvPr>
            <p:ph type="title"/>
          </p:nvPr>
        </p:nvSpPr>
        <p:spPr/>
        <p:txBody>
          <a:bodyPr/>
          <a:lstStyle/>
          <a:p>
            <a:r>
              <a:rPr lang="en-US" sz="4400" b="1" dirty="0">
                <a:latin typeface="Grotesque"/>
              </a:rPr>
              <a:t>Continue… analyses – hypothesis #1</a:t>
            </a:r>
            <a:endParaRPr lang="en-US" dirty="0"/>
          </a:p>
        </p:txBody>
      </p:sp>
      <p:pic>
        <p:nvPicPr>
          <p:cNvPr id="4" name="Content Placeholder 3">
            <a:extLst>
              <a:ext uri="{FF2B5EF4-FFF2-40B4-BE49-F238E27FC236}">
                <a16:creationId xmlns:a16="http://schemas.microsoft.com/office/drawing/2014/main" id="{66630803-CAC4-1D18-C4F6-EF33458548ED}"/>
              </a:ext>
            </a:extLst>
          </p:cNvPr>
          <p:cNvPicPr>
            <a:picLocks noGrp="1" noChangeAspect="1"/>
          </p:cNvPicPr>
          <p:nvPr>
            <p:ph idx="1"/>
          </p:nvPr>
        </p:nvPicPr>
        <p:blipFill>
          <a:blip r:embed="rId2"/>
          <a:stretch>
            <a:fillRect/>
          </a:stretch>
        </p:blipFill>
        <p:spPr>
          <a:xfrm>
            <a:off x="838200" y="2084549"/>
            <a:ext cx="10515600" cy="3329602"/>
          </a:xfrm>
          <a:prstGeom prst="rect">
            <a:avLst/>
          </a:prstGeom>
        </p:spPr>
      </p:pic>
      <p:sp>
        <p:nvSpPr>
          <p:cNvPr id="5" name="Content Placeholder 2">
            <a:extLst>
              <a:ext uri="{FF2B5EF4-FFF2-40B4-BE49-F238E27FC236}">
                <a16:creationId xmlns:a16="http://schemas.microsoft.com/office/drawing/2014/main" id="{ECAEDF46-282D-5663-6CF4-0A689838B8C0}"/>
              </a:ext>
            </a:extLst>
          </p:cNvPr>
          <p:cNvSpPr txBox="1">
            <a:spLocks/>
          </p:cNvSpPr>
          <p:nvPr/>
        </p:nvSpPr>
        <p:spPr>
          <a:xfrm>
            <a:off x="1333301" y="5808012"/>
            <a:ext cx="10858699" cy="595135"/>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800" dirty="0">
                <a:latin typeface="Helvetica"/>
                <a:cs typeface="Helvetica"/>
              </a:rPr>
              <a:t>The visualizations show strong correlations between each of the three variables above.</a:t>
            </a:r>
          </a:p>
        </p:txBody>
      </p:sp>
    </p:spTree>
    <p:extLst>
      <p:ext uri="{BB962C8B-B14F-4D97-AF65-F5344CB8AC3E}">
        <p14:creationId xmlns:p14="http://schemas.microsoft.com/office/powerpoint/2010/main" val="326691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78AB447-A4B7-44D2-A99D-2E39CCFBD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7375"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2A929-CE28-EFF4-535B-9DE7361E7234}"/>
              </a:ext>
            </a:extLst>
          </p:cNvPr>
          <p:cNvSpPr>
            <a:spLocks noGrp="1"/>
          </p:cNvSpPr>
          <p:nvPr>
            <p:ph type="title"/>
          </p:nvPr>
        </p:nvSpPr>
        <p:spPr>
          <a:xfrm>
            <a:off x="1166649" y="1200457"/>
            <a:ext cx="3771111" cy="4075386"/>
          </a:xfrm>
        </p:spPr>
        <p:txBody>
          <a:bodyPr anchor="ctr">
            <a:normAutofit/>
          </a:bodyPr>
          <a:lstStyle/>
          <a:p>
            <a:r>
              <a:rPr lang="en-US" sz="5000" b="1"/>
              <a:t>Sub questions &amp;Hypotheses</a:t>
            </a:r>
          </a:p>
        </p:txBody>
      </p:sp>
      <p:grpSp>
        <p:nvGrpSpPr>
          <p:cNvPr id="34" name="Group 33">
            <a:extLst>
              <a:ext uri="{FF2B5EF4-FFF2-40B4-BE49-F238E27FC236}">
                <a16:creationId xmlns:a16="http://schemas.microsoft.com/office/drawing/2014/main" id="{0F06CE9D-DF08-4313-8DD2-D81E1D59F3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35" name="Rectangle 64">
              <a:extLst>
                <a:ext uri="{FF2B5EF4-FFF2-40B4-BE49-F238E27FC236}">
                  <a16:creationId xmlns:a16="http://schemas.microsoft.com/office/drawing/2014/main" id="{55C105DD-77F3-4287-BFFC-B818D6A28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6173F360-EE51-4521-A25E-5869A978B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5414DD3E-CFF7-4BD5-A220-D2F970E5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27190517-FE45-416F-8FE4-7DCF37655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A671D49D-B542-48F6-8659-58E9BC5CB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E481E675-7AFA-43FE-9992-A964F7BC0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55B95BBC-B6C8-4343-A351-48F84A004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19DD17FE-BE4B-4643-B60F-5EAA77F1C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873D554F-3F0D-4969-8C06-D24F273A4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74151414-E46C-4BF0-A630-1D31400AA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1FBE19C0-69DE-489C-9704-81240B4ED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C8E575F5-CB03-436A-BE1E-AD4850209B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9AE75E9D-C62E-455C-BA30-DE18FA494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CC34A54D-BBB2-4EE0-A8F9-802D52AF5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347BC20E-7862-49A8-BCE2-39521B23C9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3EF1615E-D362-4BBF-A307-4118B72F3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2EF7D2F7-E167-41F3-ADBF-F6D4B97F4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EB1CB26D-EDEF-4AD8-943C-049BD149C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8CB27CB8-B8B6-4C05-9CB1-DF62FE4E1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A78DBF5B-2276-4A2A-945F-3E81A93C1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2" name="Content Placeholder 2">
            <a:extLst>
              <a:ext uri="{FF2B5EF4-FFF2-40B4-BE49-F238E27FC236}">
                <a16:creationId xmlns:a16="http://schemas.microsoft.com/office/drawing/2014/main" id="{5D813027-9F1B-C798-7670-74BCFF0AFD08}"/>
              </a:ext>
            </a:extLst>
          </p:cNvPr>
          <p:cNvGraphicFramePr>
            <a:graphicFrameLocks noGrp="1"/>
          </p:cNvGraphicFramePr>
          <p:nvPr>
            <p:ph idx="1"/>
            <p:extLst>
              <p:ext uri="{D42A27DB-BD31-4B8C-83A1-F6EECF244321}">
                <p14:modId xmlns:p14="http://schemas.microsoft.com/office/powerpoint/2010/main" val="3003703608"/>
              </p:ext>
            </p:extLst>
          </p:nvPr>
        </p:nvGraphicFramePr>
        <p:xfrm>
          <a:off x="6400800" y="382385"/>
          <a:ext cx="5286895" cy="6159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078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818F-B3A6-128F-8E4A-D3419B68C7EF}"/>
              </a:ext>
            </a:extLst>
          </p:cNvPr>
          <p:cNvSpPr>
            <a:spLocks noGrp="1"/>
          </p:cNvSpPr>
          <p:nvPr>
            <p:ph type="title"/>
          </p:nvPr>
        </p:nvSpPr>
        <p:spPr>
          <a:xfrm>
            <a:off x="1011394" y="246887"/>
            <a:ext cx="4613919" cy="1499616"/>
          </a:xfrm>
        </p:spPr>
        <p:txBody>
          <a:bodyPr vert="horz" lIns="91440" tIns="45720" rIns="91440" bIns="45720" rtlCol="0" anchor="b">
            <a:normAutofit/>
          </a:bodyPr>
          <a:lstStyle/>
          <a:p>
            <a:r>
              <a:rPr lang="en-US" sz="4200" b="1" dirty="0"/>
              <a:t>The analyses – hypothesis # 2</a:t>
            </a:r>
            <a:endParaRPr lang="en-US" sz="4200" dirty="0"/>
          </a:p>
        </p:txBody>
      </p:sp>
      <p:pic>
        <p:nvPicPr>
          <p:cNvPr id="5" name="Content Placeholder 4">
            <a:extLst>
              <a:ext uri="{FF2B5EF4-FFF2-40B4-BE49-F238E27FC236}">
                <a16:creationId xmlns:a16="http://schemas.microsoft.com/office/drawing/2014/main" id="{BEB0FED1-43E7-5741-7F19-3D5486F4A21B}"/>
              </a:ext>
            </a:extLst>
          </p:cNvPr>
          <p:cNvPicPr>
            <a:picLocks noGrp="1" noChangeAspect="1"/>
          </p:cNvPicPr>
          <p:nvPr>
            <p:ph idx="1"/>
          </p:nvPr>
        </p:nvPicPr>
        <p:blipFill>
          <a:blip r:embed="rId2"/>
          <a:stretch>
            <a:fillRect/>
          </a:stretch>
        </p:blipFill>
        <p:spPr>
          <a:xfrm>
            <a:off x="4931737" y="1074518"/>
            <a:ext cx="6896154" cy="894381"/>
          </a:xfrm>
          <a:prstGeom prst="rect">
            <a:avLst/>
          </a:prstGeom>
        </p:spPr>
      </p:pic>
      <p:pic>
        <p:nvPicPr>
          <p:cNvPr id="7" name="Picture 6">
            <a:extLst>
              <a:ext uri="{FF2B5EF4-FFF2-40B4-BE49-F238E27FC236}">
                <a16:creationId xmlns:a16="http://schemas.microsoft.com/office/drawing/2014/main" id="{CC5ADC31-0970-4B16-A565-9F2AAEB08E65}"/>
              </a:ext>
            </a:extLst>
          </p:cNvPr>
          <p:cNvPicPr>
            <a:picLocks noChangeAspect="1"/>
          </p:cNvPicPr>
          <p:nvPr/>
        </p:nvPicPr>
        <p:blipFill>
          <a:blip r:embed="rId3"/>
          <a:stretch>
            <a:fillRect/>
          </a:stretch>
        </p:blipFill>
        <p:spPr>
          <a:xfrm>
            <a:off x="816807" y="2021401"/>
            <a:ext cx="3818624" cy="4139726"/>
          </a:xfrm>
          <a:prstGeom prst="rect">
            <a:avLst/>
          </a:prstGeom>
        </p:spPr>
      </p:pic>
      <p:pic>
        <p:nvPicPr>
          <p:cNvPr id="9" name="Picture 8">
            <a:extLst>
              <a:ext uri="{FF2B5EF4-FFF2-40B4-BE49-F238E27FC236}">
                <a16:creationId xmlns:a16="http://schemas.microsoft.com/office/drawing/2014/main" id="{A7DFA43D-BA06-AD94-FBF4-4FFD16C2061D}"/>
              </a:ext>
            </a:extLst>
          </p:cNvPr>
          <p:cNvPicPr>
            <a:picLocks noChangeAspect="1"/>
          </p:cNvPicPr>
          <p:nvPr/>
        </p:nvPicPr>
        <p:blipFill>
          <a:blip r:embed="rId4"/>
          <a:stretch>
            <a:fillRect/>
          </a:stretch>
        </p:blipFill>
        <p:spPr>
          <a:xfrm>
            <a:off x="4703894" y="2406481"/>
            <a:ext cx="6896154" cy="1689558"/>
          </a:xfrm>
          <a:prstGeom prst="rect">
            <a:avLst/>
          </a:prstGeom>
        </p:spPr>
      </p:pic>
      <p:sp>
        <p:nvSpPr>
          <p:cNvPr id="4" name="TextBox 3">
            <a:extLst>
              <a:ext uri="{FF2B5EF4-FFF2-40B4-BE49-F238E27FC236}">
                <a16:creationId xmlns:a16="http://schemas.microsoft.com/office/drawing/2014/main" id="{EDA6DC23-183F-B5C7-3C08-6511CE1473F2}"/>
              </a:ext>
            </a:extLst>
          </p:cNvPr>
          <p:cNvSpPr txBox="1"/>
          <p:nvPr/>
        </p:nvSpPr>
        <p:spPr>
          <a:xfrm>
            <a:off x="4426527" y="4156123"/>
            <a:ext cx="7385728" cy="2031325"/>
          </a:xfrm>
          <a:prstGeom prst="rect">
            <a:avLst/>
          </a:prstGeom>
          <a:noFill/>
        </p:spPr>
        <p:txBody>
          <a:bodyPr wrap="square" rtlCol="0">
            <a:spAutoFit/>
          </a:bodyPr>
          <a:lstStyle/>
          <a:p>
            <a:pPr marL="0" indent="457200">
              <a:buNone/>
            </a:pPr>
            <a:r>
              <a:rPr lang="en-US" b="0" i="0" dirty="0">
                <a:solidFill>
                  <a:srgbClr val="212121"/>
                </a:solidFill>
                <a:effectLst/>
                <a:latin typeface="Roboto" panose="02000000000000000000" pitchFamily="2" charset="0"/>
              </a:rPr>
              <a:t>Summary of findings for hypothesis #2 The Hypothesis is rejected. The t-test shows that there is a significant difference in the mean(10.14024898) between </a:t>
            </a:r>
            <a:r>
              <a:rPr lang="en-US" b="0" i="0" dirty="0" err="1">
                <a:solidFill>
                  <a:srgbClr val="212121"/>
                </a:solidFill>
                <a:effectLst/>
                <a:latin typeface="Roboto" panose="02000000000000000000" pitchFamily="2" charset="0"/>
              </a:rPr>
              <a:t>YearsAtCompany</a:t>
            </a:r>
            <a:r>
              <a:rPr lang="en-US" b="0" i="0" dirty="0">
                <a:solidFill>
                  <a:srgbClr val="212121"/>
                </a:solidFill>
                <a:effectLst/>
                <a:latin typeface="Roboto" panose="02000000000000000000" pitchFamily="2" charset="0"/>
              </a:rPr>
              <a:t> for different Job Role types. In addition, the p-value is extremely small(3.75925741e-19) This means that employees in management roles (high job level) stay at the company more than those who are in entry-level job roles (Low </a:t>
            </a:r>
            <a:r>
              <a:rPr lang="en-US" b="0" i="0" dirty="0" err="1">
                <a:solidFill>
                  <a:srgbClr val="212121"/>
                </a:solidFill>
                <a:effectLst/>
                <a:latin typeface="Roboto" panose="02000000000000000000" pitchFamily="2" charset="0"/>
              </a:rPr>
              <a:t>JobLevel</a:t>
            </a:r>
            <a:r>
              <a:rPr lang="en-US" b="0" i="0" dirty="0">
                <a:solidFill>
                  <a:srgbClr val="212121"/>
                </a:solidFill>
                <a:effectLst/>
                <a:latin typeface="Roboto" panose="02000000000000000000" pitchFamily="2" charset="0"/>
              </a:rPr>
              <a:t>) such as Sales Representative.</a:t>
            </a:r>
            <a:endParaRPr lang="en-US" sz="1800" dirty="0"/>
          </a:p>
        </p:txBody>
      </p:sp>
    </p:spTree>
    <p:extLst>
      <p:ext uri="{BB962C8B-B14F-4D97-AF65-F5344CB8AC3E}">
        <p14:creationId xmlns:p14="http://schemas.microsoft.com/office/powerpoint/2010/main" val="153075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7BBAF-7CB7-4229-B0D5-5606EDF66233}"/>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a:solidFill>
                  <a:srgbClr val="FFFFFF"/>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2C4FB0E-BA9E-4BA6-9E28-C0176404DFDB}"/>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b="0" i="0">
                <a:effectLst/>
                <a:latin typeface="Times New Roman" panose="02020603050405020304" pitchFamily="18" charset="0"/>
                <a:cs typeface="Times New Roman" panose="02020603050405020304" pitchFamily="18" charset="0"/>
              </a:rPr>
              <a:t>Employees with low Job Levels, Monthly Income, low YearAtCompany, low education, and low TotalWorkingYears are more likely to quit their jobs.</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594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EEF75C-4AC7-645F-202F-F75304BEF0E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b="1" kern="1200">
                <a:solidFill>
                  <a:schemeClr val="tx1"/>
                </a:solidFill>
                <a:latin typeface="+mj-lt"/>
                <a:ea typeface="+mj-ea"/>
                <a:cs typeface="+mj-cs"/>
              </a:rPr>
              <a:t>Recommendation</a:t>
            </a:r>
          </a:p>
        </p:txBody>
      </p:sp>
      <p:sp>
        <p:nvSpPr>
          <p:cNvPr id="10" name="TextBox 9">
            <a:extLst>
              <a:ext uri="{FF2B5EF4-FFF2-40B4-BE49-F238E27FC236}">
                <a16:creationId xmlns:a16="http://schemas.microsoft.com/office/drawing/2014/main" id="{3F09F97D-90F2-4813-74C1-57636057A0D3}"/>
              </a:ext>
            </a:extLst>
          </p:cNvPr>
          <p:cNvSpPr txBox="1"/>
          <p:nvPr/>
        </p:nvSpPr>
        <p:spPr>
          <a:xfrm>
            <a:off x="1137034" y="2194102"/>
            <a:ext cx="4438036" cy="390858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b="0" i="0">
                <a:effectLst/>
              </a:rPr>
              <a:t>Human Resource and Organizational leaders need to have a clear plan to keep their employees from quitting their job. Monthly income is an important factor in making employees stay at the company. Therefore, there needs to provide employees with good pay and enroll them in various training to level up their skills, job roles, and job level.</a:t>
            </a:r>
          </a:p>
          <a:p>
            <a:pPr marL="285750" indent="-228600">
              <a:lnSpc>
                <a:spcPct val="90000"/>
              </a:lnSpc>
              <a:spcAft>
                <a:spcPts val="600"/>
              </a:spcAft>
              <a:buFont typeface="Arial" panose="020B0604020202020204" pitchFamily="34" charset="0"/>
              <a:buChar char="•"/>
            </a:pPr>
            <a:r>
              <a:rPr lang="en-US" sz="1700" b="0" i="0">
                <a:effectLst/>
              </a:rPr>
              <a:t>A successful company has successful employees, therefore is critical for organizational leaders to take care of their staff from two sides financial side (raise their pay) and the educational side (enrolling employees in job training) to raise employees' commitment to the company.</a:t>
            </a:r>
            <a:endParaRPr lang="en-US" sz="1700"/>
          </a:p>
        </p:txBody>
      </p:sp>
      <p:pic>
        <p:nvPicPr>
          <p:cNvPr id="7" name="Graphic 6" descr="Books">
            <a:extLst>
              <a:ext uri="{FF2B5EF4-FFF2-40B4-BE49-F238E27FC236}">
                <a16:creationId xmlns:a16="http://schemas.microsoft.com/office/drawing/2014/main" id="{D1B5C071-DEEF-1672-11BB-ECC2D57FAA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071282"/>
            <a:ext cx="4737650" cy="4737650"/>
          </a:xfrm>
          <a:prstGeom prst="rect">
            <a:avLst/>
          </a:prstGeom>
        </p:spPr>
      </p:pic>
    </p:spTree>
    <p:extLst>
      <p:ext uri="{BB962C8B-B14F-4D97-AF65-F5344CB8AC3E}">
        <p14:creationId xmlns:p14="http://schemas.microsoft.com/office/powerpoint/2010/main" val="224831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4">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984EECD6-699F-A1EB-049F-3E7C2218DBE6}"/>
              </a:ext>
            </a:extLst>
          </p:cNvPr>
          <p:cNvPicPr>
            <a:picLocks noChangeAspect="1"/>
          </p:cNvPicPr>
          <p:nvPr/>
        </p:nvPicPr>
        <p:blipFill rotWithShape="1">
          <a:blip r:embed="rId2"/>
          <a:srcRect l="18840"/>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6C8A5A89-1853-A203-A652-235022D1BA41}"/>
              </a:ext>
            </a:extLst>
          </p:cNvPr>
          <p:cNvSpPr>
            <a:spLocks noGrp="1"/>
          </p:cNvSpPr>
          <p:nvPr>
            <p:ph type="title"/>
          </p:nvPr>
        </p:nvSpPr>
        <p:spPr>
          <a:xfrm>
            <a:off x="207715" y="2167930"/>
            <a:ext cx="3161940" cy="1341042"/>
          </a:xfrm>
        </p:spPr>
        <p:txBody>
          <a:bodyPr vert="horz" lIns="91440" tIns="45720" rIns="91440" bIns="45720" rtlCol="0" anchor="b">
            <a:normAutofit/>
          </a:bodyPr>
          <a:lstStyle/>
          <a:p>
            <a:r>
              <a:rPr lang="en-US" sz="4000" b="1" dirty="0">
                <a:solidFill>
                  <a:schemeClr val="tx1">
                    <a:lumMod val="85000"/>
                    <a:lumOff val="15000"/>
                  </a:schemeClr>
                </a:solidFill>
              </a:rPr>
              <a:t>Thank you!</a:t>
            </a:r>
          </a:p>
        </p:txBody>
      </p:sp>
      <p:sp>
        <p:nvSpPr>
          <p:cNvPr id="3" name="Content Placeholder 2">
            <a:extLst>
              <a:ext uri="{FF2B5EF4-FFF2-40B4-BE49-F238E27FC236}">
                <a16:creationId xmlns:a16="http://schemas.microsoft.com/office/drawing/2014/main" id="{1895D5E3-F152-D7AA-2746-C464835D54F8}"/>
              </a:ext>
            </a:extLst>
          </p:cNvPr>
          <p:cNvSpPr>
            <a:spLocks noGrp="1"/>
          </p:cNvSpPr>
          <p:nvPr>
            <p:ph idx="1"/>
          </p:nvPr>
        </p:nvSpPr>
        <p:spPr>
          <a:xfrm>
            <a:off x="409667" y="4228130"/>
            <a:ext cx="3306089" cy="665802"/>
          </a:xfrm>
        </p:spPr>
        <p:txBody>
          <a:bodyPr vert="horz" lIns="91440" tIns="45720" rIns="91440" bIns="45720" rtlCol="0">
            <a:normAutofit/>
          </a:bodyPr>
          <a:lstStyle/>
          <a:p>
            <a:pPr marL="0" indent="0">
              <a:buNone/>
            </a:pPr>
            <a:r>
              <a:rPr lang="en-US" b="1" dirty="0">
                <a:solidFill>
                  <a:schemeClr val="tx1">
                    <a:lumMod val="85000"/>
                    <a:lumOff val="15000"/>
                  </a:schemeClr>
                </a:solidFill>
              </a:rPr>
              <a:t>Questions?</a:t>
            </a:r>
          </a:p>
        </p:txBody>
      </p:sp>
    </p:spTree>
    <p:extLst>
      <p:ext uri="{BB962C8B-B14F-4D97-AF65-F5344CB8AC3E}">
        <p14:creationId xmlns:p14="http://schemas.microsoft.com/office/powerpoint/2010/main" val="183432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136CB-D7AE-81A4-BE12-C483C50E3388}"/>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b="1" kern="1200">
                <a:solidFill>
                  <a:srgbClr val="FFFFFF"/>
                </a:solidFill>
                <a:latin typeface="+mj-lt"/>
                <a:ea typeface="+mj-ea"/>
                <a:cs typeface="+mj-cs"/>
              </a:rPr>
              <a:t>Background of the problem</a:t>
            </a:r>
          </a:p>
        </p:txBody>
      </p:sp>
      <p:sp>
        <p:nvSpPr>
          <p:cNvPr id="3" name="Content Placeholder 2">
            <a:extLst>
              <a:ext uri="{FF2B5EF4-FFF2-40B4-BE49-F238E27FC236}">
                <a16:creationId xmlns:a16="http://schemas.microsoft.com/office/drawing/2014/main" id="{E5EF5A49-EE66-D207-9217-4F0728ECA0C7}"/>
              </a:ext>
            </a:extLst>
          </p:cNvPr>
          <p:cNvSpPr>
            <a:spLocks noGrp="1"/>
          </p:cNvSpPr>
          <p:nvPr>
            <p:ph idx="1"/>
          </p:nvPr>
        </p:nvSpPr>
        <p:spPr>
          <a:xfrm>
            <a:off x="1371599" y="2318197"/>
            <a:ext cx="9724031" cy="2804521"/>
          </a:xfrm>
        </p:spPr>
        <p:txBody>
          <a:bodyPr vert="horz" lIns="91440" tIns="45720" rIns="91440" bIns="45720" rtlCol="0" anchor="ctr">
            <a:normAutofit/>
          </a:bodyPr>
          <a:lstStyle/>
          <a:p>
            <a:pPr marL="0" marR="0" indent="0">
              <a:spcBef>
                <a:spcPts val="600"/>
              </a:spcBef>
              <a:spcAft>
                <a:spcPts val="450"/>
              </a:spcAft>
              <a:buNone/>
            </a:pPr>
            <a:r>
              <a:rPr lang="en-US"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Employees leave their jobs daily and this action became a serious problem because it may lead to another problem such as the unemployment problem. Therefore, this short analysis focus on reasons that may lead employees to quit their jobs multiple times.</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AF46DF6-56A9-A851-B00B-078A5CDF01BE}"/>
                  </a:ext>
                </a:extLst>
              </p14:cNvPr>
              <p14:cNvContentPartPr/>
              <p14:nvPr/>
            </p14:nvContentPartPr>
            <p14:xfrm>
              <a:off x="3522453" y="3200416"/>
              <a:ext cx="360" cy="360"/>
            </p14:xfrm>
          </p:contentPart>
        </mc:Choice>
        <mc:Fallback xmlns="">
          <p:pic>
            <p:nvPicPr>
              <p:cNvPr id="4" name="Ink 3">
                <a:extLst>
                  <a:ext uri="{FF2B5EF4-FFF2-40B4-BE49-F238E27FC236}">
                    <a16:creationId xmlns:a16="http://schemas.microsoft.com/office/drawing/2014/main" id="{6AF46DF6-56A9-A851-B00B-078A5CDF01BE}"/>
                  </a:ext>
                </a:extLst>
              </p:cNvPr>
              <p:cNvPicPr/>
              <p:nvPr/>
            </p:nvPicPr>
            <p:blipFill>
              <a:blip r:embed="rId3"/>
              <a:stretch>
                <a:fillRect/>
              </a:stretch>
            </p:blipFill>
            <p:spPr>
              <a:xfrm>
                <a:off x="3504813" y="3164416"/>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300AF32-0EB8-9D5F-FAC2-EAD07DAC5484}"/>
                  </a:ext>
                </a:extLst>
              </p14:cNvPr>
              <p14:cNvContentPartPr/>
              <p14:nvPr/>
            </p14:nvContentPartPr>
            <p14:xfrm>
              <a:off x="3408333" y="3574456"/>
              <a:ext cx="360" cy="360"/>
            </p14:xfrm>
          </p:contentPart>
        </mc:Choice>
        <mc:Fallback xmlns="">
          <p:pic>
            <p:nvPicPr>
              <p:cNvPr id="5" name="Ink 4">
                <a:extLst>
                  <a:ext uri="{FF2B5EF4-FFF2-40B4-BE49-F238E27FC236}">
                    <a16:creationId xmlns:a16="http://schemas.microsoft.com/office/drawing/2014/main" id="{8300AF32-0EB8-9D5F-FAC2-EAD07DAC5484}"/>
                  </a:ext>
                </a:extLst>
              </p:cNvPr>
              <p:cNvPicPr/>
              <p:nvPr/>
            </p:nvPicPr>
            <p:blipFill>
              <a:blip r:embed="rId3"/>
              <a:stretch>
                <a:fillRect/>
              </a:stretch>
            </p:blipFill>
            <p:spPr>
              <a:xfrm>
                <a:off x="3390333" y="3538456"/>
                <a:ext cx="36000" cy="72000"/>
              </a:xfrm>
              <a:prstGeom prst="rect">
                <a:avLst/>
              </a:prstGeom>
            </p:spPr>
          </p:pic>
        </mc:Fallback>
      </mc:AlternateContent>
    </p:spTree>
    <p:extLst>
      <p:ext uri="{BB962C8B-B14F-4D97-AF65-F5344CB8AC3E}">
        <p14:creationId xmlns:p14="http://schemas.microsoft.com/office/powerpoint/2010/main" val="229274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CCA7-9CF0-3EC8-837A-E0269AB37118}"/>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Dataset Sources</a:t>
            </a:r>
          </a:p>
        </p:txBody>
      </p:sp>
      <p:sp>
        <p:nvSpPr>
          <p:cNvPr id="5" name="Content Placeholder 2">
            <a:extLst>
              <a:ext uri="{FF2B5EF4-FFF2-40B4-BE49-F238E27FC236}">
                <a16:creationId xmlns:a16="http://schemas.microsoft.com/office/drawing/2014/main" id="{1734A509-69A4-A30B-0D5B-09A1F7AB6C7E}"/>
              </a:ext>
            </a:extLst>
          </p:cNvPr>
          <p:cNvSpPr>
            <a:spLocks noGrp="1"/>
          </p:cNvSpPr>
          <p:nvPr>
            <p:ph idx="1"/>
          </p:nvPr>
        </p:nvSpPr>
        <p:spPr>
          <a:xfrm>
            <a:off x="1957986" y="2431766"/>
            <a:ext cx="9088385" cy="2529118"/>
          </a:xfrm>
        </p:spPr>
        <p:txBody>
          <a:bodyPr vert="horz" lIns="91440" tIns="45720" rIns="91440" bIns="45720" rtlCol="0" anchor="ctr">
            <a:normAutofit/>
          </a:bodyPr>
          <a:lstStyle/>
          <a:p>
            <a:pPr marL="0" indent="0">
              <a:buNone/>
            </a:pPr>
            <a:endParaRPr lang="en-US" sz="2000" dirty="0">
              <a:solidFill>
                <a:schemeClr val="tx1">
                  <a:lumMod val="85000"/>
                  <a:lumOff val="15000"/>
                </a:schemeClr>
              </a:solidFill>
              <a:latin typeface="Helvetica"/>
              <a:cs typeface="Calibri"/>
            </a:endParaRPr>
          </a:p>
          <a:p>
            <a:pPr marL="0" indent="0">
              <a:buNone/>
            </a:pPr>
            <a:r>
              <a:rPr lang="en-US" sz="2400" dirty="0">
                <a:solidFill>
                  <a:schemeClr val="tx1">
                    <a:lumMod val="85000"/>
                    <a:lumOff val="15000"/>
                  </a:schemeClr>
                </a:solidFill>
                <a:latin typeface="Arial" panose="020B0604020202020204" pitchFamily="34" charset="0"/>
                <a:cs typeface="Arial" panose="020B0604020202020204" pitchFamily="34" charset="0"/>
              </a:rPr>
              <a:t>The dataset being used contains IBM employee attrition data for 2019 in the U.S. For reference, </a:t>
            </a:r>
            <a:r>
              <a:rPr lang="en-US" sz="2400" dirty="0">
                <a:solidFill>
                  <a:schemeClr val="tx1">
                    <a:lumMod val="85000"/>
                    <a:lumOff val="15000"/>
                  </a:schemeClr>
                </a:solidFill>
                <a:latin typeface="Arial" panose="020B0604020202020204" pitchFamily="34" charset="0"/>
                <a:cs typeface="Arial" panose="020B0604020202020204" pitchFamily="34" charset="0"/>
                <a:hlinkClick r:id="rId2"/>
              </a:rPr>
              <a:t>the original dataset is here</a:t>
            </a:r>
            <a:r>
              <a:rPr lang="en-US" sz="2400" dirty="0">
                <a:solidFill>
                  <a:schemeClr val="tx1">
                    <a:lumMod val="85000"/>
                    <a:lumOff val="15000"/>
                  </a:schemeClr>
                </a:solidFill>
                <a:latin typeface="Arial" panose="020B0604020202020204" pitchFamily="34" charset="0"/>
                <a:cs typeface="Arial" panose="020B0604020202020204" pitchFamily="34" charset="0"/>
              </a:rPr>
              <a:t>. </a:t>
            </a:r>
          </a:p>
          <a:p>
            <a:pPr marL="0" indent="0">
              <a:buNone/>
            </a:pPr>
            <a:endParaRPr lang="en-US" sz="2400" dirty="0">
              <a:solidFill>
                <a:schemeClr val="tx1">
                  <a:lumMod val="85000"/>
                  <a:lumOff val="15000"/>
                </a:schemeClr>
              </a:solidFill>
              <a:latin typeface="Arial" panose="020B0604020202020204" pitchFamily="34" charset="0"/>
              <a:ea typeface="+mn-lt"/>
              <a:cs typeface="Arial" panose="020B0604020202020204" pitchFamily="34" charset="0"/>
            </a:endParaRPr>
          </a:p>
          <a:p>
            <a:pPr marL="0" indent="0">
              <a:buNone/>
            </a:pPr>
            <a:endParaRPr lang="en-US" sz="2000" dirty="0">
              <a:solidFill>
                <a:schemeClr val="tx1">
                  <a:lumMod val="85000"/>
                  <a:lumOff val="15000"/>
                </a:schemeClr>
              </a:solidFill>
              <a:cs typeface="Calibri"/>
            </a:endParaRPr>
          </a:p>
        </p:txBody>
      </p:sp>
      <p:sp>
        <p:nvSpPr>
          <p:cNvPr id="9" name="Content Placeholder 2">
            <a:extLst>
              <a:ext uri="{FF2B5EF4-FFF2-40B4-BE49-F238E27FC236}">
                <a16:creationId xmlns:a16="http://schemas.microsoft.com/office/drawing/2014/main" id="{4FFFF2CB-2E5F-ED7C-F3E3-BA2A9684CEB3}"/>
              </a:ext>
            </a:extLst>
          </p:cNvPr>
          <p:cNvSpPr txBox="1">
            <a:spLocks/>
          </p:cNvSpPr>
          <p:nvPr/>
        </p:nvSpPr>
        <p:spPr>
          <a:xfrm>
            <a:off x="260131" y="6008704"/>
            <a:ext cx="4585137" cy="601312"/>
          </a:xfrm>
          <a:prstGeom prst="rect">
            <a:avLst/>
          </a:prstGeom>
        </p:spPr>
        <p:txBody>
          <a:bodyPr vert="horz" lIns="91440" tIns="45720" rIns="91440" bIns="45720" rtlCol="0">
            <a:normAutofit fontScale="70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228600" defTabSz="914400">
              <a:lnSpc>
                <a:spcPct val="90000"/>
              </a:lnSpc>
              <a:buFont typeface="Arial" panose="020B0604020202020204" pitchFamily="34" charset="0"/>
              <a:buChar char="•"/>
            </a:pPr>
            <a:endParaRPr lang="en-US" dirty="0"/>
          </a:p>
          <a:p>
            <a:pPr marL="0" indent="-228600" defTabSz="914400">
              <a:lnSpc>
                <a:spcPct val="90000"/>
              </a:lnSpc>
              <a:buFont typeface="Arial" panose="020B0604020202020204" pitchFamily="34" charset="0"/>
              <a:buChar char="•"/>
            </a:pPr>
            <a:r>
              <a:rPr lang="en-US" dirty="0"/>
              <a:t>The </a:t>
            </a:r>
            <a:r>
              <a:rPr lang="en-US" dirty="0" err="1"/>
              <a:t>Colab</a:t>
            </a:r>
            <a:r>
              <a:rPr lang="en-US" dirty="0"/>
              <a:t> Notebook is </a:t>
            </a:r>
            <a:r>
              <a:rPr lang="en-US" dirty="0">
                <a:hlinkClick r:id="rId3">
                  <a:extLst>
                    <a:ext uri="{A12FA001-AC4F-418D-AE19-62706E023703}">
                      <ahyp:hlinkClr xmlns:ahyp="http://schemas.microsoft.com/office/drawing/2018/hyperlinkcolor" val="tx"/>
                    </a:ext>
                  </a:extLst>
                </a:hlinkClick>
              </a:rPr>
              <a:t>here</a:t>
            </a:r>
            <a:r>
              <a:rPr lang="en-US" dirty="0"/>
              <a:t>.</a:t>
            </a:r>
          </a:p>
        </p:txBody>
      </p:sp>
    </p:spTree>
    <p:extLst>
      <p:ext uri="{BB962C8B-B14F-4D97-AF65-F5344CB8AC3E}">
        <p14:creationId xmlns:p14="http://schemas.microsoft.com/office/powerpoint/2010/main" val="254352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17">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Freeform: Shape 123">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6" name="Rectangle 125">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881B9-960A-3210-D47B-4BBA20B2AADD}"/>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b="1">
                <a:solidFill>
                  <a:srgbClr val="FFFFFF"/>
                </a:solidFill>
              </a:rPr>
              <a:t>Dataset Exploring</a:t>
            </a:r>
            <a:endParaRPr lang="en-US" sz="4000">
              <a:solidFill>
                <a:srgbClr val="FFFFFF"/>
              </a:solidFill>
            </a:endParaRPr>
          </a:p>
        </p:txBody>
      </p:sp>
      <p:pic>
        <p:nvPicPr>
          <p:cNvPr id="5" name="Content Placeholder 4">
            <a:extLst>
              <a:ext uri="{FF2B5EF4-FFF2-40B4-BE49-F238E27FC236}">
                <a16:creationId xmlns:a16="http://schemas.microsoft.com/office/drawing/2014/main" id="{4AFFC34F-2C03-BC40-61A4-85043F30C5B8}"/>
              </a:ext>
            </a:extLst>
          </p:cNvPr>
          <p:cNvPicPr>
            <a:picLocks noGrp="1" noChangeAspect="1"/>
          </p:cNvPicPr>
          <p:nvPr>
            <p:ph idx="1"/>
          </p:nvPr>
        </p:nvPicPr>
        <p:blipFill>
          <a:blip r:embed="rId2"/>
          <a:stretch>
            <a:fillRect/>
          </a:stretch>
        </p:blipFill>
        <p:spPr>
          <a:xfrm>
            <a:off x="4601040" y="1581675"/>
            <a:ext cx="3387578" cy="1592161"/>
          </a:xfrm>
          <a:prstGeom prst="rect">
            <a:avLst/>
          </a:prstGeom>
        </p:spPr>
      </p:pic>
      <p:pic>
        <p:nvPicPr>
          <p:cNvPr id="9" name="Picture 8">
            <a:extLst>
              <a:ext uri="{FF2B5EF4-FFF2-40B4-BE49-F238E27FC236}">
                <a16:creationId xmlns:a16="http://schemas.microsoft.com/office/drawing/2014/main" id="{D6A680E2-0BCB-34E5-42D4-85697A64B6DC}"/>
              </a:ext>
            </a:extLst>
          </p:cNvPr>
          <p:cNvPicPr>
            <a:picLocks noChangeAspect="1"/>
          </p:cNvPicPr>
          <p:nvPr/>
        </p:nvPicPr>
        <p:blipFill>
          <a:blip r:embed="rId3"/>
          <a:stretch>
            <a:fillRect/>
          </a:stretch>
        </p:blipFill>
        <p:spPr>
          <a:xfrm>
            <a:off x="8293930" y="1762630"/>
            <a:ext cx="3419533" cy="1025859"/>
          </a:xfrm>
          <a:prstGeom prst="rect">
            <a:avLst/>
          </a:prstGeom>
        </p:spPr>
      </p:pic>
      <p:pic>
        <p:nvPicPr>
          <p:cNvPr id="4" name="Picture 3">
            <a:extLst>
              <a:ext uri="{FF2B5EF4-FFF2-40B4-BE49-F238E27FC236}">
                <a16:creationId xmlns:a16="http://schemas.microsoft.com/office/drawing/2014/main" id="{580E9C92-7DB5-F3F4-C852-969728AA1453}"/>
              </a:ext>
            </a:extLst>
          </p:cNvPr>
          <p:cNvPicPr>
            <a:picLocks noChangeAspect="1"/>
          </p:cNvPicPr>
          <p:nvPr/>
        </p:nvPicPr>
        <p:blipFill>
          <a:blip r:embed="rId4"/>
          <a:stretch>
            <a:fillRect/>
          </a:stretch>
        </p:blipFill>
        <p:spPr>
          <a:xfrm>
            <a:off x="4601040" y="3429000"/>
            <a:ext cx="7112423" cy="1618076"/>
          </a:xfrm>
          <a:prstGeom prst="rect">
            <a:avLst/>
          </a:prstGeom>
        </p:spPr>
      </p:pic>
    </p:spTree>
    <p:extLst>
      <p:ext uri="{BB962C8B-B14F-4D97-AF65-F5344CB8AC3E}">
        <p14:creationId xmlns:p14="http://schemas.microsoft.com/office/powerpoint/2010/main" val="256191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1D88CB-A9F3-3904-C54A-2D43F56E764E}"/>
              </a:ext>
            </a:extLst>
          </p:cNvPr>
          <p:cNvPicPr>
            <a:picLocks noChangeAspect="1"/>
          </p:cNvPicPr>
          <p:nvPr/>
        </p:nvPicPr>
        <p:blipFill>
          <a:blip r:embed="rId2"/>
          <a:stretch>
            <a:fillRect/>
          </a:stretch>
        </p:blipFill>
        <p:spPr>
          <a:xfrm>
            <a:off x="838200" y="2235200"/>
            <a:ext cx="5068888" cy="3319463"/>
          </a:xfrm>
          <a:prstGeom prst="rect">
            <a:avLst/>
          </a:prstGeom>
        </p:spPr>
      </p:pic>
      <p:pic>
        <p:nvPicPr>
          <p:cNvPr id="8" name="Content Placeholder 7">
            <a:extLst>
              <a:ext uri="{FF2B5EF4-FFF2-40B4-BE49-F238E27FC236}">
                <a16:creationId xmlns:a16="http://schemas.microsoft.com/office/drawing/2014/main" id="{A9A0975D-7557-1F28-16E6-4E0BE41BDFC6}"/>
              </a:ext>
            </a:extLst>
          </p:cNvPr>
          <p:cNvPicPr>
            <a:picLocks noGrp="1" noChangeAspect="1"/>
          </p:cNvPicPr>
          <p:nvPr>
            <p:ph idx="1"/>
          </p:nvPr>
        </p:nvPicPr>
        <p:blipFill>
          <a:blip r:embed="rId3"/>
          <a:stretch>
            <a:fillRect/>
          </a:stretch>
        </p:blipFill>
        <p:spPr>
          <a:xfrm>
            <a:off x="6096000" y="1848264"/>
            <a:ext cx="5375275" cy="1630363"/>
          </a:xfrm>
          <a:prstGeom prst="rect">
            <a:avLst/>
          </a:prstGeom>
        </p:spPr>
      </p:pic>
      <p:pic>
        <p:nvPicPr>
          <p:cNvPr id="5" name="Content Placeholder 4">
            <a:extLst>
              <a:ext uri="{FF2B5EF4-FFF2-40B4-BE49-F238E27FC236}">
                <a16:creationId xmlns:a16="http://schemas.microsoft.com/office/drawing/2014/main" id="{5AA92D06-A4A4-1720-5AB2-846DE9712BB1}"/>
              </a:ext>
            </a:extLst>
          </p:cNvPr>
          <p:cNvPicPr>
            <a:picLocks noChangeAspect="1"/>
          </p:cNvPicPr>
          <p:nvPr/>
        </p:nvPicPr>
        <p:blipFill>
          <a:blip r:embed="rId4"/>
          <a:stretch>
            <a:fillRect/>
          </a:stretch>
        </p:blipFill>
        <p:spPr>
          <a:xfrm>
            <a:off x="5978525" y="3938588"/>
            <a:ext cx="5375275" cy="1617663"/>
          </a:xfrm>
          <a:prstGeom prst="rect">
            <a:avLst/>
          </a:prstGeom>
        </p:spPr>
      </p:pic>
      <p:sp>
        <p:nvSpPr>
          <p:cNvPr id="2" name="Title 1">
            <a:extLst>
              <a:ext uri="{FF2B5EF4-FFF2-40B4-BE49-F238E27FC236}">
                <a16:creationId xmlns:a16="http://schemas.microsoft.com/office/drawing/2014/main" id="{5C2D3D6E-5D68-0181-784E-B132A211046E}"/>
              </a:ext>
            </a:extLst>
          </p:cNvPr>
          <p:cNvSpPr>
            <a:spLocks noGrp="1"/>
          </p:cNvSpPr>
          <p:nvPr>
            <p:ph type="title"/>
          </p:nvPr>
        </p:nvSpPr>
        <p:spPr>
          <a:xfrm>
            <a:off x="838200" y="672747"/>
            <a:ext cx="10515600" cy="715556"/>
          </a:xfrm>
        </p:spPr>
        <p:txBody>
          <a:bodyPr>
            <a:normAutofit/>
          </a:bodyPr>
          <a:lstStyle/>
          <a:p>
            <a:pPr algn="ctr"/>
            <a:r>
              <a:rPr lang="en-US" sz="3200" b="1" dirty="0">
                <a:solidFill>
                  <a:schemeClr val="bg1"/>
                </a:solidFill>
                <a:latin typeface="Grotesque"/>
                <a:cs typeface="Calibri Light"/>
              </a:rPr>
              <a:t>Dataset Source</a:t>
            </a:r>
            <a:endParaRPr lang="en-US" sz="3200" dirty="0">
              <a:solidFill>
                <a:schemeClr val="bg1"/>
              </a:solidFill>
            </a:endParaRPr>
          </a:p>
        </p:txBody>
      </p:sp>
      <p:pic>
        <p:nvPicPr>
          <p:cNvPr id="10" name="Picture 9">
            <a:extLst>
              <a:ext uri="{FF2B5EF4-FFF2-40B4-BE49-F238E27FC236}">
                <a16:creationId xmlns:a16="http://schemas.microsoft.com/office/drawing/2014/main" id="{6F909002-EEB3-6CBD-8740-245D8C0A2494}"/>
              </a:ext>
            </a:extLst>
          </p:cNvPr>
          <p:cNvPicPr>
            <a:picLocks noChangeAspect="1"/>
          </p:cNvPicPr>
          <p:nvPr/>
        </p:nvPicPr>
        <p:blipFill>
          <a:blip r:embed="rId5"/>
          <a:stretch>
            <a:fillRect/>
          </a:stretch>
        </p:blipFill>
        <p:spPr>
          <a:xfrm>
            <a:off x="1299081" y="5856138"/>
            <a:ext cx="6020322" cy="700219"/>
          </a:xfrm>
          <a:prstGeom prst="rect">
            <a:avLst/>
          </a:prstGeom>
        </p:spPr>
      </p:pic>
    </p:spTree>
    <p:extLst>
      <p:ext uri="{BB962C8B-B14F-4D97-AF65-F5344CB8AC3E}">
        <p14:creationId xmlns:p14="http://schemas.microsoft.com/office/powerpoint/2010/main" val="326161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4663-2148-EACC-8F5D-A8978EAC13C9}"/>
              </a:ext>
            </a:extLst>
          </p:cNvPr>
          <p:cNvSpPr>
            <a:spLocks noGrp="1"/>
          </p:cNvSpPr>
          <p:nvPr>
            <p:ph type="title"/>
          </p:nvPr>
        </p:nvSpPr>
        <p:spPr>
          <a:xfrm>
            <a:off x="370205" y="365126"/>
            <a:ext cx="11257221" cy="1200916"/>
          </a:xfrm>
          <a:ln/>
        </p:spPr>
        <p:style>
          <a:lnRef idx="0">
            <a:schemeClr val="accent1"/>
          </a:lnRef>
          <a:fillRef idx="3">
            <a:schemeClr val="accent1"/>
          </a:fillRef>
          <a:effectRef idx="3">
            <a:schemeClr val="accent1"/>
          </a:effectRef>
          <a:fontRef idx="minor">
            <a:schemeClr val="lt1"/>
          </a:fontRef>
        </p:style>
        <p:txBody>
          <a:bodyPr/>
          <a:lstStyle/>
          <a:p>
            <a:pPr algn="ctr"/>
            <a:r>
              <a:rPr lang="en-US" b="1" dirty="0"/>
              <a:t>Dataset Fields</a:t>
            </a:r>
          </a:p>
        </p:txBody>
      </p:sp>
      <p:pic>
        <p:nvPicPr>
          <p:cNvPr id="5" name="Content Placeholder 4">
            <a:extLst>
              <a:ext uri="{FF2B5EF4-FFF2-40B4-BE49-F238E27FC236}">
                <a16:creationId xmlns:a16="http://schemas.microsoft.com/office/drawing/2014/main" id="{23F7A1DE-D87A-86EC-EC79-5AE8FC498B1C}"/>
              </a:ext>
            </a:extLst>
          </p:cNvPr>
          <p:cNvPicPr>
            <a:picLocks noGrp="1" noChangeAspect="1"/>
          </p:cNvPicPr>
          <p:nvPr>
            <p:ph idx="1"/>
          </p:nvPr>
        </p:nvPicPr>
        <p:blipFill>
          <a:blip r:embed="rId2"/>
          <a:stretch>
            <a:fillRect/>
          </a:stretch>
        </p:blipFill>
        <p:spPr>
          <a:xfrm>
            <a:off x="370205" y="1710090"/>
            <a:ext cx="5631201" cy="4138019"/>
          </a:xfrm>
        </p:spPr>
      </p:pic>
      <p:pic>
        <p:nvPicPr>
          <p:cNvPr id="7" name="Picture 6">
            <a:extLst>
              <a:ext uri="{FF2B5EF4-FFF2-40B4-BE49-F238E27FC236}">
                <a16:creationId xmlns:a16="http://schemas.microsoft.com/office/drawing/2014/main" id="{0D62E513-A5C6-CBEE-6C0C-6EED0850DD78}"/>
              </a:ext>
            </a:extLst>
          </p:cNvPr>
          <p:cNvPicPr>
            <a:picLocks noChangeAspect="1"/>
          </p:cNvPicPr>
          <p:nvPr/>
        </p:nvPicPr>
        <p:blipFill>
          <a:blip r:embed="rId3"/>
          <a:stretch>
            <a:fillRect/>
          </a:stretch>
        </p:blipFill>
        <p:spPr>
          <a:xfrm>
            <a:off x="6096000" y="1854882"/>
            <a:ext cx="5257800" cy="4012629"/>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4A7FB6A-3E80-6B12-F0B8-0FAB329DC696}"/>
                  </a:ext>
                </a:extLst>
              </p14:cNvPr>
              <p14:cNvContentPartPr/>
              <p14:nvPr/>
            </p14:nvContentPartPr>
            <p14:xfrm>
              <a:off x="938373" y="5247016"/>
              <a:ext cx="892440" cy="104760"/>
            </p14:xfrm>
          </p:contentPart>
        </mc:Choice>
        <mc:Fallback xmlns="">
          <p:pic>
            <p:nvPicPr>
              <p:cNvPr id="9" name="Ink 8">
                <a:extLst>
                  <a:ext uri="{FF2B5EF4-FFF2-40B4-BE49-F238E27FC236}">
                    <a16:creationId xmlns:a16="http://schemas.microsoft.com/office/drawing/2014/main" id="{64A7FB6A-3E80-6B12-F0B8-0FAB329DC696}"/>
                  </a:ext>
                </a:extLst>
              </p:cNvPr>
              <p:cNvPicPr/>
              <p:nvPr/>
            </p:nvPicPr>
            <p:blipFill>
              <a:blip r:embed="rId7"/>
              <a:stretch>
                <a:fillRect/>
              </a:stretch>
            </p:blipFill>
            <p:spPr>
              <a:xfrm>
                <a:off x="920733" y="5211016"/>
                <a:ext cx="9280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6646F59-FC43-3965-AC42-BF2DB07D8063}"/>
                  </a:ext>
                </a:extLst>
              </p14:cNvPr>
              <p14:cNvContentPartPr/>
              <p14:nvPr/>
            </p14:nvContentPartPr>
            <p14:xfrm>
              <a:off x="916053" y="5475616"/>
              <a:ext cx="753480" cy="94680"/>
            </p14:xfrm>
          </p:contentPart>
        </mc:Choice>
        <mc:Fallback xmlns="">
          <p:pic>
            <p:nvPicPr>
              <p:cNvPr id="10" name="Ink 9">
                <a:extLst>
                  <a:ext uri="{FF2B5EF4-FFF2-40B4-BE49-F238E27FC236}">
                    <a16:creationId xmlns:a16="http://schemas.microsoft.com/office/drawing/2014/main" id="{F6646F59-FC43-3965-AC42-BF2DB07D8063}"/>
                  </a:ext>
                </a:extLst>
              </p:cNvPr>
              <p:cNvPicPr/>
              <p:nvPr/>
            </p:nvPicPr>
            <p:blipFill>
              <a:blip r:embed="rId9"/>
              <a:stretch>
                <a:fillRect/>
              </a:stretch>
            </p:blipFill>
            <p:spPr>
              <a:xfrm>
                <a:off x="898053" y="5439976"/>
                <a:ext cx="7891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C24280F2-DE87-4C43-0275-7CC05202EA03}"/>
                  </a:ext>
                </a:extLst>
              </p14:cNvPr>
              <p14:cNvContentPartPr/>
              <p14:nvPr/>
            </p14:nvContentPartPr>
            <p14:xfrm>
              <a:off x="6632493" y="2295016"/>
              <a:ext cx="1226520" cy="158400"/>
            </p14:xfrm>
          </p:contentPart>
        </mc:Choice>
        <mc:Fallback xmlns="">
          <p:pic>
            <p:nvPicPr>
              <p:cNvPr id="11" name="Ink 10">
                <a:extLst>
                  <a:ext uri="{FF2B5EF4-FFF2-40B4-BE49-F238E27FC236}">
                    <a16:creationId xmlns:a16="http://schemas.microsoft.com/office/drawing/2014/main" id="{C24280F2-DE87-4C43-0275-7CC05202EA03}"/>
                  </a:ext>
                </a:extLst>
              </p:cNvPr>
              <p:cNvPicPr/>
              <p:nvPr/>
            </p:nvPicPr>
            <p:blipFill>
              <a:blip r:embed="rId11"/>
              <a:stretch>
                <a:fillRect/>
              </a:stretch>
            </p:blipFill>
            <p:spPr>
              <a:xfrm>
                <a:off x="6614493" y="2259016"/>
                <a:ext cx="12621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7D4B5DF7-8409-5817-306F-4F3BC50533A4}"/>
                  </a:ext>
                </a:extLst>
              </p14:cNvPr>
              <p14:cNvContentPartPr/>
              <p14:nvPr/>
            </p14:nvContentPartPr>
            <p14:xfrm>
              <a:off x="6628893" y="5235496"/>
              <a:ext cx="1379520" cy="189720"/>
            </p14:xfrm>
          </p:contentPart>
        </mc:Choice>
        <mc:Fallback xmlns="">
          <p:pic>
            <p:nvPicPr>
              <p:cNvPr id="12" name="Ink 11">
                <a:extLst>
                  <a:ext uri="{FF2B5EF4-FFF2-40B4-BE49-F238E27FC236}">
                    <a16:creationId xmlns:a16="http://schemas.microsoft.com/office/drawing/2014/main" id="{7D4B5DF7-8409-5817-306F-4F3BC50533A4}"/>
                  </a:ext>
                </a:extLst>
              </p:cNvPr>
              <p:cNvPicPr/>
              <p:nvPr/>
            </p:nvPicPr>
            <p:blipFill>
              <a:blip r:embed="rId13"/>
              <a:stretch>
                <a:fillRect/>
              </a:stretch>
            </p:blipFill>
            <p:spPr>
              <a:xfrm>
                <a:off x="6611253" y="5199856"/>
                <a:ext cx="14151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A712C1E7-1630-8C13-07D1-19D1633E55EF}"/>
                  </a:ext>
                </a:extLst>
              </p14:cNvPr>
              <p14:cNvContentPartPr/>
              <p14:nvPr/>
            </p14:nvContentPartPr>
            <p14:xfrm>
              <a:off x="4249653" y="4151896"/>
              <a:ext cx="360" cy="4320"/>
            </p14:xfrm>
          </p:contentPart>
        </mc:Choice>
        <mc:Fallback xmlns="">
          <p:pic>
            <p:nvPicPr>
              <p:cNvPr id="13" name="Ink 12">
                <a:extLst>
                  <a:ext uri="{FF2B5EF4-FFF2-40B4-BE49-F238E27FC236}">
                    <a16:creationId xmlns:a16="http://schemas.microsoft.com/office/drawing/2014/main" id="{A712C1E7-1630-8C13-07D1-19D1633E55EF}"/>
                  </a:ext>
                </a:extLst>
              </p:cNvPr>
              <p:cNvPicPr/>
              <p:nvPr/>
            </p:nvPicPr>
            <p:blipFill>
              <a:blip r:embed="rId15"/>
              <a:stretch>
                <a:fillRect/>
              </a:stretch>
            </p:blipFill>
            <p:spPr>
              <a:xfrm>
                <a:off x="4231653" y="4116256"/>
                <a:ext cx="360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AD6F1574-25BE-4585-1393-96672AD1C1C6}"/>
                  </a:ext>
                </a:extLst>
              </p14:cNvPr>
              <p14:cNvContentPartPr/>
              <p14:nvPr/>
            </p14:nvContentPartPr>
            <p14:xfrm>
              <a:off x="516813" y="5250976"/>
              <a:ext cx="179280" cy="59400"/>
            </p14:xfrm>
          </p:contentPart>
        </mc:Choice>
        <mc:Fallback xmlns="">
          <p:pic>
            <p:nvPicPr>
              <p:cNvPr id="20" name="Ink 19">
                <a:extLst>
                  <a:ext uri="{FF2B5EF4-FFF2-40B4-BE49-F238E27FC236}">
                    <a16:creationId xmlns:a16="http://schemas.microsoft.com/office/drawing/2014/main" id="{AD6F1574-25BE-4585-1393-96672AD1C1C6}"/>
                  </a:ext>
                </a:extLst>
              </p:cNvPr>
              <p:cNvPicPr/>
              <p:nvPr/>
            </p:nvPicPr>
            <p:blipFill>
              <a:blip r:embed="rId21"/>
              <a:stretch>
                <a:fillRect/>
              </a:stretch>
            </p:blipFill>
            <p:spPr>
              <a:xfrm>
                <a:off x="508173" y="5241976"/>
                <a:ext cx="1969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73798A58-82BD-D4D1-6E67-D7D35CCBBB17}"/>
                  </a:ext>
                </a:extLst>
              </p14:cNvPr>
              <p14:cNvContentPartPr/>
              <p14:nvPr/>
            </p14:nvContentPartPr>
            <p14:xfrm>
              <a:off x="283893" y="5456536"/>
              <a:ext cx="371160" cy="123480"/>
            </p14:xfrm>
          </p:contentPart>
        </mc:Choice>
        <mc:Fallback xmlns="">
          <p:pic>
            <p:nvPicPr>
              <p:cNvPr id="21" name="Ink 20">
                <a:extLst>
                  <a:ext uri="{FF2B5EF4-FFF2-40B4-BE49-F238E27FC236}">
                    <a16:creationId xmlns:a16="http://schemas.microsoft.com/office/drawing/2014/main" id="{73798A58-82BD-D4D1-6E67-D7D35CCBBB17}"/>
                  </a:ext>
                </a:extLst>
              </p:cNvPr>
              <p:cNvPicPr/>
              <p:nvPr/>
            </p:nvPicPr>
            <p:blipFill>
              <a:blip r:embed="rId23"/>
              <a:stretch>
                <a:fillRect/>
              </a:stretch>
            </p:blipFill>
            <p:spPr>
              <a:xfrm>
                <a:off x="274893" y="5447896"/>
                <a:ext cx="3888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15633544-CF2C-B84D-2C59-D790F506EC88}"/>
                  </a:ext>
                </a:extLst>
              </p14:cNvPr>
              <p14:cNvContentPartPr/>
              <p14:nvPr/>
            </p14:nvContentPartPr>
            <p14:xfrm>
              <a:off x="6230013" y="2312656"/>
              <a:ext cx="66960" cy="25560"/>
            </p14:xfrm>
          </p:contentPart>
        </mc:Choice>
        <mc:Fallback xmlns="">
          <p:pic>
            <p:nvPicPr>
              <p:cNvPr id="23" name="Ink 22">
                <a:extLst>
                  <a:ext uri="{FF2B5EF4-FFF2-40B4-BE49-F238E27FC236}">
                    <a16:creationId xmlns:a16="http://schemas.microsoft.com/office/drawing/2014/main" id="{15633544-CF2C-B84D-2C59-D790F506EC88}"/>
                  </a:ext>
                </a:extLst>
              </p:cNvPr>
              <p:cNvPicPr/>
              <p:nvPr/>
            </p:nvPicPr>
            <p:blipFill>
              <a:blip r:embed="rId27"/>
              <a:stretch>
                <a:fillRect/>
              </a:stretch>
            </p:blipFill>
            <p:spPr>
              <a:xfrm>
                <a:off x="6221373" y="2304016"/>
                <a:ext cx="846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A84866A6-9781-04C5-3CF4-BC35E69F0E03}"/>
                  </a:ext>
                </a:extLst>
              </p14:cNvPr>
              <p14:cNvContentPartPr/>
              <p14:nvPr/>
            </p14:nvContentPartPr>
            <p14:xfrm>
              <a:off x="6056853" y="5218936"/>
              <a:ext cx="240480" cy="91440"/>
            </p14:xfrm>
          </p:contentPart>
        </mc:Choice>
        <mc:Fallback xmlns="">
          <p:pic>
            <p:nvPicPr>
              <p:cNvPr id="24" name="Ink 23">
                <a:extLst>
                  <a:ext uri="{FF2B5EF4-FFF2-40B4-BE49-F238E27FC236}">
                    <a16:creationId xmlns:a16="http://schemas.microsoft.com/office/drawing/2014/main" id="{A84866A6-9781-04C5-3CF4-BC35E69F0E03}"/>
                  </a:ext>
                </a:extLst>
              </p:cNvPr>
              <p:cNvPicPr/>
              <p:nvPr/>
            </p:nvPicPr>
            <p:blipFill>
              <a:blip r:embed="rId29"/>
              <a:stretch>
                <a:fillRect/>
              </a:stretch>
            </p:blipFill>
            <p:spPr>
              <a:xfrm>
                <a:off x="6047853" y="5209936"/>
                <a:ext cx="25812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CF041BFD-8E69-18DC-5D76-979DBE0E06EB}"/>
                  </a:ext>
                </a:extLst>
              </p14:cNvPr>
              <p14:cNvContentPartPr/>
              <p14:nvPr/>
            </p14:nvContentPartPr>
            <p14:xfrm>
              <a:off x="6210573" y="2269096"/>
              <a:ext cx="107280" cy="69120"/>
            </p14:xfrm>
          </p:contentPart>
        </mc:Choice>
        <mc:Fallback xmlns="">
          <p:pic>
            <p:nvPicPr>
              <p:cNvPr id="25" name="Ink 24">
                <a:extLst>
                  <a:ext uri="{FF2B5EF4-FFF2-40B4-BE49-F238E27FC236}">
                    <a16:creationId xmlns:a16="http://schemas.microsoft.com/office/drawing/2014/main" id="{CF041BFD-8E69-18DC-5D76-979DBE0E06EB}"/>
                  </a:ext>
                </a:extLst>
              </p:cNvPr>
              <p:cNvPicPr/>
              <p:nvPr/>
            </p:nvPicPr>
            <p:blipFill>
              <a:blip r:embed="rId31"/>
              <a:stretch>
                <a:fillRect/>
              </a:stretch>
            </p:blipFill>
            <p:spPr>
              <a:xfrm>
                <a:off x="6201573" y="2260456"/>
                <a:ext cx="124920" cy="86760"/>
              </a:xfrm>
              <a:prstGeom prst="rect">
                <a:avLst/>
              </a:prstGeom>
            </p:spPr>
          </p:pic>
        </mc:Fallback>
      </mc:AlternateContent>
    </p:spTree>
    <p:extLst>
      <p:ext uri="{BB962C8B-B14F-4D97-AF65-F5344CB8AC3E}">
        <p14:creationId xmlns:p14="http://schemas.microsoft.com/office/powerpoint/2010/main" val="398665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A3DD8-264F-417B-B71F-F9D33EC3F222}"/>
              </a:ext>
            </a:extLst>
          </p:cNvPr>
          <p:cNvSpPr>
            <a:spLocks noGrp="1"/>
          </p:cNvSpPr>
          <p:nvPr>
            <p:ph type="title"/>
          </p:nvPr>
        </p:nvSpPr>
        <p:spPr>
          <a:xfrm>
            <a:off x="1166650" y="1332952"/>
            <a:ext cx="3926898" cy="3921176"/>
          </a:xfrm>
        </p:spPr>
        <p:txBody>
          <a:bodyPr anchor="ctr">
            <a:normAutofit/>
          </a:bodyPr>
          <a:lstStyle/>
          <a:p>
            <a:r>
              <a:rPr lang="en-US" sz="5400" b="1">
                <a:latin typeface="Grotesque"/>
                <a:cs typeface="Calibri Light"/>
              </a:rPr>
              <a:t>Data Analysis Strategies</a:t>
            </a:r>
          </a:p>
        </p:txBody>
      </p:sp>
      <p:grpSp>
        <p:nvGrpSpPr>
          <p:cNvPr id="41"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FA8FC58-5146-42D4-9FBA-41A75BBCF555}"/>
              </a:ext>
            </a:extLst>
          </p:cNvPr>
          <p:cNvSpPr>
            <a:spLocks noGrp="1"/>
          </p:cNvSpPr>
          <p:nvPr>
            <p:ph idx="1"/>
          </p:nvPr>
        </p:nvSpPr>
        <p:spPr>
          <a:xfrm>
            <a:off x="6421120" y="499833"/>
            <a:ext cx="5100320" cy="5581226"/>
          </a:xfrm>
        </p:spPr>
        <p:txBody>
          <a:bodyPr vert="horz" lIns="91440" tIns="45720" rIns="91440" bIns="45720" rtlCol="0" anchor="ctr">
            <a:normAutofit/>
          </a:bodyPr>
          <a:lstStyle/>
          <a:p>
            <a:pPr marL="0" indent="0">
              <a:buNone/>
            </a:pPr>
            <a:r>
              <a:rPr lang="en-US" sz="2200" dirty="0">
                <a:latin typeface="Helvetica"/>
                <a:cs typeface="Calibri"/>
              </a:rPr>
              <a:t>The data will be used to test the hypotheses in the following way:</a:t>
            </a:r>
          </a:p>
          <a:p>
            <a:pPr marL="0" indent="0">
              <a:buNone/>
            </a:pPr>
            <a:endParaRPr lang="en-US" sz="2200" dirty="0">
              <a:latin typeface="Helvetica"/>
              <a:cs typeface="Calibri"/>
            </a:endParaRPr>
          </a:p>
          <a:p>
            <a:pPr marL="0" marR="0">
              <a:spcBef>
                <a:spcPts val="0"/>
              </a:spcBef>
              <a:spcAft>
                <a:spcPts val="800"/>
              </a:spcAft>
            </a:pPr>
            <a:r>
              <a:rPr lang="en-US" sz="2200" dirty="0">
                <a:effectLst/>
                <a:latin typeface="Times New Roman" panose="02020603050405020304" pitchFamily="18" charset="0"/>
                <a:ea typeface="Calibri" panose="020F0502020204030204" pitchFamily="34" charset="0"/>
                <a:cs typeface="Arial" panose="020B0604020202020204" pitchFamily="34" charset="0"/>
              </a:rPr>
              <a:t>I will use visualizations to show a correlation between Monthly Income, Job level, and </a:t>
            </a:r>
            <a:r>
              <a:rPr lang="en-US" sz="2200" dirty="0" err="1">
                <a:effectLst/>
                <a:latin typeface="Times New Roman" panose="02020603050405020304" pitchFamily="18" charset="0"/>
                <a:ea typeface="Calibri" panose="020F0502020204030204" pitchFamily="34" charset="0"/>
                <a:cs typeface="Arial" panose="020B0604020202020204" pitchFamily="34" charset="0"/>
              </a:rPr>
              <a:t>YearsAtCompany</a:t>
            </a:r>
            <a:r>
              <a:rPr lang="en-US" sz="2200" dirty="0">
                <a:latin typeface="Times New Roman" panose="02020603050405020304" pitchFamily="18" charset="0"/>
                <a:ea typeface="Calibri" panose="020F0502020204030204" pitchFamily="34" charset="0"/>
                <a:cs typeface="Arial" panose="020B0604020202020204" pitchFamily="34" charset="0"/>
              </a:rPr>
              <a:t>.</a:t>
            </a:r>
          </a:p>
          <a:p>
            <a:pPr marL="0" marR="0">
              <a:spcBef>
                <a:spcPts val="0"/>
              </a:spcBef>
              <a:spcAft>
                <a:spcPts val="800"/>
              </a:spcAft>
            </a:pPr>
            <a:r>
              <a:rPr lang="en-US" sz="2200" dirty="0">
                <a:effectLst/>
                <a:latin typeface="Times New Roman" panose="02020603050405020304" pitchFamily="18" charset="0"/>
                <a:ea typeface="Calibri" panose="020F0502020204030204" pitchFamily="34" charset="0"/>
                <a:cs typeface="Arial" panose="020B0604020202020204" pitchFamily="34" charset="0"/>
              </a:rPr>
              <a:t>I’ll use t-tests to test the significant difference between the variables according to my sub-questions and hypotheses.</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0116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FFD62C1-DB5F-7838-4FCC-B905EDB02FF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i="1" kern="1200">
                <a:solidFill>
                  <a:srgbClr val="FFFFFF"/>
                </a:solidFill>
                <a:latin typeface="+mj-lt"/>
                <a:ea typeface="+mj-ea"/>
                <a:cs typeface="+mj-cs"/>
              </a:rPr>
              <a:t>Research Questions &amp; Hypotheses</a:t>
            </a:r>
          </a:p>
        </p:txBody>
      </p:sp>
      <p:pic>
        <p:nvPicPr>
          <p:cNvPr id="37" name="Graphic 36" descr="Questions">
            <a:extLst>
              <a:ext uri="{FF2B5EF4-FFF2-40B4-BE49-F238E27FC236}">
                <a16:creationId xmlns:a16="http://schemas.microsoft.com/office/drawing/2014/main" id="{335874A4-9290-19F5-56DB-FFE3D29D3A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3510" y="467208"/>
            <a:ext cx="5923584" cy="5923584"/>
          </a:xfrm>
          <a:prstGeom prst="rect">
            <a:avLst/>
          </a:prstGeom>
        </p:spPr>
      </p:pic>
    </p:spTree>
    <p:extLst>
      <p:ext uri="{BB962C8B-B14F-4D97-AF65-F5344CB8AC3E}">
        <p14:creationId xmlns:p14="http://schemas.microsoft.com/office/powerpoint/2010/main" val="308650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5FF467-5065-5293-1C0A-F12863031AE3}"/>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Main Research Question</a:t>
            </a:r>
          </a:p>
        </p:txBody>
      </p:sp>
      <p:sp>
        <p:nvSpPr>
          <p:cNvPr id="3" name="Content Placeholder 2">
            <a:extLst>
              <a:ext uri="{FF2B5EF4-FFF2-40B4-BE49-F238E27FC236}">
                <a16:creationId xmlns:a16="http://schemas.microsoft.com/office/drawing/2014/main" id="{AA089893-FB10-9E3A-2622-90F3E624659F}"/>
              </a:ext>
            </a:extLst>
          </p:cNvPr>
          <p:cNvSpPr>
            <a:spLocks noGrp="1"/>
          </p:cNvSpPr>
          <p:nvPr>
            <p:ph idx="1"/>
          </p:nvPr>
        </p:nvSpPr>
        <p:spPr>
          <a:xfrm>
            <a:off x="6503158" y="649480"/>
            <a:ext cx="4862447" cy="4374465"/>
          </a:xfrm>
        </p:spPr>
        <p:txBody>
          <a:bodyPr anchor="ctr">
            <a:normAutofit/>
          </a:bodyPr>
          <a:lstStyle/>
          <a:p>
            <a:pPr marL="0" marR="0" indent="0">
              <a:spcBef>
                <a:spcPts val="600"/>
              </a:spcBef>
              <a:spcAft>
                <a:spcPts val="450"/>
              </a:spcAft>
              <a:buNone/>
            </a:pPr>
            <a:r>
              <a:rPr lang="en-US" sz="32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What factors are making employees stay at the company and not quit their job fast?</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571467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4442</TotalTime>
  <Words>550</Words>
  <Application>Microsoft Macintosh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Grotesque</vt:lpstr>
      <vt:lpstr>Helvetica</vt:lpstr>
      <vt:lpstr>Roboto</vt:lpstr>
      <vt:lpstr>Times New Roman</vt:lpstr>
      <vt:lpstr>Office Theme</vt:lpstr>
      <vt:lpstr> Employees Attrition Analysis</vt:lpstr>
      <vt:lpstr>Background of the problem</vt:lpstr>
      <vt:lpstr>Dataset Sources</vt:lpstr>
      <vt:lpstr>Dataset Exploring</vt:lpstr>
      <vt:lpstr>Dataset Source</vt:lpstr>
      <vt:lpstr>Dataset Fields</vt:lpstr>
      <vt:lpstr>Data Analysis Strategies</vt:lpstr>
      <vt:lpstr>Research Questions &amp; Hypotheses</vt:lpstr>
      <vt:lpstr>Main Research Question</vt:lpstr>
      <vt:lpstr>Sub questions &amp;Hypotheses</vt:lpstr>
      <vt:lpstr>The Analyses – Hypothesis #1</vt:lpstr>
      <vt:lpstr>Continue… analyses – hypothesis #1</vt:lpstr>
      <vt:lpstr>Sub questions &amp;Hypotheses</vt:lpstr>
      <vt:lpstr>The analyses – hypothesis # 2</vt:lpstr>
      <vt:lpstr>Conclusion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Employees Attrition Analysis</dc:title>
  <dc:creator>Hawazin Al Abbasi</dc:creator>
  <cp:lastModifiedBy>NetworkXchange Inc</cp:lastModifiedBy>
  <cp:revision>3</cp:revision>
  <dcterms:created xsi:type="dcterms:W3CDTF">2022-05-13T20:07:11Z</dcterms:created>
  <dcterms:modified xsi:type="dcterms:W3CDTF">2022-06-01T15:59:03Z</dcterms:modified>
</cp:coreProperties>
</file>