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5" r:id="rId4"/>
    <p:sldMasterId id="2147483706" r:id="rId5"/>
    <p:sldMasterId id="2147483707" r:id="rId6"/>
    <p:sldMasterId id="214748370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Open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9e4f17c3_1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719e4f17c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19e4f17c3_1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719e4f17c3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19e4f17c3_1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719e4f17c3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19e4f17c3_1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719e4f17c3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19e4f17c3_1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719e4f17c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19e4f17c3_1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719e4f17c3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19e4f17c3_1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719e4f17c3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19e4f17c3_1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719e4f17c3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9e4f17c3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719e4f17c3_1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25" y="0"/>
            <a:ext cx="90989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630625" y="408675"/>
            <a:ext cx="521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"/>
              <a:buNone/>
              <a:defRPr b="1" i="0" sz="2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5069" y="2077696"/>
            <a:ext cx="3333861" cy="98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762350" y="0"/>
            <a:ext cx="521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0" i="0" sz="2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pic>
        <p:nvPicPr>
          <p:cNvPr id="63" name="Google Shape;6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 showMasterSp="0">
  <p:cSld name="3_Title Slide">
    <p:bg>
      <p:bgPr>
        <a:solidFill>
          <a:srgbClr val="0991A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4119086" y="1566531"/>
            <a:ext cx="1715400" cy="1858500"/>
          </a:xfrm>
          <a:prstGeom prst="parallelogram">
            <a:avLst>
              <a:gd fmla="val 939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809669" y="1293684"/>
            <a:ext cx="366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809669" y="2025206"/>
            <a:ext cx="36696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0991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3" type="body"/>
          </p:nvPr>
        </p:nvSpPr>
        <p:spPr>
          <a:xfrm>
            <a:off x="4856480" y="2756727"/>
            <a:ext cx="3669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4" type="body"/>
          </p:nvPr>
        </p:nvSpPr>
        <p:spPr>
          <a:xfrm>
            <a:off x="4856480" y="3210122"/>
            <a:ext cx="3669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20BBD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-976" y="1082389"/>
            <a:ext cx="7539093" cy="4070450"/>
          </a:xfrm>
          <a:custGeom>
            <a:rect b="b" l="l" r="r" t="t"/>
            <a:pathLst>
              <a:path extrusionOk="0" h="4080652" w="7557988">
                <a:moveTo>
                  <a:pt x="3128559" y="0"/>
                </a:moveTo>
                <a:lnTo>
                  <a:pt x="7557988" y="4072656"/>
                </a:lnTo>
                <a:lnTo>
                  <a:pt x="979" y="4080652"/>
                </a:lnTo>
                <a:cubicBezTo>
                  <a:pt x="-2413" y="3700396"/>
                  <a:pt x="4371" y="3315050"/>
                  <a:pt x="979" y="2934794"/>
                </a:cubicBezTo>
                <a:lnTo>
                  <a:pt x="3128559" y="0"/>
                </a:lnTo>
                <a:close/>
              </a:path>
            </a:pathLst>
          </a:custGeom>
          <a:solidFill>
            <a:srgbClr val="0CBDDA">
              <a:alpha val="6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/>
          <p:nvPr/>
        </p:nvSpPr>
        <p:spPr>
          <a:xfrm rot="10800000">
            <a:off x="6521400" y="-50"/>
            <a:ext cx="2622600" cy="2622600"/>
          </a:xfrm>
          <a:prstGeom prst="rtTriangle">
            <a:avLst/>
          </a:prstGeom>
          <a:solidFill>
            <a:srgbClr val="0991A7">
              <a:alpha val="6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0"/>
          <p:cNvSpPr txBox="1"/>
          <p:nvPr>
            <p:ph type="ctrTitle"/>
          </p:nvPr>
        </p:nvSpPr>
        <p:spPr>
          <a:xfrm>
            <a:off x="311700" y="1485600"/>
            <a:ext cx="85206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aleway"/>
              <a:buChar char="●"/>
              <a:defRPr b="0" i="0" sz="4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aleway"/>
              <a:buChar char="○"/>
              <a:defRPr b="0" i="0" sz="5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aleway"/>
              <a:buChar char="■"/>
              <a:defRPr b="0" i="0" sz="5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aleway"/>
              <a:buChar char="●"/>
              <a:defRPr b="0" i="0" sz="5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aleway"/>
              <a:buChar char="○"/>
              <a:defRPr b="0" i="0" sz="5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aleway"/>
              <a:buChar char="■"/>
              <a:defRPr b="0" i="0" sz="5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aleway"/>
              <a:buChar char="●"/>
              <a:defRPr b="0" i="0" sz="5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aleway"/>
              <a:buChar char="○"/>
              <a:defRPr b="0" i="0" sz="5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aleway"/>
              <a:buChar char="■"/>
              <a:defRPr b="0" i="0" sz="5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0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subTitle"/>
          </p:nvPr>
        </p:nvSpPr>
        <p:spPr>
          <a:xfrm>
            <a:off x="3927300" y="0"/>
            <a:ext cx="5005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"/>
              <a:buNone/>
              <a:defRPr b="1" i="0" sz="2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1"/>
          <p:cNvSpPr txBox="1"/>
          <p:nvPr>
            <p:ph idx="2" type="subTitle"/>
          </p:nvPr>
        </p:nvSpPr>
        <p:spPr>
          <a:xfrm>
            <a:off x="3927300" y="0"/>
            <a:ext cx="5005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"/>
              <a:buNone/>
              <a:defRPr b="1" i="0" sz="2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b="0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2"/>
          <p:cNvSpPr txBox="1"/>
          <p:nvPr>
            <p:ph idx="3" type="subTitle"/>
          </p:nvPr>
        </p:nvSpPr>
        <p:spPr>
          <a:xfrm>
            <a:off x="3927300" y="0"/>
            <a:ext cx="5005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"/>
              <a:buNone/>
              <a:defRPr b="1" i="0" sz="2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●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○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■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●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○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■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●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○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Raleway"/>
              <a:buChar char="■"/>
              <a:defRPr b="0" i="0" sz="4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927300" y="0"/>
            <a:ext cx="5005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"/>
              <a:buNone/>
              <a:defRPr b="1" i="0" sz="2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 showMasterSp="0">
  <p:cSld name="2_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>
            <p:ph idx="2" type="pic"/>
          </p:nvPr>
        </p:nvSpPr>
        <p:spPr>
          <a:xfrm>
            <a:off x="2899689" y="558800"/>
            <a:ext cx="62442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4"/>
          <p:cNvSpPr/>
          <p:nvPr>
            <p:ph idx="3" type="pic"/>
          </p:nvPr>
        </p:nvSpPr>
        <p:spPr>
          <a:xfrm>
            <a:off x="4606739" y="724536"/>
            <a:ext cx="2830200" cy="2829000"/>
          </a:xfrm>
          <a:prstGeom prst="diamond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6" name="Google Shape;1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6_Custom Layout">
  <p:cSld name="46_Custom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CBD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6365" y="-153771"/>
            <a:ext cx="3269660" cy="54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/>
          <p:nvPr>
            <p:ph idx="2" type="pic"/>
          </p:nvPr>
        </p:nvSpPr>
        <p:spPr>
          <a:xfrm>
            <a:off x="3488038" y="1239737"/>
            <a:ext cx="2167800" cy="2664000"/>
          </a:xfrm>
          <a:prstGeom prst="roundRect">
            <a:avLst>
              <a:gd fmla="val 15274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/>
          </a:blip>
          <a:srcRect b="19003" l="14968" r="12404" t="18811"/>
          <a:stretch/>
        </p:blipFill>
        <p:spPr>
          <a:xfrm>
            <a:off x="275307" y="1562366"/>
            <a:ext cx="4870173" cy="2753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/>
          <p:nvPr>
            <p:ph idx="2" type="pic"/>
          </p:nvPr>
        </p:nvSpPr>
        <p:spPr>
          <a:xfrm>
            <a:off x="828675" y="1990897"/>
            <a:ext cx="3452100" cy="167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6"/>
          <p:cNvSpPr/>
          <p:nvPr>
            <p:ph idx="3" type="pic"/>
          </p:nvPr>
        </p:nvSpPr>
        <p:spPr>
          <a:xfrm rot="788004">
            <a:off x="858151" y="1822226"/>
            <a:ext cx="3620294" cy="1440477"/>
          </a:xfrm>
          <a:prstGeom prst="rect">
            <a:avLst/>
          </a:prstGeom>
          <a:solidFill>
            <a:srgbClr val="0991A7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6"/>
          <p:cNvSpPr/>
          <p:nvPr>
            <p:ph idx="4" type="pic"/>
          </p:nvPr>
        </p:nvSpPr>
        <p:spPr>
          <a:xfrm rot="1383948">
            <a:off x="1049943" y="1692866"/>
            <a:ext cx="3620325" cy="1305570"/>
          </a:xfrm>
          <a:prstGeom prst="rect">
            <a:avLst/>
          </a:prstGeom>
          <a:solidFill>
            <a:srgbClr val="0CBDDA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Slide">
  <p:cSld name="8_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2314572"/>
            <a:ext cx="9144000" cy="2362202"/>
          </a:xfrm>
          <a:custGeom>
            <a:rect b="b" l="l" r="r" t="t"/>
            <a:pathLst>
              <a:path extrusionOk="0" h="3149603" w="12192000">
                <a:moveTo>
                  <a:pt x="0" y="952500"/>
                </a:moveTo>
                <a:lnTo>
                  <a:pt x="12192000" y="0"/>
                </a:lnTo>
                <a:lnTo>
                  <a:pt x="12192000" y="3149603"/>
                </a:lnTo>
                <a:lnTo>
                  <a:pt x="0" y="3149603"/>
                </a:lnTo>
                <a:lnTo>
                  <a:pt x="0" y="9525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46000">
                <a:srgbClr val="0CBDDA"/>
              </a:gs>
              <a:gs pos="100000">
                <a:srgbClr val="0CBDDA"/>
              </a:gs>
            </a:gsLst>
            <a:lin ang="509989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 b="0" l="0" r="0" t="30915"/>
          <a:stretch/>
        </p:blipFill>
        <p:spPr>
          <a:xfrm rot="10800000">
            <a:off x="1449067" y="202472"/>
            <a:ext cx="6418583" cy="32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>
            <p:ph idx="2" type="pic"/>
          </p:nvPr>
        </p:nvSpPr>
        <p:spPr>
          <a:xfrm>
            <a:off x="2347591" y="848320"/>
            <a:ext cx="4617600" cy="245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7"/>
          <p:cNvSpPr/>
          <p:nvPr/>
        </p:nvSpPr>
        <p:spPr>
          <a:xfrm>
            <a:off x="0" y="2781298"/>
            <a:ext cx="9144000" cy="2362202"/>
          </a:xfrm>
          <a:custGeom>
            <a:rect b="b" l="l" r="r" t="t"/>
            <a:pathLst>
              <a:path extrusionOk="0" h="3149603" w="12192000">
                <a:moveTo>
                  <a:pt x="0" y="952500"/>
                </a:moveTo>
                <a:lnTo>
                  <a:pt x="12192000" y="0"/>
                </a:lnTo>
                <a:lnTo>
                  <a:pt x="12192000" y="3149603"/>
                </a:lnTo>
                <a:lnTo>
                  <a:pt x="0" y="3149603"/>
                </a:lnTo>
                <a:lnTo>
                  <a:pt x="0" y="952500"/>
                </a:lnTo>
                <a:close/>
              </a:path>
            </a:pathLst>
          </a:custGeom>
          <a:solidFill>
            <a:srgbClr val="0991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7_Custom Layout">
  <p:cSld name="47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4922" y="1414715"/>
            <a:ext cx="2916818" cy="33990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/>
          <p:nvPr>
            <p:ph idx="2" type="pic"/>
          </p:nvPr>
        </p:nvSpPr>
        <p:spPr>
          <a:xfrm>
            <a:off x="802855" y="1644001"/>
            <a:ext cx="2454300" cy="2688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8"/>
          <p:cNvSpPr/>
          <p:nvPr>
            <p:ph idx="3" type="pic"/>
          </p:nvPr>
        </p:nvSpPr>
        <p:spPr>
          <a:xfrm>
            <a:off x="1200865" y="1162783"/>
            <a:ext cx="2624700" cy="2798400"/>
          </a:xfrm>
          <a:prstGeom prst="rect">
            <a:avLst/>
          </a:prstGeom>
          <a:solidFill>
            <a:srgbClr val="0991A7"/>
          </a:solidFill>
          <a:ln>
            <a:noFill/>
          </a:ln>
          <a:effectLst>
            <a:outerShdw blurRad="546100" sx="103000" rotWithShape="0" algn="tr" dir="8100000" dist="38100" sy="103000">
              <a:srgbClr val="000000">
                <a:alpha val="3019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8"/>
          <p:cNvSpPr/>
          <p:nvPr>
            <p:ph idx="4" type="pic"/>
          </p:nvPr>
        </p:nvSpPr>
        <p:spPr>
          <a:xfrm>
            <a:off x="1519341" y="310239"/>
            <a:ext cx="2892300" cy="3012000"/>
          </a:xfrm>
          <a:prstGeom prst="rect">
            <a:avLst/>
          </a:prstGeom>
          <a:solidFill>
            <a:srgbClr val="0CBDDA"/>
          </a:solidFill>
          <a:ln>
            <a:noFill/>
          </a:ln>
          <a:effectLst>
            <a:outerShdw blurRad="774700" sx="98000" rotWithShape="0" algn="tr" dir="7380000" dist="304800" sy="98000">
              <a:srgbClr val="000000">
                <a:alpha val="3019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>
            <p:ph idx="2" type="pic"/>
          </p:nvPr>
        </p:nvSpPr>
        <p:spPr>
          <a:xfrm>
            <a:off x="426844" y="266720"/>
            <a:ext cx="4267500" cy="4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 showMasterSp="0">
  <p:cSld name="12_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/>
          <p:nvPr>
            <p:ph idx="2" type="pic"/>
          </p:nvPr>
        </p:nvSpPr>
        <p:spPr>
          <a:xfrm>
            <a:off x="0" y="0"/>
            <a:ext cx="2928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0"/>
          <p:cNvSpPr/>
          <p:nvPr>
            <p:ph idx="3" type="pic"/>
          </p:nvPr>
        </p:nvSpPr>
        <p:spPr>
          <a:xfrm>
            <a:off x="6215743" y="0"/>
            <a:ext cx="2928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0"/>
          <p:cNvSpPr/>
          <p:nvPr/>
        </p:nvSpPr>
        <p:spPr>
          <a:xfrm>
            <a:off x="2928257" y="0"/>
            <a:ext cx="3298500" cy="5143500"/>
          </a:xfrm>
          <a:prstGeom prst="rect">
            <a:avLst/>
          </a:prstGeom>
          <a:solidFill>
            <a:srgbClr val="0991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1_Title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928" y="4835322"/>
            <a:ext cx="1004022" cy="2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>
            <p:ph idx="1" type="subTitle"/>
          </p:nvPr>
        </p:nvSpPr>
        <p:spPr>
          <a:xfrm>
            <a:off x="3630625" y="408675"/>
            <a:ext cx="521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"/>
              <a:buNone/>
              <a:defRPr b="1" i="0" sz="2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000"/>
            <a:ext cx="9144002" cy="51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5233" y="4852096"/>
            <a:ext cx="977329" cy="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3"/>
          <p:cNvSpPr txBox="1"/>
          <p:nvPr>
            <p:ph type="title"/>
          </p:nvPr>
        </p:nvSpPr>
        <p:spPr>
          <a:xfrm>
            <a:off x="1883050" y="55853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ank with no footer" showMasterSp="0">
  <p:cSld name="Title blank with no foot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idx="12" type="sldNum"/>
          </p:nvPr>
        </p:nvSpPr>
        <p:spPr>
          <a:xfrm>
            <a:off x="457200" y="474011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5"/>
          <p:cNvSpPr txBox="1"/>
          <p:nvPr>
            <p:ph type="title"/>
          </p:nvPr>
        </p:nvSpPr>
        <p:spPr>
          <a:xfrm>
            <a:off x="586978" y="87475"/>
            <a:ext cx="8126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kipa01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4005" y="4742375"/>
            <a:ext cx="1055300" cy="3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kipa01 with head">
  <p:cSld name="SECTION_HEADER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4005" y="4742375"/>
            <a:ext cx="1055300" cy="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8"/>
          <p:cNvSpPr txBox="1"/>
          <p:nvPr>
            <p:ph type="title"/>
          </p:nvPr>
        </p:nvSpPr>
        <p:spPr>
          <a:xfrm>
            <a:off x="0" y="1058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20BBD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6" name="Google Shape;18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kipa01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4005" y="4742375"/>
            <a:ext cx="1055300" cy="3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000"/>
            <a:ext cx="9144002" cy="51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5233" y="4852096"/>
            <a:ext cx="977329" cy="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8"/>
          <p:cNvSpPr txBox="1"/>
          <p:nvPr>
            <p:ph type="title"/>
          </p:nvPr>
        </p:nvSpPr>
        <p:spPr>
          <a:xfrm>
            <a:off x="1883050" y="55853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3" name="Google Shape;20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4" name="Google Shape;20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kipa01 with head">
  <p:cSld name="SECTION_HEADER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4005" y="4742375"/>
            <a:ext cx="1055300" cy="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0"/>
          <p:cNvSpPr txBox="1"/>
          <p:nvPr>
            <p:ph type="title"/>
          </p:nvPr>
        </p:nvSpPr>
        <p:spPr>
          <a:xfrm>
            <a:off x="0" y="1058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20BBD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" name="Google Shape;222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3" name="Google Shape;22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" name="Google Shape;22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0" name="Google Shape;230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1" name="Google Shape;231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35" name="Google Shape;23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244" name="Google Shape;244;p6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ank with no footer" showMasterSp="0">
  <p:cSld name="Title blank with no foot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1"/>
          <p:cNvSpPr txBox="1"/>
          <p:nvPr>
            <p:ph idx="12" type="sldNum"/>
          </p:nvPr>
        </p:nvSpPr>
        <p:spPr>
          <a:xfrm>
            <a:off x="457200" y="474011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61"/>
          <p:cNvSpPr txBox="1"/>
          <p:nvPr>
            <p:ph type="title"/>
          </p:nvPr>
        </p:nvSpPr>
        <p:spPr>
          <a:xfrm>
            <a:off x="586978" y="87475"/>
            <a:ext cx="8126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jume.analyes@ekipa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 txBox="1"/>
          <p:nvPr>
            <p:ph idx="1" type="subTitle"/>
          </p:nvPr>
        </p:nvSpPr>
        <p:spPr>
          <a:xfrm>
            <a:off x="4268000" y="730150"/>
            <a:ext cx="451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200">
                <a:solidFill>
                  <a:schemeClr val="lt1"/>
                </a:solidFill>
              </a:rPr>
              <a:t>EKIPA ONLINE TRAINING MODULE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"/>
          <p:cNvSpPr txBox="1"/>
          <p:nvPr>
            <p:ph type="title"/>
          </p:nvPr>
        </p:nvSpPr>
        <p:spPr>
          <a:xfrm>
            <a:off x="1146484" y="66212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MODULE OUTLINE</a:t>
            </a:r>
            <a:endParaRPr sz="2800"/>
          </a:p>
        </p:txBody>
      </p:sp>
      <p:pic>
        <p:nvPicPr>
          <p:cNvPr id="261" name="Google Shape;26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159" y="1308011"/>
            <a:ext cx="2857841" cy="3362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63"/>
          <p:cNvGrpSpPr/>
          <p:nvPr/>
        </p:nvGrpSpPr>
        <p:grpSpPr>
          <a:xfrm>
            <a:off x="3773075" y="1035605"/>
            <a:ext cx="703465" cy="703465"/>
            <a:chOff x="7792836" y="2158323"/>
            <a:chExt cx="703465" cy="703465"/>
          </a:xfrm>
        </p:grpSpPr>
        <p:sp>
          <p:nvSpPr>
            <p:cNvPr id="263" name="Google Shape;263;p63"/>
            <p:cNvSpPr/>
            <p:nvPr/>
          </p:nvSpPr>
          <p:spPr>
            <a:xfrm>
              <a:off x="7792836" y="2158323"/>
              <a:ext cx="703465" cy="7034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3"/>
            <p:cNvSpPr/>
            <p:nvPr/>
          </p:nvSpPr>
          <p:spPr>
            <a:xfrm>
              <a:off x="7959828" y="2330891"/>
              <a:ext cx="384072" cy="355333"/>
            </a:xfrm>
            <a:custGeom>
              <a:rect b="b" l="l" r="r" t="t"/>
              <a:pathLst>
                <a:path extrusionOk="0" h="20476" w="20726">
                  <a:moveTo>
                    <a:pt x="18229" y="14451"/>
                  </a:moveTo>
                  <a:cubicBezTo>
                    <a:pt x="18322" y="11399"/>
                    <a:pt x="17195" y="7066"/>
                    <a:pt x="15908" y="5087"/>
                  </a:cubicBezTo>
                  <a:cubicBezTo>
                    <a:pt x="13235" y="976"/>
                    <a:pt x="7433" y="-216"/>
                    <a:pt x="4930" y="2510"/>
                  </a:cubicBezTo>
                  <a:cubicBezTo>
                    <a:pt x="4466" y="3087"/>
                    <a:pt x="1405" y="0"/>
                    <a:pt x="1405" y="0"/>
                  </a:cubicBezTo>
                  <a:lnTo>
                    <a:pt x="0" y="800"/>
                  </a:lnTo>
                  <a:lnTo>
                    <a:pt x="3490" y="4131"/>
                  </a:lnTo>
                  <a:cubicBezTo>
                    <a:pt x="3490" y="4131"/>
                    <a:pt x="-874" y="11382"/>
                    <a:pt x="8615" y="18853"/>
                  </a:cubicBezTo>
                  <a:cubicBezTo>
                    <a:pt x="11830" y="21384"/>
                    <a:pt x="16399" y="20379"/>
                    <a:pt x="20726" y="19653"/>
                  </a:cubicBezTo>
                  <a:cubicBezTo>
                    <a:pt x="20726" y="19653"/>
                    <a:pt x="18096" y="18774"/>
                    <a:pt x="18229" y="14451"/>
                  </a:cubicBezTo>
                  <a:close/>
                  <a:moveTo>
                    <a:pt x="16454" y="17546"/>
                  </a:moveTo>
                  <a:cubicBezTo>
                    <a:pt x="16424" y="17565"/>
                    <a:pt x="16390" y="17575"/>
                    <a:pt x="16356" y="17575"/>
                  </a:cubicBezTo>
                  <a:cubicBezTo>
                    <a:pt x="16302" y="17575"/>
                    <a:pt x="16248" y="17550"/>
                    <a:pt x="16211" y="17502"/>
                  </a:cubicBezTo>
                  <a:cubicBezTo>
                    <a:pt x="16205" y="17495"/>
                    <a:pt x="13307" y="13705"/>
                    <a:pt x="10534" y="10365"/>
                  </a:cubicBezTo>
                  <a:cubicBezTo>
                    <a:pt x="7399" y="6589"/>
                    <a:pt x="6720" y="5494"/>
                    <a:pt x="6710" y="5479"/>
                  </a:cubicBezTo>
                  <a:cubicBezTo>
                    <a:pt x="6664" y="5405"/>
                    <a:pt x="6670" y="5307"/>
                    <a:pt x="6724" y="5239"/>
                  </a:cubicBezTo>
                  <a:cubicBezTo>
                    <a:pt x="6779" y="5170"/>
                    <a:pt x="6869" y="5150"/>
                    <a:pt x="6945" y="5187"/>
                  </a:cubicBezTo>
                  <a:cubicBezTo>
                    <a:pt x="6958" y="5194"/>
                    <a:pt x="9467" y="6431"/>
                    <a:pt x="11861" y="9099"/>
                  </a:cubicBezTo>
                  <a:cubicBezTo>
                    <a:pt x="14175" y="11687"/>
                    <a:pt x="16520" y="17284"/>
                    <a:pt x="16527" y="17293"/>
                  </a:cubicBezTo>
                  <a:cubicBezTo>
                    <a:pt x="16565" y="17385"/>
                    <a:pt x="16534" y="17493"/>
                    <a:pt x="16454" y="17546"/>
                  </a:cubicBezTo>
                  <a:close/>
                  <a:moveTo>
                    <a:pt x="16454" y="17546"/>
                  </a:move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63"/>
          <p:cNvGrpSpPr/>
          <p:nvPr/>
        </p:nvGrpSpPr>
        <p:grpSpPr>
          <a:xfrm>
            <a:off x="3773075" y="2305201"/>
            <a:ext cx="703465" cy="703465"/>
            <a:chOff x="7792836" y="3427919"/>
            <a:chExt cx="703465" cy="703465"/>
          </a:xfrm>
        </p:grpSpPr>
        <p:sp>
          <p:nvSpPr>
            <p:cNvPr id="266" name="Google Shape;266;p63"/>
            <p:cNvSpPr/>
            <p:nvPr/>
          </p:nvSpPr>
          <p:spPr>
            <a:xfrm>
              <a:off x="7792836" y="3427919"/>
              <a:ext cx="703465" cy="703465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" name="Google Shape;267;p63"/>
            <p:cNvGrpSpPr/>
            <p:nvPr/>
          </p:nvGrpSpPr>
          <p:grpSpPr>
            <a:xfrm>
              <a:off x="7951575" y="3588741"/>
              <a:ext cx="395011" cy="382432"/>
              <a:chOff x="2339977" y="3200401"/>
              <a:chExt cx="249238" cy="241302"/>
            </a:xfrm>
          </p:grpSpPr>
          <p:sp>
            <p:nvSpPr>
              <p:cNvPr id="268" name="Google Shape;268;p63"/>
              <p:cNvSpPr/>
              <p:nvPr/>
            </p:nvSpPr>
            <p:spPr>
              <a:xfrm>
                <a:off x="2428875" y="3297238"/>
                <a:ext cx="28575" cy="25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3"/>
              <p:cNvSpPr/>
              <p:nvPr/>
            </p:nvSpPr>
            <p:spPr>
              <a:xfrm>
                <a:off x="2473325" y="3297238"/>
                <a:ext cx="28575" cy="25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3"/>
              <p:cNvSpPr/>
              <p:nvPr/>
            </p:nvSpPr>
            <p:spPr>
              <a:xfrm>
                <a:off x="2516188" y="3297238"/>
                <a:ext cx="28575" cy="25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3"/>
              <p:cNvSpPr/>
              <p:nvPr/>
            </p:nvSpPr>
            <p:spPr>
              <a:xfrm>
                <a:off x="2428875" y="3338513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63"/>
              <p:cNvSpPr/>
              <p:nvPr/>
            </p:nvSpPr>
            <p:spPr>
              <a:xfrm>
                <a:off x="2473325" y="3338513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63"/>
              <p:cNvSpPr/>
              <p:nvPr/>
            </p:nvSpPr>
            <p:spPr>
              <a:xfrm>
                <a:off x="2516188" y="3338513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63"/>
              <p:cNvSpPr/>
              <p:nvPr/>
            </p:nvSpPr>
            <p:spPr>
              <a:xfrm>
                <a:off x="2428875" y="3378201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63"/>
              <p:cNvSpPr/>
              <p:nvPr/>
            </p:nvSpPr>
            <p:spPr>
              <a:xfrm>
                <a:off x="2386013" y="3338513"/>
                <a:ext cx="25400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3"/>
              <p:cNvSpPr/>
              <p:nvPr/>
            </p:nvSpPr>
            <p:spPr>
              <a:xfrm>
                <a:off x="2386013" y="3378201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3"/>
              <p:cNvSpPr/>
              <p:nvPr/>
            </p:nvSpPr>
            <p:spPr>
              <a:xfrm>
                <a:off x="2473325" y="3378201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3"/>
              <p:cNvSpPr/>
              <p:nvPr/>
            </p:nvSpPr>
            <p:spPr>
              <a:xfrm>
                <a:off x="2516188" y="3378201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3"/>
              <p:cNvSpPr/>
              <p:nvPr/>
            </p:nvSpPr>
            <p:spPr>
              <a:xfrm>
                <a:off x="2339977" y="3217865"/>
                <a:ext cx="249238" cy="223838"/>
              </a:xfrm>
              <a:custGeom>
                <a:rect b="b" l="l" r="r" t="t"/>
                <a:pathLst>
                  <a:path extrusionOk="0" h="141" w="157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63"/>
              <p:cNvSpPr/>
              <p:nvPr/>
            </p:nvSpPr>
            <p:spPr>
              <a:xfrm>
                <a:off x="2387600" y="3200401"/>
                <a:ext cx="20638" cy="349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63"/>
              <p:cNvSpPr/>
              <p:nvPr/>
            </p:nvSpPr>
            <p:spPr>
              <a:xfrm>
                <a:off x="2525713" y="3200401"/>
                <a:ext cx="23813" cy="349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2" name="Google Shape;282;p63"/>
          <p:cNvGrpSpPr/>
          <p:nvPr/>
        </p:nvGrpSpPr>
        <p:grpSpPr>
          <a:xfrm>
            <a:off x="3773075" y="3518484"/>
            <a:ext cx="703465" cy="703465"/>
            <a:chOff x="7792836" y="4641202"/>
            <a:chExt cx="703465" cy="703465"/>
          </a:xfrm>
        </p:grpSpPr>
        <p:sp>
          <p:nvSpPr>
            <p:cNvPr id="283" name="Google Shape;283;p63"/>
            <p:cNvSpPr/>
            <p:nvPr/>
          </p:nvSpPr>
          <p:spPr>
            <a:xfrm>
              <a:off x="7792836" y="4641202"/>
              <a:ext cx="703465" cy="703465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3"/>
            <p:cNvSpPr/>
            <p:nvPr/>
          </p:nvSpPr>
          <p:spPr>
            <a:xfrm>
              <a:off x="7967799" y="4836118"/>
              <a:ext cx="416742" cy="340132"/>
            </a:xfrm>
            <a:custGeom>
              <a:rect b="b" l="l" r="r" t="t"/>
              <a:pathLst>
                <a:path extrusionOk="0" h="312" w="38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63"/>
          <p:cNvGrpSpPr/>
          <p:nvPr/>
        </p:nvGrpSpPr>
        <p:grpSpPr>
          <a:xfrm>
            <a:off x="507429" y="3353271"/>
            <a:ext cx="795977" cy="797059"/>
            <a:chOff x="7642965" y="3537364"/>
            <a:chExt cx="795977" cy="797059"/>
          </a:xfrm>
        </p:grpSpPr>
        <p:sp>
          <p:nvSpPr>
            <p:cNvPr id="286" name="Google Shape;286;p63"/>
            <p:cNvSpPr/>
            <p:nvPr/>
          </p:nvSpPr>
          <p:spPr>
            <a:xfrm>
              <a:off x="7925536" y="3661944"/>
              <a:ext cx="230838" cy="494369"/>
            </a:xfrm>
            <a:custGeom>
              <a:rect b="b" l="l" r="r" t="t"/>
              <a:pathLst>
                <a:path extrusionOk="0" h="21600" w="21600">
                  <a:moveTo>
                    <a:pt x="21600" y="6939"/>
                  </a:moveTo>
                  <a:cubicBezTo>
                    <a:pt x="14400" y="6939"/>
                    <a:pt x="14400" y="6939"/>
                    <a:pt x="14400" y="6939"/>
                  </a:cubicBezTo>
                  <a:cubicBezTo>
                    <a:pt x="14400" y="4701"/>
                    <a:pt x="14400" y="4701"/>
                    <a:pt x="14400" y="4701"/>
                  </a:cubicBezTo>
                  <a:cubicBezTo>
                    <a:pt x="14400" y="3917"/>
                    <a:pt x="15600" y="3693"/>
                    <a:pt x="16320" y="3693"/>
                  </a:cubicBezTo>
                  <a:cubicBezTo>
                    <a:pt x="17280" y="3693"/>
                    <a:pt x="21600" y="3693"/>
                    <a:pt x="21600" y="3693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4400" y="0"/>
                    <a:pt x="14400" y="0"/>
                    <a:pt x="14400" y="0"/>
                  </a:cubicBezTo>
                  <a:cubicBezTo>
                    <a:pt x="6480" y="0"/>
                    <a:pt x="4800" y="2686"/>
                    <a:pt x="4800" y="4477"/>
                  </a:cubicBezTo>
                  <a:cubicBezTo>
                    <a:pt x="4800" y="6939"/>
                    <a:pt x="4800" y="6939"/>
                    <a:pt x="4800" y="6939"/>
                  </a:cubicBezTo>
                  <a:cubicBezTo>
                    <a:pt x="0" y="6939"/>
                    <a:pt x="0" y="6939"/>
                    <a:pt x="0" y="6939"/>
                  </a:cubicBezTo>
                  <a:cubicBezTo>
                    <a:pt x="0" y="10744"/>
                    <a:pt x="0" y="10744"/>
                    <a:pt x="0" y="10744"/>
                  </a:cubicBezTo>
                  <a:cubicBezTo>
                    <a:pt x="4800" y="10744"/>
                    <a:pt x="4800" y="10744"/>
                    <a:pt x="4800" y="10744"/>
                  </a:cubicBezTo>
                  <a:cubicBezTo>
                    <a:pt x="4800" y="15668"/>
                    <a:pt x="4800" y="21600"/>
                    <a:pt x="48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21600"/>
                    <a:pt x="14400" y="15556"/>
                    <a:pt x="14400" y="10744"/>
                  </a:cubicBezTo>
                  <a:cubicBezTo>
                    <a:pt x="20880" y="10744"/>
                    <a:pt x="20880" y="10744"/>
                    <a:pt x="20880" y="10744"/>
                  </a:cubicBezTo>
                  <a:lnTo>
                    <a:pt x="21600" y="6939"/>
                  </a:lnTo>
                  <a:close/>
                  <a:moveTo>
                    <a:pt x="21600" y="6939"/>
                  </a:move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" name="Google Shape;287;p63"/>
            <p:cNvGrpSpPr/>
            <p:nvPr/>
          </p:nvGrpSpPr>
          <p:grpSpPr>
            <a:xfrm>
              <a:off x="7642965" y="3537364"/>
              <a:ext cx="795977" cy="797059"/>
              <a:chOff x="2720353" y="4348356"/>
              <a:chExt cx="1040836" cy="1042251"/>
            </a:xfrm>
          </p:grpSpPr>
          <p:sp>
            <p:nvSpPr>
              <p:cNvPr id="288" name="Google Shape;288;p63"/>
              <p:cNvSpPr/>
              <p:nvPr/>
            </p:nvSpPr>
            <p:spPr>
              <a:xfrm>
                <a:off x="2720353" y="4348356"/>
                <a:ext cx="1040836" cy="1042251"/>
              </a:xfrm>
              <a:custGeom>
                <a:rect b="b" l="l" r="r" t="t"/>
                <a:pathLst>
                  <a:path extrusionOk="0" h="264" w="264">
                    <a:moveTo>
                      <a:pt x="132" y="261"/>
                    </a:moveTo>
                    <a:cubicBezTo>
                      <a:pt x="61" y="261"/>
                      <a:pt x="3" y="203"/>
                      <a:pt x="3" y="132"/>
                    </a:cubicBezTo>
                    <a:cubicBezTo>
                      <a:pt x="3" y="61"/>
                      <a:pt x="61" y="4"/>
                      <a:pt x="132" y="4"/>
                    </a:cubicBezTo>
                    <a:cubicBezTo>
                      <a:pt x="203" y="4"/>
                      <a:pt x="261" y="61"/>
                      <a:pt x="261" y="132"/>
                    </a:cubicBezTo>
                    <a:cubicBezTo>
                      <a:pt x="261" y="203"/>
                      <a:pt x="203" y="261"/>
                      <a:pt x="132" y="261"/>
                    </a:cubicBezTo>
                    <a:moveTo>
                      <a:pt x="132" y="0"/>
                    </a:moveTo>
                    <a:cubicBezTo>
                      <a:pt x="59" y="0"/>
                      <a:pt x="0" y="60"/>
                      <a:pt x="0" y="132"/>
                    </a:cubicBezTo>
                    <a:cubicBezTo>
                      <a:pt x="0" y="205"/>
                      <a:pt x="59" y="264"/>
                      <a:pt x="132" y="264"/>
                    </a:cubicBezTo>
                    <a:cubicBezTo>
                      <a:pt x="205" y="264"/>
                      <a:pt x="264" y="205"/>
                      <a:pt x="264" y="132"/>
                    </a:cubicBezTo>
                    <a:cubicBezTo>
                      <a:pt x="264" y="60"/>
                      <a:pt x="205" y="0"/>
                      <a:pt x="132" y="0"/>
                    </a:cubicBezTo>
                  </a:path>
                </a:pathLst>
              </a:custGeom>
              <a:solidFill>
                <a:srgbClr val="FFCC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63"/>
              <p:cNvSpPr/>
              <p:nvPr/>
            </p:nvSpPr>
            <p:spPr>
              <a:xfrm>
                <a:off x="2846215" y="4475633"/>
                <a:ext cx="789113" cy="791941"/>
              </a:xfrm>
              <a:prstGeom prst="ellipse">
                <a:avLst/>
              </a:prstGeom>
              <a:solidFill>
                <a:srgbClr val="297E9F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63"/>
            <p:cNvGrpSpPr/>
            <p:nvPr/>
          </p:nvGrpSpPr>
          <p:grpSpPr>
            <a:xfrm>
              <a:off x="7876809" y="3792532"/>
              <a:ext cx="346441" cy="333705"/>
              <a:chOff x="4616450" y="1549401"/>
              <a:chExt cx="215900" cy="207963"/>
            </a:xfrm>
          </p:grpSpPr>
          <p:sp>
            <p:nvSpPr>
              <p:cNvPr id="291" name="Google Shape;291;p63"/>
              <p:cNvSpPr/>
              <p:nvPr/>
            </p:nvSpPr>
            <p:spPr>
              <a:xfrm>
                <a:off x="4616450" y="1549401"/>
                <a:ext cx="215900" cy="207963"/>
              </a:xfrm>
              <a:custGeom>
                <a:rect b="b" l="l" r="r" t="t"/>
                <a:pathLst>
                  <a:path extrusionOk="0" h="127" w="133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3"/>
              <p:cNvSpPr/>
              <p:nvPr/>
            </p:nvSpPr>
            <p:spPr>
              <a:xfrm>
                <a:off x="4718050" y="1685926"/>
                <a:ext cx="15875" cy="174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3" name="Google Shape;293;p63"/>
          <p:cNvGrpSpPr/>
          <p:nvPr/>
        </p:nvGrpSpPr>
        <p:grpSpPr>
          <a:xfrm>
            <a:off x="446759" y="2100075"/>
            <a:ext cx="795977" cy="797059"/>
            <a:chOff x="4068765" y="4797189"/>
            <a:chExt cx="795977" cy="797059"/>
          </a:xfrm>
        </p:grpSpPr>
        <p:grpSp>
          <p:nvGrpSpPr>
            <p:cNvPr id="294" name="Google Shape;294;p63"/>
            <p:cNvGrpSpPr/>
            <p:nvPr/>
          </p:nvGrpSpPr>
          <p:grpSpPr>
            <a:xfrm>
              <a:off x="4183495" y="5046725"/>
              <a:ext cx="640385" cy="278756"/>
              <a:chOff x="0" y="0"/>
              <a:chExt cx="424" cy="185"/>
            </a:xfrm>
          </p:grpSpPr>
          <p:sp>
            <p:nvSpPr>
              <p:cNvPr id="295" name="Google Shape;295;p63"/>
              <p:cNvSpPr/>
              <p:nvPr/>
            </p:nvSpPr>
            <p:spPr>
              <a:xfrm>
                <a:off x="0" y="0"/>
                <a:ext cx="189" cy="18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3"/>
              <p:cNvSpPr/>
              <p:nvPr/>
            </p:nvSpPr>
            <p:spPr>
              <a:xfrm>
                <a:off x="237" y="0"/>
                <a:ext cx="187" cy="18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63"/>
            <p:cNvGrpSpPr/>
            <p:nvPr/>
          </p:nvGrpSpPr>
          <p:grpSpPr>
            <a:xfrm>
              <a:off x="4068765" y="4797189"/>
              <a:ext cx="795977" cy="797059"/>
              <a:chOff x="2720353" y="4348356"/>
              <a:chExt cx="1040836" cy="1042251"/>
            </a:xfrm>
          </p:grpSpPr>
          <p:sp>
            <p:nvSpPr>
              <p:cNvPr id="298" name="Google Shape;298;p63"/>
              <p:cNvSpPr/>
              <p:nvPr/>
            </p:nvSpPr>
            <p:spPr>
              <a:xfrm>
                <a:off x="2720353" y="4348356"/>
                <a:ext cx="1040836" cy="1042251"/>
              </a:xfrm>
              <a:custGeom>
                <a:rect b="b" l="l" r="r" t="t"/>
                <a:pathLst>
                  <a:path extrusionOk="0" h="264" w="264">
                    <a:moveTo>
                      <a:pt x="132" y="261"/>
                    </a:moveTo>
                    <a:cubicBezTo>
                      <a:pt x="61" y="261"/>
                      <a:pt x="3" y="203"/>
                      <a:pt x="3" y="132"/>
                    </a:cubicBezTo>
                    <a:cubicBezTo>
                      <a:pt x="3" y="61"/>
                      <a:pt x="61" y="4"/>
                      <a:pt x="132" y="4"/>
                    </a:cubicBezTo>
                    <a:cubicBezTo>
                      <a:pt x="203" y="4"/>
                      <a:pt x="261" y="61"/>
                      <a:pt x="261" y="132"/>
                    </a:cubicBezTo>
                    <a:cubicBezTo>
                      <a:pt x="261" y="203"/>
                      <a:pt x="203" y="261"/>
                      <a:pt x="132" y="261"/>
                    </a:cubicBezTo>
                    <a:moveTo>
                      <a:pt x="132" y="0"/>
                    </a:moveTo>
                    <a:cubicBezTo>
                      <a:pt x="59" y="0"/>
                      <a:pt x="0" y="60"/>
                      <a:pt x="0" y="132"/>
                    </a:cubicBezTo>
                    <a:cubicBezTo>
                      <a:pt x="0" y="205"/>
                      <a:pt x="59" y="264"/>
                      <a:pt x="132" y="264"/>
                    </a:cubicBezTo>
                    <a:cubicBezTo>
                      <a:pt x="205" y="264"/>
                      <a:pt x="264" y="205"/>
                      <a:pt x="264" y="132"/>
                    </a:cubicBezTo>
                    <a:cubicBezTo>
                      <a:pt x="264" y="60"/>
                      <a:pt x="205" y="0"/>
                      <a:pt x="132" y="0"/>
                    </a:cubicBezTo>
                  </a:path>
                </a:pathLst>
              </a:custGeom>
              <a:solidFill>
                <a:srgbClr val="F4FF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3"/>
              <p:cNvSpPr/>
              <p:nvPr/>
            </p:nvSpPr>
            <p:spPr>
              <a:xfrm>
                <a:off x="2846215" y="4475632"/>
                <a:ext cx="789112" cy="791941"/>
              </a:xfrm>
              <a:prstGeom prst="ellipse">
                <a:avLst/>
              </a:prstGeom>
              <a:solidFill>
                <a:srgbClr val="9CBC58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63"/>
            <p:cNvGrpSpPr/>
            <p:nvPr/>
          </p:nvGrpSpPr>
          <p:grpSpPr>
            <a:xfrm>
              <a:off x="4326398" y="5015450"/>
              <a:ext cx="299693" cy="361588"/>
              <a:chOff x="3295150" y="3655878"/>
              <a:chExt cx="292100" cy="352426"/>
            </a:xfrm>
          </p:grpSpPr>
          <p:sp>
            <p:nvSpPr>
              <p:cNvPr id="301" name="Google Shape;301;p63"/>
              <p:cNvSpPr/>
              <p:nvPr/>
            </p:nvSpPr>
            <p:spPr>
              <a:xfrm>
                <a:off x="3339600" y="3700328"/>
                <a:ext cx="203200" cy="192088"/>
              </a:xfrm>
              <a:custGeom>
                <a:rect b="b" l="l" r="r" t="t"/>
                <a:pathLst>
                  <a:path extrusionOk="0" h="78" w="82">
                    <a:moveTo>
                      <a:pt x="56" y="67"/>
                    </a:moveTo>
                    <a:cubicBezTo>
                      <a:pt x="56" y="78"/>
                      <a:pt x="56" y="78"/>
                      <a:pt x="56" y="78"/>
                    </a:cubicBezTo>
                    <a:cubicBezTo>
                      <a:pt x="71" y="72"/>
                      <a:pt x="82" y="57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57"/>
                      <a:pt x="10" y="72"/>
                      <a:pt x="25" y="78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6" y="61"/>
                      <a:pt x="10" y="52"/>
                      <a:pt x="10" y="41"/>
                    </a:cubicBezTo>
                    <a:cubicBezTo>
                      <a:pt x="10" y="23"/>
                      <a:pt x="24" y="10"/>
                      <a:pt x="41" y="10"/>
                    </a:cubicBezTo>
                    <a:cubicBezTo>
                      <a:pt x="58" y="10"/>
                      <a:pt x="72" y="23"/>
                      <a:pt x="72" y="41"/>
                    </a:cubicBezTo>
                    <a:cubicBezTo>
                      <a:pt x="72" y="52"/>
                      <a:pt x="66" y="62"/>
                      <a:pt x="56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3"/>
              <p:cNvSpPr/>
              <p:nvPr/>
            </p:nvSpPr>
            <p:spPr>
              <a:xfrm>
                <a:off x="3295150" y="3655878"/>
                <a:ext cx="292100" cy="284163"/>
              </a:xfrm>
              <a:custGeom>
                <a:rect b="b" l="l" r="r" t="t"/>
                <a:pathLst>
                  <a:path extrusionOk="0" h="115" w="118">
                    <a:moveTo>
                      <a:pt x="59" y="0"/>
                    </a:moveTo>
                    <a:cubicBezTo>
                      <a:pt x="26" y="0"/>
                      <a:pt x="0" y="26"/>
                      <a:pt x="0" y="59"/>
                    </a:cubicBezTo>
                    <a:cubicBezTo>
                      <a:pt x="0" y="85"/>
                      <a:pt x="18" y="108"/>
                      <a:pt x="43" y="115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22" y="100"/>
                      <a:pt x="8" y="81"/>
                      <a:pt x="8" y="59"/>
                    </a:cubicBezTo>
                    <a:cubicBezTo>
                      <a:pt x="8" y="30"/>
                      <a:pt x="31" y="8"/>
                      <a:pt x="59" y="8"/>
                    </a:cubicBezTo>
                    <a:cubicBezTo>
                      <a:pt x="87" y="8"/>
                      <a:pt x="110" y="30"/>
                      <a:pt x="110" y="59"/>
                    </a:cubicBezTo>
                    <a:cubicBezTo>
                      <a:pt x="110" y="81"/>
                      <a:pt x="95" y="100"/>
                      <a:pt x="74" y="107"/>
                    </a:cubicBezTo>
                    <a:cubicBezTo>
                      <a:pt x="74" y="115"/>
                      <a:pt x="74" y="115"/>
                      <a:pt x="74" y="115"/>
                    </a:cubicBezTo>
                    <a:cubicBezTo>
                      <a:pt x="99" y="108"/>
                      <a:pt x="118" y="86"/>
                      <a:pt x="118" y="59"/>
                    </a:cubicBezTo>
                    <a:cubicBezTo>
                      <a:pt x="118" y="26"/>
                      <a:pt x="91" y="0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3"/>
              <p:cNvSpPr/>
              <p:nvPr/>
            </p:nvSpPr>
            <p:spPr>
              <a:xfrm>
                <a:off x="3399925" y="3771766"/>
                <a:ext cx="88900" cy="236538"/>
              </a:xfrm>
              <a:custGeom>
                <a:rect b="b" l="l" r="r" t="t"/>
                <a:pathLst>
                  <a:path extrusionOk="0" h="96" w="36">
                    <a:moveTo>
                      <a:pt x="24" y="82"/>
                    </a:moveTo>
                    <a:cubicBezTo>
                      <a:pt x="24" y="79"/>
                      <a:pt x="24" y="22"/>
                      <a:pt x="24" y="21"/>
                    </a:cubicBezTo>
                    <a:cubicBezTo>
                      <a:pt x="27" y="19"/>
                      <a:pt x="29" y="16"/>
                      <a:pt x="29" y="12"/>
                    </a:cubicBezTo>
                    <a:cubicBezTo>
                      <a:pt x="29" y="5"/>
                      <a:pt x="23" y="0"/>
                      <a:pt x="17" y="0"/>
                    </a:cubicBezTo>
                    <a:cubicBezTo>
                      <a:pt x="10" y="0"/>
                      <a:pt x="5" y="5"/>
                      <a:pt x="5" y="12"/>
                    </a:cubicBezTo>
                    <a:cubicBezTo>
                      <a:pt x="5" y="16"/>
                      <a:pt x="7" y="19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78"/>
                      <a:pt x="10" y="82"/>
                    </a:cubicBezTo>
                    <a:cubicBezTo>
                      <a:pt x="10" y="92"/>
                      <a:pt x="0" y="96"/>
                      <a:pt x="0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96"/>
                      <a:pt x="24" y="92"/>
                      <a:pt x="24" y="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4" name="Google Shape;304;p63"/>
          <p:cNvGrpSpPr/>
          <p:nvPr/>
        </p:nvGrpSpPr>
        <p:grpSpPr>
          <a:xfrm>
            <a:off x="507094" y="937496"/>
            <a:ext cx="795977" cy="797059"/>
            <a:chOff x="4068765" y="3537364"/>
            <a:chExt cx="795977" cy="797059"/>
          </a:xfrm>
        </p:grpSpPr>
        <p:grpSp>
          <p:nvGrpSpPr>
            <p:cNvPr id="305" name="Google Shape;305;p63"/>
            <p:cNvGrpSpPr/>
            <p:nvPr/>
          </p:nvGrpSpPr>
          <p:grpSpPr>
            <a:xfrm>
              <a:off x="4068765" y="3537364"/>
              <a:ext cx="795977" cy="797059"/>
              <a:chOff x="2720353" y="4348356"/>
              <a:chExt cx="1040836" cy="1042251"/>
            </a:xfrm>
          </p:grpSpPr>
          <p:sp>
            <p:nvSpPr>
              <p:cNvPr id="306" name="Google Shape;306;p63"/>
              <p:cNvSpPr/>
              <p:nvPr/>
            </p:nvSpPr>
            <p:spPr>
              <a:xfrm>
                <a:off x="2720353" y="4348356"/>
                <a:ext cx="1040836" cy="1042251"/>
              </a:xfrm>
              <a:custGeom>
                <a:rect b="b" l="l" r="r" t="t"/>
                <a:pathLst>
                  <a:path extrusionOk="0" h="264" w="264">
                    <a:moveTo>
                      <a:pt x="132" y="261"/>
                    </a:moveTo>
                    <a:cubicBezTo>
                      <a:pt x="61" y="261"/>
                      <a:pt x="3" y="203"/>
                      <a:pt x="3" y="132"/>
                    </a:cubicBezTo>
                    <a:cubicBezTo>
                      <a:pt x="3" y="61"/>
                      <a:pt x="61" y="4"/>
                      <a:pt x="132" y="4"/>
                    </a:cubicBezTo>
                    <a:cubicBezTo>
                      <a:pt x="203" y="4"/>
                      <a:pt x="261" y="61"/>
                      <a:pt x="261" y="132"/>
                    </a:cubicBezTo>
                    <a:cubicBezTo>
                      <a:pt x="261" y="203"/>
                      <a:pt x="203" y="261"/>
                      <a:pt x="132" y="261"/>
                    </a:cubicBezTo>
                    <a:moveTo>
                      <a:pt x="132" y="0"/>
                    </a:moveTo>
                    <a:cubicBezTo>
                      <a:pt x="59" y="0"/>
                      <a:pt x="0" y="60"/>
                      <a:pt x="0" y="132"/>
                    </a:cubicBezTo>
                    <a:cubicBezTo>
                      <a:pt x="0" y="205"/>
                      <a:pt x="59" y="264"/>
                      <a:pt x="132" y="264"/>
                    </a:cubicBezTo>
                    <a:cubicBezTo>
                      <a:pt x="205" y="264"/>
                      <a:pt x="264" y="205"/>
                      <a:pt x="264" y="132"/>
                    </a:cubicBezTo>
                    <a:cubicBezTo>
                      <a:pt x="264" y="60"/>
                      <a:pt x="205" y="0"/>
                      <a:pt x="132" y="0"/>
                    </a:cubicBezTo>
                  </a:path>
                </a:pathLst>
              </a:custGeom>
              <a:solidFill>
                <a:srgbClr val="F69C1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3"/>
              <p:cNvSpPr/>
              <p:nvPr/>
            </p:nvSpPr>
            <p:spPr>
              <a:xfrm>
                <a:off x="2846215" y="4475632"/>
                <a:ext cx="789112" cy="791941"/>
              </a:xfrm>
              <a:prstGeom prst="ellipse">
                <a:avLst/>
              </a:prstGeom>
              <a:solidFill>
                <a:srgbClr val="F69C15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63"/>
            <p:cNvGrpSpPr/>
            <p:nvPr/>
          </p:nvGrpSpPr>
          <p:grpSpPr>
            <a:xfrm>
              <a:off x="4302652" y="3772250"/>
              <a:ext cx="328133" cy="317683"/>
              <a:chOff x="2339975" y="3200401"/>
              <a:chExt cx="249238" cy="241301"/>
            </a:xfrm>
          </p:grpSpPr>
          <p:sp>
            <p:nvSpPr>
              <p:cNvPr id="309" name="Google Shape;309;p63"/>
              <p:cNvSpPr/>
              <p:nvPr/>
            </p:nvSpPr>
            <p:spPr>
              <a:xfrm>
                <a:off x="2428875" y="3297238"/>
                <a:ext cx="28575" cy="25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0" name="Google Shape;310;p63"/>
              <p:cNvSpPr/>
              <p:nvPr/>
            </p:nvSpPr>
            <p:spPr>
              <a:xfrm>
                <a:off x="2473325" y="3297238"/>
                <a:ext cx="28575" cy="25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63"/>
              <p:cNvSpPr/>
              <p:nvPr/>
            </p:nvSpPr>
            <p:spPr>
              <a:xfrm>
                <a:off x="2516188" y="3297238"/>
                <a:ext cx="28575" cy="25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63"/>
              <p:cNvSpPr/>
              <p:nvPr/>
            </p:nvSpPr>
            <p:spPr>
              <a:xfrm>
                <a:off x="2428875" y="3338513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63"/>
              <p:cNvSpPr/>
              <p:nvPr/>
            </p:nvSpPr>
            <p:spPr>
              <a:xfrm>
                <a:off x="2473325" y="3338513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4" name="Google Shape;314;p63"/>
              <p:cNvSpPr/>
              <p:nvPr/>
            </p:nvSpPr>
            <p:spPr>
              <a:xfrm>
                <a:off x="2516188" y="3338513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5" name="Google Shape;315;p63"/>
              <p:cNvSpPr/>
              <p:nvPr/>
            </p:nvSpPr>
            <p:spPr>
              <a:xfrm>
                <a:off x="2428875" y="3378201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63"/>
              <p:cNvSpPr/>
              <p:nvPr/>
            </p:nvSpPr>
            <p:spPr>
              <a:xfrm>
                <a:off x="2386013" y="3338513"/>
                <a:ext cx="25400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63"/>
              <p:cNvSpPr/>
              <p:nvPr/>
            </p:nvSpPr>
            <p:spPr>
              <a:xfrm>
                <a:off x="2386013" y="3378201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63"/>
              <p:cNvSpPr/>
              <p:nvPr/>
            </p:nvSpPr>
            <p:spPr>
              <a:xfrm>
                <a:off x="2473325" y="3378201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9" name="Google Shape;319;p63"/>
              <p:cNvSpPr/>
              <p:nvPr/>
            </p:nvSpPr>
            <p:spPr>
              <a:xfrm>
                <a:off x="2516188" y="3378201"/>
                <a:ext cx="28575" cy="238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63"/>
              <p:cNvSpPr/>
              <p:nvPr/>
            </p:nvSpPr>
            <p:spPr>
              <a:xfrm>
                <a:off x="2339975" y="3217864"/>
                <a:ext cx="249238" cy="223838"/>
              </a:xfrm>
              <a:custGeom>
                <a:rect b="b" l="l" r="r" t="t"/>
                <a:pathLst>
                  <a:path extrusionOk="0" h="141" w="157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63"/>
              <p:cNvSpPr/>
              <p:nvPr/>
            </p:nvSpPr>
            <p:spPr>
              <a:xfrm>
                <a:off x="2387600" y="3200401"/>
                <a:ext cx="20638" cy="349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63"/>
              <p:cNvSpPr/>
              <p:nvPr/>
            </p:nvSpPr>
            <p:spPr>
              <a:xfrm>
                <a:off x="2525713" y="3200401"/>
                <a:ext cx="23813" cy="349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23" name="Google Shape;323;p63"/>
          <p:cNvSpPr txBox="1"/>
          <p:nvPr/>
        </p:nvSpPr>
        <p:spPr>
          <a:xfrm>
            <a:off x="1361937" y="864605"/>
            <a:ext cx="10791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SESSION 1</a:t>
            </a:r>
            <a:endParaRPr/>
          </a:p>
        </p:txBody>
      </p:sp>
      <p:sp>
        <p:nvSpPr>
          <p:cNvPr id="324" name="Google Shape;324;p63"/>
          <p:cNvSpPr txBox="1"/>
          <p:nvPr/>
        </p:nvSpPr>
        <p:spPr>
          <a:xfrm>
            <a:off x="1338989" y="1997424"/>
            <a:ext cx="10919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SESSION 2</a:t>
            </a:r>
            <a:endParaRPr/>
          </a:p>
        </p:txBody>
      </p:sp>
      <p:sp>
        <p:nvSpPr>
          <p:cNvPr id="325" name="Google Shape;325;p63"/>
          <p:cNvSpPr txBox="1"/>
          <p:nvPr/>
        </p:nvSpPr>
        <p:spPr>
          <a:xfrm>
            <a:off x="1352133" y="3296717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SESSION 3</a:t>
            </a:r>
            <a:endParaRPr/>
          </a:p>
        </p:txBody>
      </p:sp>
      <p:sp>
        <p:nvSpPr>
          <p:cNvPr id="326" name="Google Shape;326;p63"/>
          <p:cNvSpPr txBox="1"/>
          <p:nvPr/>
        </p:nvSpPr>
        <p:spPr>
          <a:xfrm>
            <a:off x="4648370" y="864580"/>
            <a:ext cx="11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SESSION 4</a:t>
            </a:r>
            <a:endParaRPr/>
          </a:p>
        </p:txBody>
      </p:sp>
      <p:sp>
        <p:nvSpPr>
          <p:cNvPr id="327" name="Google Shape;327;p63"/>
          <p:cNvSpPr txBox="1"/>
          <p:nvPr/>
        </p:nvSpPr>
        <p:spPr>
          <a:xfrm>
            <a:off x="4674052" y="2181212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SESSION 5</a:t>
            </a:r>
            <a:endParaRPr/>
          </a:p>
        </p:txBody>
      </p:sp>
      <p:sp>
        <p:nvSpPr>
          <p:cNvPr id="328" name="Google Shape;328;p63"/>
          <p:cNvSpPr txBox="1"/>
          <p:nvPr/>
        </p:nvSpPr>
        <p:spPr>
          <a:xfrm>
            <a:off x="4695618" y="3351856"/>
            <a:ext cx="10999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SESSION 6</a:t>
            </a:r>
            <a:endParaRPr/>
          </a:p>
        </p:txBody>
      </p:sp>
      <p:sp>
        <p:nvSpPr>
          <p:cNvPr id="329" name="Google Shape;329;p63"/>
          <p:cNvSpPr txBox="1"/>
          <p:nvPr/>
        </p:nvSpPr>
        <p:spPr>
          <a:xfrm>
            <a:off x="1372032" y="1157737"/>
            <a:ext cx="1439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Agile?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Agile Manifesto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Agile vs Waterfall</a:t>
            </a:r>
            <a:endParaRPr/>
          </a:p>
        </p:txBody>
      </p:sp>
      <p:sp>
        <p:nvSpPr>
          <p:cNvPr id="330" name="Google Shape;330;p63"/>
          <p:cNvSpPr txBox="1"/>
          <p:nvPr/>
        </p:nvSpPr>
        <p:spPr>
          <a:xfrm>
            <a:off x="1316905" y="2268276"/>
            <a:ext cx="13596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Scrum Overview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Scrum Event</a:t>
            </a:r>
            <a:endParaRPr/>
          </a:p>
        </p:txBody>
      </p:sp>
      <p:sp>
        <p:nvSpPr>
          <p:cNvPr id="331" name="Google Shape;331;p63"/>
          <p:cNvSpPr txBox="1"/>
          <p:nvPr/>
        </p:nvSpPr>
        <p:spPr>
          <a:xfrm>
            <a:off x="4695620" y="3731546"/>
            <a:ext cx="228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Certification Preparation ISM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Certification Preparation ISPO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3"/>
          <p:cNvSpPr txBox="1"/>
          <p:nvPr/>
        </p:nvSpPr>
        <p:spPr>
          <a:xfrm>
            <a:off x="4621469" y="1152407"/>
            <a:ext cx="1678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Product Vision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Cust Journey Canvas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User Persona</a:t>
            </a:r>
            <a:endParaRPr/>
          </a:p>
        </p:txBody>
      </p:sp>
      <p:sp>
        <p:nvSpPr>
          <p:cNvPr id="333" name="Google Shape;333;p63"/>
          <p:cNvSpPr txBox="1"/>
          <p:nvPr/>
        </p:nvSpPr>
        <p:spPr>
          <a:xfrm>
            <a:off x="1345580" y="3546885"/>
            <a:ext cx="1460656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Scrum Roles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Artifacts Scrum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Definition of Done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Burndown Chart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3"/>
          <p:cNvSpPr txBox="1"/>
          <p:nvPr/>
        </p:nvSpPr>
        <p:spPr>
          <a:xfrm>
            <a:off x="4679800" y="2462478"/>
            <a:ext cx="20988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Epic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User Stories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Simulation with Jira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4"/>
          <p:cNvSpPr txBox="1"/>
          <p:nvPr/>
        </p:nvSpPr>
        <p:spPr>
          <a:xfrm>
            <a:off x="287266" y="1396476"/>
            <a:ext cx="2318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LEARNING OUTCOMES :</a:t>
            </a:r>
            <a:endParaRPr/>
          </a:p>
        </p:txBody>
      </p:sp>
      <p:sp>
        <p:nvSpPr>
          <p:cNvPr id="340" name="Google Shape;340;p64"/>
          <p:cNvSpPr txBox="1"/>
          <p:nvPr/>
        </p:nvSpPr>
        <p:spPr>
          <a:xfrm>
            <a:off x="311240" y="2344300"/>
            <a:ext cx="2723361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TOOLS &amp; EXERCISES: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Idea Board </a:t>
            </a:r>
            <a:r>
              <a:rPr b="0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Learning Backlog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Pro-Cons Agile vs Waterfall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Quizzez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Slido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QnA* (both slido &amp; direct questions)</a:t>
            </a:r>
            <a:endParaRPr/>
          </a:p>
        </p:txBody>
      </p:sp>
      <p:sp>
        <p:nvSpPr>
          <p:cNvPr id="341" name="Google Shape;341;p64"/>
          <p:cNvSpPr txBox="1"/>
          <p:nvPr/>
        </p:nvSpPr>
        <p:spPr>
          <a:xfrm>
            <a:off x="287275" y="578025"/>
            <a:ext cx="4881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TRAINER : </a:t>
            </a: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Agile Coach Team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DURATION</a:t>
            </a: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: 120 Minutes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2" name="Google Shape;342;p64"/>
          <p:cNvSpPr txBox="1"/>
          <p:nvPr/>
        </p:nvSpPr>
        <p:spPr>
          <a:xfrm>
            <a:off x="311241" y="4196004"/>
            <a:ext cx="1518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HOMEWORK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Read Scrum Guide</a:t>
            </a:r>
            <a:endParaRPr/>
          </a:p>
        </p:txBody>
      </p:sp>
      <p:sp>
        <p:nvSpPr>
          <p:cNvPr id="343" name="Google Shape;343;p64"/>
          <p:cNvSpPr txBox="1"/>
          <p:nvPr/>
        </p:nvSpPr>
        <p:spPr>
          <a:xfrm>
            <a:off x="5955624" y="1378240"/>
            <a:ext cx="9444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/>
          </a:p>
        </p:txBody>
      </p:sp>
      <p:sp>
        <p:nvSpPr>
          <p:cNvPr id="344" name="Google Shape;344;p64"/>
          <p:cNvSpPr txBox="1"/>
          <p:nvPr/>
        </p:nvSpPr>
        <p:spPr>
          <a:xfrm>
            <a:off x="5814808" y="1585288"/>
            <a:ext cx="3214341" cy="310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Opening (5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Learning Backlogs  (5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Pre-test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Agile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Agile Manifesto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 (15 menit)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Agile vs Waterfall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Pro-Cons Agile vs Waterfall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 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Closing (5 minutes)</a:t>
            </a:r>
            <a:endParaRPr/>
          </a:p>
        </p:txBody>
      </p:sp>
      <p:sp>
        <p:nvSpPr>
          <p:cNvPr id="345" name="Google Shape;345;p64"/>
          <p:cNvSpPr txBox="1"/>
          <p:nvPr/>
        </p:nvSpPr>
        <p:spPr>
          <a:xfrm>
            <a:off x="287266" y="1710511"/>
            <a:ext cx="4345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 agile mindset &amp; ways of working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 facts &amp; myths of agile vs waterfall</a:t>
            </a:r>
            <a:endParaRPr/>
          </a:p>
        </p:txBody>
      </p:sp>
      <p:sp>
        <p:nvSpPr>
          <p:cNvPr id="346" name="Google Shape;346;p64"/>
          <p:cNvSpPr txBox="1"/>
          <p:nvPr>
            <p:ph type="title"/>
          </p:nvPr>
        </p:nvSpPr>
        <p:spPr>
          <a:xfrm>
            <a:off x="1146484" y="66212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MODULE 1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"/>
          <p:cNvSpPr txBox="1"/>
          <p:nvPr/>
        </p:nvSpPr>
        <p:spPr>
          <a:xfrm>
            <a:off x="287266" y="1396476"/>
            <a:ext cx="2318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LEARNING OUTCOMES :</a:t>
            </a:r>
            <a:endParaRPr/>
          </a:p>
        </p:txBody>
      </p:sp>
      <p:sp>
        <p:nvSpPr>
          <p:cNvPr id="352" name="Google Shape;352;p65"/>
          <p:cNvSpPr txBox="1"/>
          <p:nvPr/>
        </p:nvSpPr>
        <p:spPr>
          <a:xfrm>
            <a:off x="311241" y="2344300"/>
            <a:ext cx="2627644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TOOLS &amp; EXERCISES: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Idea Board </a:t>
            </a:r>
            <a:r>
              <a:rPr b="0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Retrospective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Quizzez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Slido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QnA* (both slido &amp; direct question)</a:t>
            </a:r>
            <a:endParaRPr/>
          </a:p>
        </p:txBody>
      </p:sp>
      <p:sp>
        <p:nvSpPr>
          <p:cNvPr id="353" name="Google Shape;353;p65"/>
          <p:cNvSpPr txBox="1"/>
          <p:nvPr/>
        </p:nvSpPr>
        <p:spPr>
          <a:xfrm>
            <a:off x="287275" y="578025"/>
            <a:ext cx="4439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TRAINER : </a:t>
            </a:r>
            <a:r>
              <a:rPr b="1" i="0" lang="en" sz="1400" u="none" cap="none" strike="noStrike">
                <a:latin typeface="Raleway"/>
                <a:ea typeface="Raleway"/>
                <a:cs typeface="Raleway"/>
                <a:sym typeface="Raleway"/>
              </a:rPr>
              <a:t>Agile Coach Team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DURATION</a:t>
            </a: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i="0" lang="en" sz="1400" u="none" cap="none" strike="noStrike">
                <a:latin typeface="Raleway"/>
                <a:ea typeface="Raleway"/>
                <a:cs typeface="Raleway"/>
                <a:sym typeface="Raleway"/>
              </a:rPr>
              <a:t>120 Minutes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" name="Google Shape;354;p65"/>
          <p:cNvSpPr txBox="1"/>
          <p:nvPr/>
        </p:nvSpPr>
        <p:spPr>
          <a:xfrm>
            <a:off x="311241" y="4196004"/>
            <a:ext cx="2246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HOMEWORK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Read Scrum Roles &amp; Artefact</a:t>
            </a:r>
            <a:endParaRPr/>
          </a:p>
        </p:txBody>
      </p:sp>
      <p:sp>
        <p:nvSpPr>
          <p:cNvPr id="355" name="Google Shape;355;p65"/>
          <p:cNvSpPr txBox="1"/>
          <p:nvPr/>
        </p:nvSpPr>
        <p:spPr>
          <a:xfrm>
            <a:off x="5995817" y="855726"/>
            <a:ext cx="9444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/>
          </a:p>
        </p:txBody>
      </p:sp>
      <p:sp>
        <p:nvSpPr>
          <p:cNvPr id="356" name="Google Shape;356;p65"/>
          <p:cNvSpPr txBox="1"/>
          <p:nvPr/>
        </p:nvSpPr>
        <p:spPr>
          <a:xfrm>
            <a:off x="5377706" y="1163503"/>
            <a:ext cx="2959465" cy="366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Opening ( 2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Pre-test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Scrum Definition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Scrum Overview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Sprint &amp; Sprint Planning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Daily Scrum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 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Sprint Review (5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Sprint Retrospective (10)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 (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Closing (3 minutes)</a:t>
            </a:r>
            <a:endParaRPr/>
          </a:p>
        </p:txBody>
      </p:sp>
      <p:sp>
        <p:nvSpPr>
          <p:cNvPr id="357" name="Google Shape;357;p65"/>
          <p:cNvSpPr txBox="1"/>
          <p:nvPr/>
        </p:nvSpPr>
        <p:spPr>
          <a:xfrm>
            <a:off x="236160" y="1704253"/>
            <a:ext cx="4345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  Scrum Basic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 Scrum Events</a:t>
            </a:r>
            <a:endParaRPr/>
          </a:p>
        </p:txBody>
      </p:sp>
      <p:sp>
        <p:nvSpPr>
          <p:cNvPr id="358" name="Google Shape;358;p65"/>
          <p:cNvSpPr txBox="1"/>
          <p:nvPr>
            <p:ph type="title"/>
          </p:nvPr>
        </p:nvSpPr>
        <p:spPr>
          <a:xfrm>
            <a:off x="1146484" y="66212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MODULE 2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/>
        </p:nvSpPr>
        <p:spPr>
          <a:xfrm>
            <a:off x="287266" y="1396476"/>
            <a:ext cx="2318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LEARNING OUTCOMES :</a:t>
            </a:r>
            <a:endParaRPr/>
          </a:p>
        </p:txBody>
      </p:sp>
      <p:sp>
        <p:nvSpPr>
          <p:cNvPr id="364" name="Google Shape;364;p66"/>
          <p:cNvSpPr txBox="1"/>
          <p:nvPr/>
        </p:nvSpPr>
        <p:spPr>
          <a:xfrm>
            <a:off x="311240" y="2344300"/>
            <a:ext cx="2723361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TOOLS &amp; EXERCISES: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Jira/trello </a:t>
            </a:r>
            <a:r>
              <a:rPr b="0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Product Backlog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Sprint Backlog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Quizzez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Slido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QnA* (both slido &amp; direct questions)</a:t>
            </a:r>
            <a:endParaRPr/>
          </a:p>
        </p:txBody>
      </p:sp>
      <p:sp>
        <p:nvSpPr>
          <p:cNvPr id="365" name="Google Shape;365;p66"/>
          <p:cNvSpPr txBox="1"/>
          <p:nvPr/>
        </p:nvSpPr>
        <p:spPr>
          <a:xfrm>
            <a:off x="287266" y="578022"/>
            <a:ext cx="26276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TRAINER : </a:t>
            </a: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Agile Coach Team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DURATION</a:t>
            </a: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: 120 Minutes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6" name="Google Shape;366;p66"/>
          <p:cNvSpPr txBox="1"/>
          <p:nvPr/>
        </p:nvSpPr>
        <p:spPr>
          <a:xfrm>
            <a:off x="311241" y="4196004"/>
            <a:ext cx="1518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HOMEWORK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Read Scrum Guide</a:t>
            </a:r>
            <a:endParaRPr/>
          </a:p>
        </p:txBody>
      </p:sp>
      <p:sp>
        <p:nvSpPr>
          <p:cNvPr id="367" name="Google Shape;367;p66"/>
          <p:cNvSpPr txBox="1"/>
          <p:nvPr/>
        </p:nvSpPr>
        <p:spPr>
          <a:xfrm>
            <a:off x="6076204" y="747298"/>
            <a:ext cx="9444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/>
          </a:p>
        </p:txBody>
      </p:sp>
      <p:sp>
        <p:nvSpPr>
          <p:cNvPr id="368" name="Google Shape;368;p66"/>
          <p:cNvSpPr txBox="1"/>
          <p:nvPr/>
        </p:nvSpPr>
        <p:spPr>
          <a:xfrm>
            <a:off x="5834904" y="972339"/>
            <a:ext cx="2696572" cy="3937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Opening (2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Pre-test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Product Owner 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Scrum Master 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Development Team ( 5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 (15 menit)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Product Backlog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Sprint Backlog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Increment (10 minutes)-40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Definition of Done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&amp; Burndown Chart (10 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 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Closing (3 minutes)</a:t>
            </a:r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287266" y="1710511"/>
            <a:ext cx="4345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 scrum roles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 scrum artifacts</a:t>
            </a:r>
            <a:endParaRPr/>
          </a:p>
        </p:txBody>
      </p:sp>
      <p:sp>
        <p:nvSpPr>
          <p:cNvPr id="370" name="Google Shape;370;p66"/>
          <p:cNvSpPr txBox="1"/>
          <p:nvPr>
            <p:ph type="title"/>
          </p:nvPr>
        </p:nvSpPr>
        <p:spPr>
          <a:xfrm>
            <a:off x="1146484" y="66212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MODULE 3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/>
        </p:nvSpPr>
        <p:spPr>
          <a:xfrm>
            <a:off x="287266" y="1396476"/>
            <a:ext cx="2318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LEARNING OUTCOMES :</a:t>
            </a:r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311240" y="2344300"/>
            <a:ext cx="2723361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TOOLS &amp; EXERCISES: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Idea Board/Canvanizer </a:t>
            </a:r>
            <a:r>
              <a:rPr b="0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 Vision Ideation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Userbitapp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Persona</a:t>
            </a: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Quizzez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Pre-test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Slido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QnA* (both slido &amp; direct questions)</a:t>
            </a:r>
            <a:endParaRPr/>
          </a:p>
        </p:txBody>
      </p:sp>
      <p:sp>
        <p:nvSpPr>
          <p:cNvPr id="377" name="Google Shape;377;p67"/>
          <p:cNvSpPr txBox="1"/>
          <p:nvPr/>
        </p:nvSpPr>
        <p:spPr>
          <a:xfrm>
            <a:off x="287282" y="578025"/>
            <a:ext cx="4714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TRAINER : </a:t>
            </a: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Agile Coach Team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DURATION</a:t>
            </a: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120 Minutes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8" name="Google Shape;378;p67"/>
          <p:cNvSpPr txBox="1"/>
          <p:nvPr/>
        </p:nvSpPr>
        <p:spPr>
          <a:xfrm>
            <a:off x="311240" y="4415165"/>
            <a:ext cx="3368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HOMEWORK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Read </a:t>
            </a: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Product Owner Book by Roman Pichler</a:t>
            </a:r>
            <a:endParaRPr b="0" i="0" sz="12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9" name="Google Shape;379;p67"/>
          <p:cNvSpPr txBox="1"/>
          <p:nvPr/>
        </p:nvSpPr>
        <p:spPr>
          <a:xfrm>
            <a:off x="5955624" y="1378240"/>
            <a:ext cx="9444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/>
          </a:p>
        </p:txBody>
      </p:sp>
      <p:sp>
        <p:nvSpPr>
          <p:cNvPr id="380" name="Google Shape;380;p67"/>
          <p:cNvSpPr txBox="1"/>
          <p:nvPr/>
        </p:nvSpPr>
        <p:spPr>
          <a:xfrm>
            <a:off x="5814808" y="1585288"/>
            <a:ext cx="3209533" cy="2829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Opening (2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Pre-test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Basic Product Management (10 minutes)</a:t>
            </a:r>
            <a:endParaRPr b="0" i="0" sz="12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Product Vision</a:t>
            </a: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Goal Oriented</a:t>
            </a: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QnA (10 menit)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Persona </a:t>
            </a: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QnA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 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Closing (3 minutes)</a:t>
            </a:r>
            <a:endParaRPr/>
          </a:p>
        </p:txBody>
      </p:sp>
      <p:sp>
        <p:nvSpPr>
          <p:cNvPr id="381" name="Google Shape;381;p67"/>
          <p:cNvSpPr txBox="1"/>
          <p:nvPr/>
        </p:nvSpPr>
        <p:spPr>
          <a:xfrm>
            <a:off x="287266" y="1710511"/>
            <a:ext cx="4345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Able to create product vision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Understand goal oriented product roadmap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Understand user persona</a:t>
            </a:r>
            <a:endParaRPr b="0" i="0" sz="12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2" name="Google Shape;382;p67"/>
          <p:cNvSpPr txBox="1"/>
          <p:nvPr>
            <p:ph type="title"/>
          </p:nvPr>
        </p:nvSpPr>
        <p:spPr>
          <a:xfrm>
            <a:off x="1146484" y="66212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MODULE 4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/>
        </p:nvSpPr>
        <p:spPr>
          <a:xfrm>
            <a:off x="287266" y="1396476"/>
            <a:ext cx="2318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LEARNING OUTCOMES :</a:t>
            </a:r>
            <a:endParaRPr/>
          </a:p>
        </p:txBody>
      </p:sp>
      <p:sp>
        <p:nvSpPr>
          <p:cNvPr id="388" name="Google Shape;388;p68"/>
          <p:cNvSpPr txBox="1"/>
          <p:nvPr/>
        </p:nvSpPr>
        <p:spPr>
          <a:xfrm>
            <a:off x="311240" y="2344300"/>
            <a:ext cx="2723361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TOOLS &amp; EXERCISES: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Jira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Simulation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Quizzez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Slido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QnA* (both slido &amp; direct questions)</a:t>
            </a:r>
            <a:endParaRPr/>
          </a:p>
        </p:txBody>
      </p:sp>
      <p:sp>
        <p:nvSpPr>
          <p:cNvPr id="389" name="Google Shape;389;p68"/>
          <p:cNvSpPr txBox="1"/>
          <p:nvPr/>
        </p:nvSpPr>
        <p:spPr>
          <a:xfrm>
            <a:off x="287278" y="578025"/>
            <a:ext cx="3416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TRAINER : </a:t>
            </a: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Agile Coach Team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DURATION</a:t>
            </a: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: 120 Minutes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0" name="Google Shape;390;p68"/>
          <p:cNvSpPr txBox="1"/>
          <p:nvPr/>
        </p:nvSpPr>
        <p:spPr>
          <a:xfrm>
            <a:off x="311241" y="4196004"/>
            <a:ext cx="1518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HOMEWORK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Read Scrum Guide</a:t>
            </a:r>
            <a:endParaRPr/>
          </a:p>
        </p:txBody>
      </p:sp>
      <p:sp>
        <p:nvSpPr>
          <p:cNvPr id="391" name="Google Shape;391;p68"/>
          <p:cNvSpPr txBox="1"/>
          <p:nvPr/>
        </p:nvSpPr>
        <p:spPr>
          <a:xfrm>
            <a:off x="6121422" y="489553"/>
            <a:ext cx="9444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/>
          </a:p>
        </p:txBody>
      </p:sp>
      <p:sp>
        <p:nvSpPr>
          <p:cNvPr id="392" name="Google Shape;392;p68"/>
          <p:cNvSpPr txBox="1"/>
          <p:nvPr/>
        </p:nvSpPr>
        <p:spPr>
          <a:xfrm>
            <a:off x="5649133" y="643441"/>
            <a:ext cx="3494867" cy="4214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Opening (2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Pre-test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Epic &amp; User stories ( 10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Acceptence Criteria ( 5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 (15 menit)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Setup Jira (5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Basic Jira feature ( 15minutes)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Sprint Plan Simulation with Jira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Daily Scrum Simulation (5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Sprint Review Simulation (5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Sprint Retro Simulation (1o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Velocity and Burndown Chart (5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QnA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 Test (10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Closing (3 minutes)</a:t>
            </a:r>
            <a:endParaRPr/>
          </a:p>
        </p:txBody>
      </p:sp>
      <p:sp>
        <p:nvSpPr>
          <p:cNvPr id="393" name="Google Shape;393;p68"/>
          <p:cNvSpPr txBox="1"/>
          <p:nvPr/>
        </p:nvSpPr>
        <p:spPr>
          <a:xfrm>
            <a:off x="226087" y="1769868"/>
            <a:ext cx="43459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 How to write Epic &amp; User Story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 How to create acceptance criteria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Basic understanding agile tools (Jira)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Google Shape;394;p68"/>
          <p:cNvSpPr txBox="1"/>
          <p:nvPr>
            <p:ph type="title"/>
          </p:nvPr>
        </p:nvSpPr>
        <p:spPr>
          <a:xfrm>
            <a:off x="1146484" y="66212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MODULE 5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/>
        </p:nvSpPr>
        <p:spPr>
          <a:xfrm>
            <a:off x="287266" y="1396476"/>
            <a:ext cx="2318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LEARNING OUTCOMES :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311240" y="2344300"/>
            <a:ext cx="2507323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TOOLS &amp; EXERCISES: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Quizzez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Pre-test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Post-test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Classmakers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ISM Trial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ISPO Trial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Slido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QnA* (both slido &amp; direct questions)</a:t>
            </a:r>
            <a:endParaRPr/>
          </a:p>
        </p:txBody>
      </p:sp>
      <p:sp>
        <p:nvSpPr>
          <p:cNvPr id="401" name="Google Shape;401;p69"/>
          <p:cNvSpPr txBox="1"/>
          <p:nvPr/>
        </p:nvSpPr>
        <p:spPr>
          <a:xfrm>
            <a:off x="287275" y="578025"/>
            <a:ext cx="5713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TRAINER : </a:t>
            </a: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Agile Coach Team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DURATION</a:t>
            </a: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120 Minutes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69"/>
          <p:cNvSpPr txBox="1"/>
          <p:nvPr/>
        </p:nvSpPr>
        <p:spPr>
          <a:xfrm>
            <a:off x="287266" y="4334645"/>
            <a:ext cx="2937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HOMEWORK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Try, ISM Trial, ISPO Trial, Mlpahsin Quiz</a:t>
            </a:r>
            <a:endParaRPr b="0" i="0" sz="12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3" name="Google Shape;403;p69"/>
          <p:cNvSpPr txBox="1"/>
          <p:nvPr/>
        </p:nvSpPr>
        <p:spPr>
          <a:xfrm>
            <a:off x="5955624" y="1378240"/>
            <a:ext cx="9444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A7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/>
          </a:p>
        </p:txBody>
      </p:sp>
      <p:sp>
        <p:nvSpPr>
          <p:cNvPr id="404" name="Google Shape;404;p69"/>
          <p:cNvSpPr txBox="1"/>
          <p:nvPr/>
        </p:nvSpPr>
        <p:spPr>
          <a:xfrm>
            <a:off x="5814808" y="1585288"/>
            <a:ext cx="3151825" cy="2275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Opening (5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Pre-test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ISM questions &amp; answers  (25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QnA (15 menit)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ISPO questions &amp; answers ( 25minutes)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QnA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 Test (15 minutes)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Closing (5 minutes)</a:t>
            </a:r>
            <a:endParaRPr/>
          </a:p>
        </p:txBody>
      </p:sp>
      <p:sp>
        <p:nvSpPr>
          <p:cNvPr id="405" name="Google Shape;405;p69"/>
          <p:cNvSpPr txBox="1"/>
          <p:nvPr/>
        </p:nvSpPr>
        <p:spPr>
          <a:xfrm>
            <a:off x="287266" y="1710511"/>
            <a:ext cx="4345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Being ready to take Scrum </a:t>
            </a: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Master Certification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Being ready to take </a:t>
            </a:r>
            <a:r>
              <a:rPr b="0" i="0" lang="en" sz="12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Product Owner Certification</a:t>
            </a:r>
            <a:endParaRPr b="0" i="0" sz="12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6" name="Google Shape;406;p69"/>
          <p:cNvSpPr txBox="1"/>
          <p:nvPr>
            <p:ph type="title"/>
          </p:nvPr>
        </p:nvSpPr>
        <p:spPr>
          <a:xfrm>
            <a:off x="1146484" y="66212"/>
            <a:ext cx="713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MODULE 6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0"/>
          <p:cNvSpPr txBox="1"/>
          <p:nvPr/>
        </p:nvSpPr>
        <p:spPr>
          <a:xfrm>
            <a:off x="503075" y="3700125"/>
            <a:ext cx="771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>
                <a:solidFill>
                  <a:srgbClr val="20BBD4"/>
                </a:solidFill>
                <a:latin typeface="Raleway"/>
                <a:ea typeface="Raleway"/>
                <a:cs typeface="Raleway"/>
                <a:sym typeface="Raleway"/>
              </a:rPr>
              <a:t>Contact Us: </a:t>
            </a:r>
            <a:endParaRPr b="1">
              <a:solidFill>
                <a:srgbClr val="20BBD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>
                <a:solidFill>
                  <a:srgbClr val="20BBD4"/>
                </a:solidFill>
                <a:latin typeface="Raleway"/>
                <a:ea typeface="Raleway"/>
                <a:cs typeface="Raleway"/>
                <a:sym typeface="Raleway"/>
              </a:rPr>
              <a:t>+6285322550556 (WA) </a:t>
            </a:r>
            <a:endParaRPr b="1">
              <a:solidFill>
                <a:srgbClr val="20BBD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jume.analyes@ekipa.co</a:t>
            </a:r>
            <a:r>
              <a:rPr b="1" lang="en">
                <a:solidFill>
                  <a:srgbClr val="20BBD4"/>
                </a:solidFill>
                <a:latin typeface="Raleway"/>
                <a:ea typeface="Raleway"/>
                <a:cs typeface="Raleway"/>
                <a:sym typeface="Raleway"/>
              </a:rPr>
              <a:t> (Email)</a:t>
            </a:r>
            <a:endParaRPr b="1" i="0" u="none" cap="none" strike="noStrike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kipa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