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2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6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7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4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7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4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1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C205-250B-4568-84D0-38BFB37F438F}" type="datetimeFigureOut">
              <a:rPr lang="de-AT" smtClean="0"/>
              <a:t>28.10.2017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7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easharpa.files.wordpress.com/2016/06/smuos_03_sema_2016_06_11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3d.org/x3d/content/examples/Basic/Networking/NetworkSensorConnectionNodes.html" TargetMode="External"/><Relationship Id="rId2" Type="http://schemas.openxmlformats.org/officeDocument/2006/relationships/hyperlink" Target="http://www.web3d.org/x3d/content/examples/Basic/Networking/NetworkSensorConnectionPrototypes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3d.org/x3d/content/examples/Basic/Network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Simple Multiuser Scenes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3D Web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Experiences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/ </a:t>
            </a:r>
            <a:r>
              <a:rPr lang="de-AT" dirty="0" err="1" smtClean="0"/>
              <a:t>EventStreamSensor</a:t>
            </a:r>
            <a:endParaRPr lang="de-AT" dirty="0" smtClean="0"/>
          </a:p>
          <a:p>
            <a:r>
              <a:rPr lang="de-AT" dirty="0" err="1" smtClean="0"/>
              <a:t>By</a:t>
            </a:r>
            <a:r>
              <a:rPr lang="de-AT" dirty="0" smtClean="0"/>
              <a:t> an </a:t>
            </a:r>
            <a:r>
              <a:rPr lang="de-AT" dirty="0" err="1" smtClean="0"/>
              <a:t>anonymous</a:t>
            </a:r>
            <a:r>
              <a:rPr lang="de-AT" dirty="0" smtClean="0"/>
              <a:t> </a:t>
            </a:r>
            <a:r>
              <a:rPr lang="de-AT" dirty="0" err="1" smtClean="0"/>
              <a:t>member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X3D Community</a:t>
            </a:r>
          </a:p>
          <a:p>
            <a:r>
              <a:rPr lang="de-AT" dirty="0" smtClean="0"/>
              <a:t>x3d-public@web3d.org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79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</a:t>
            </a:r>
            <a:r>
              <a:rPr lang="de-AT" sz="4000" dirty="0"/>
              <a:t>Client Side </a:t>
            </a:r>
            <a:r>
              <a:rPr lang="de-AT" sz="4000" dirty="0" err="1"/>
              <a:t>Calculations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2347545" y="2479431"/>
            <a:ext cx="1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9500819" y="2479431"/>
            <a:ext cx="2" cy="40451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858249" y="1956211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controller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17584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ff_changeRequest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247060" y="3753752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changeRequest_ff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915389" y="4749705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42928" y="46223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set_state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10074238" y="2838899"/>
            <a:ext cx="1364339" cy="1237856"/>
          </a:xfrm>
          <a:prstGeom prst="borderCallout2">
            <a:avLst>
              <a:gd name="adj1" fmla="val 23367"/>
              <a:gd name="adj2" fmla="val 1440"/>
              <a:gd name="adj3" fmla="val 31831"/>
              <a:gd name="adj4" fmla="val -25045"/>
              <a:gd name="adj5" fmla="val 154821"/>
              <a:gd name="adj6" fmla="val -40383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Client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964564" y="5572857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04878" y="5486345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343149" y="558954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298370" y="5412846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33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Client Side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„on top“ </a:t>
            </a:r>
            <a:r>
              <a:rPr lang="de-AT" dirty="0" err="1"/>
              <a:t>of</a:t>
            </a:r>
            <a:r>
              <a:rPr lang="de-AT" dirty="0"/>
              <a:t> X3D</a:t>
            </a:r>
          </a:p>
          <a:p>
            <a:r>
              <a:rPr lang="de-AT" dirty="0" err="1"/>
              <a:t>Very</a:t>
            </a:r>
            <a:r>
              <a:rPr lang="de-AT" dirty="0"/>
              <a:t> flexible </a:t>
            </a:r>
            <a:r>
              <a:rPr lang="de-AT" dirty="0" err="1"/>
              <a:t>and</a:t>
            </a:r>
            <a:r>
              <a:rPr lang="de-AT" dirty="0"/>
              <a:t> extensible</a:t>
            </a:r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– a </a:t>
            </a:r>
            <a:r>
              <a:rPr lang="de-AT" dirty="0" err="1"/>
              <a:t>controller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/</a:t>
            </a:r>
            <a:r>
              <a:rPr lang="de-AT" dirty="0" err="1"/>
              <a:t>maintained</a:t>
            </a:r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traffic</a:t>
            </a:r>
            <a:endParaRPr lang="de-AT" dirty="0"/>
          </a:p>
          <a:p>
            <a:r>
              <a:rPr lang="de-AT" dirty="0"/>
              <a:t>Response </a:t>
            </a:r>
            <a:r>
              <a:rPr lang="de-AT" dirty="0" err="1"/>
              <a:t>times</a:t>
            </a:r>
            <a:r>
              <a:rPr lang="de-AT" dirty="0"/>
              <a:t> (</a:t>
            </a:r>
            <a:r>
              <a:rPr lang="de-AT" dirty="0" err="1"/>
              <a:t>approx</a:t>
            </a:r>
            <a:r>
              <a:rPr lang="de-AT" dirty="0"/>
              <a:t>. double time </a:t>
            </a:r>
            <a:r>
              <a:rPr lang="de-AT" dirty="0" err="1"/>
              <a:t>of</a:t>
            </a:r>
            <a:r>
              <a:rPr lang="de-AT" dirty="0"/>
              <a:t> Server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)</a:t>
            </a:r>
          </a:p>
          <a:p>
            <a:r>
              <a:rPr lang="de-AT" dirty="0"/>
              <a:t>Paper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Extensions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</a:t>
            </a:r>
            <a:r>
              <a:rPr lang="de-AT" dirty="0" err="1"/>
              <a:t>Node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sz="2000" dirty="0"/>
              <a:t>This </a:t>
            </a:r>
            <a:r>
              <a:rPr lang="de-AT" sz="2000" dirty="0" err="1"/>
              <a:t>paper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</a:t>
            </a:r>
            <a:r>
              <a:rPr lang="de-AT" sz="2000" dirty="0" err="1"/>
              <a:t>January</a:t>
            </a:r>
            <a:r>
              <a:rPr lang="de-AT" sz="2000" dirty="0"/>
              <a:t> 2014,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contains</a:t>
            </a:r>
            <a:r>
              <a:rPr lang="de-AT" sz="2000" dirty="0"/>
              <a:t> </a:t>
            </a:r>
            <a:r>
              <a:rPr lang="de-AT" sz="2000" dirty="0" err="1"/>
              <a:t>broken</a:t>
            </a:r>
            <a:r>
              <a:rPr lang="de-AT" sz="2000" dirty="0"/>
              <a:t> links!!!</a:t>
            </a:r>
            <a:br>
              <a:rPr lang="de-AT" sz="2000" dirty="0"/>
            </a:br>
            <a:r>
              <a:rPr lang="de-AT" sz="2000" dirty="0">
                <a:hlinkClick r:id="rId2"/>
              </a:rPr>
              <a:t>https://areasharpa.files.wordpress.com/2016/06/smuos_03_sema_2016_06_11.pdf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7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–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Stream </a:t>
            </a:r>
            <a:r>
              <a:rPr lang="de-AT" dirty="0" err="1"/>
              <a:t>Names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Assuming</a:t>
            </a:r>
            <a:r>
              <a:rPr lang="de-AT" dirty="0"/>
              <a:t>: A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de-AT" dirty="0"/>
          </a:p>
          <a:p>
            <a:r>
              <a:rPr lang="de-AT" dirty="0"/>
              <a:t>Model A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A</a:t>
            </a:r>
          </a:p>
          <a:p>
            <a:r>
              <a:rPr lang="de-AT" dirty="0"/>
              <a:t>Model B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B</a:t>
            </a:r>
          </a:p>
          <a:p>
            <a:r>
              <a:rPr lang="de-AT" dirty="0"/>
              <a:t>Model A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r>
              <a:rPr lang="de-AT" dirty="0"/>
              <a:t>Model B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endParaRPr lang="de-AT" dirty="0"/>
          </a:p>
          <a:p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 The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network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traffic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of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both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cannot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separated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at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receive</a:t>
            </a:r>
            <a:endParaRPr lang="de-AT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 – </a:t>
            </a:r>
            <a:r>
              <a:rPr lang="de-AT" dirty="0" err="1"/>
              <a:t>Meta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Scene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Solution in Detail</a:t>
            </a:r>
          </a:p>
          <a:p>
            <a:pPr lvl="1"/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consists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„</a:t>
            </a:r>
            <a:r>
              <a:rPr lang="de-AT" dirty="0" err="1"/>
              <a:t>frame</a:t>
            </a:r>
            <a:r>
              <a:rPr lang="de-AT" dirty="0"/>
              <a:t>“,</a:t>
            </a:r>
          </a:p>
          <a:p>
            <a:pPr lvl="1"/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modules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streamName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sensor</a:t>
            </a:r>
            <a:r>
              <a:rPr lang="de-AT" dirty="0"/>
              <a:t> must </a:t>
            </a:r>
            <a:r>
              <a:rPr lang="de-AT" dirty="0" err="1"/>
              <a:t>contain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+ &lt;</a:t>
            </a:r>
            <a:r>
              <a:rPr lang="de-AT" dirty="0" err="1"/>
              <a:t>objId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The </a:t>
            </a:r>
            <a:r>
              <a:rPr lang="de-AT" dirty="0" err="1"/>
              <a:t>frame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module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objId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695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Additional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AT" sz="3400" dirty="0" err="1"/>
              <a:t>Of</a:t>
            </a:r>
            <a:r>
              <a:rPr lang="de-AT" sz="3400" dirty="0"/>
              <a:t> </a:t>
            </a:r>
            <a:r>
              <a:rPr lang="de-AT" sz="3400" dirty="0" err="1"/>
              <a:t>related</a:t>
            </a:r>
            <a:r>
              <a:rPr lang="de-AT" sz="3400" dirty="0"/>
              <a:t> </a:t>
            </a:r>
            <a:r>
              <a:rPr lang="de-AT" sz="3400" dirty="0" err="1"/>
              <a:t>interest</a:t>
            </a:r>
            <a:r>
              <a:rPr lang="de-AT" sz="3400" dirty="0"/>
              <a:t> </a:t>
            </a:r>
            <a:r>
              <a:rPr lang="de-AT" sz="3400" dirty="0" err="1"/>
              <a:t>is</a:t>
            </a:r>
            <a:r>
              <a:rPr lang="de-AT" sz="3400" dirty="0"/>
              <a:t> a partial </a:t>
            </a:r>
            <a:r>
              <a:rPr lang="de-AT" sz="3400" dirty="0" err="1"/>
              <a:t>implementation</a:t>
            </a:r>
            <a:r>
              <a:rPr lang="de-AT" sz="3400" dirty="0"/>
              <a:t> at</a:t>
            </a:r>
          </a:p>
          <a:p>
            <a:r>
              <a:rPr lang="de-AT" sz="3400" dirty="0"/>
              <a:t> </a:t>
            </a:r>
          </a:p>
          <a:p>
            <a:r>
              <a:rPr lang="de-AT" sz="3400" dirty="0"/>
              <a:t>	X3D </a:t>
            </a:r>
            <a:r>
              <a:rPr lang="de-AT" sz="3400" dirty="0" err="1"/>
              <a:t>Example</a:t>
            </a:r>
            <a:r>
              <a:rPr lang="de-AT" sz="3400" dirty="0"/>
              <a:t> Archives: Basic, Networking, Network Sensor Connection </a:t>
            </a:r>
            <a:r>
              <a:rPr lang="de-AT" sz="3400" dirty="0" err="1"/>
              <a:t>Prototypes</a:t>
            </a:r>
            <a:endParaRPr lang="de-AT" sz="3400" dirty="0"/>
          </a:p>
          <a:p>
            <a:r>
              <a:rPr lang="de-AT" sz="3400" dirty="0"/>
              <a:t>	</a:t>
            </a:r>
            <a:r>
              <a:rPr lang="de-AT" sz="3400" dirty="0">
                <a:hlinkClick r:id="rId2"/>
              </a:rPr>
              <a:t>http://www.web3d.org/x3d/content/examples/Basic/Networking/NetworkSensorConnectionPrototypesIndex.html</a:t>
            </a:r>
            <a:endParaRPr lang="de-AT" sz="3400" dirty="0"/>
          </a:p>
          <a:p>
            <a:r>
              <a:rPr lang="de-AT" dirty="0"/>
              <a:t> </a:t>
            </a:r>
          </a:p>
          <a:p>
            <a:r>
              <a:rPr lang="de-AT" sz="3500" dirty="0" err="1"/>
              <a:t>which</a:t>
            </a:r>
            <a:r>
              <a:rPr lang="de-AT" sz="3500" dirty="0"/>
              <a:t> </a:t>
            </a:r>
            <a:r>
              <a:rPr lang="de-AT" sz="3500" dirty="0" err="1"/>
              <a:t>includes</a:t>
            </a:r>
            <a:r>
              <a:rPr lang="de-AT" sz="3500" dirty="0"/>
              <a:t> a </a:t>
            </a:r>
            <a:r>
              <a:rPr lang="de-AT" sz="3500" dirty="0" err="1"/>
              <a:t>draft</a:t>
            </a:r>
            <a:r>
              <a:rPr lang="de-AT" sz="3500" dirty="0"/>
              <a:t> X3D </a:t>
            </a:r>
            <a:r>
              <a:rPr lang="de-AT" sz="3500" dirty="0" err="1"/>
              <a:t>Specification</a:t>
            </a:r>
            <a:r>
              <a:rPr lang="de-AT" sz="3500" dirty="0"/>
              <a:t> </a:t>
            </a:r>
            <a:r>
              <a:rPr lang="de-AT" sz="3500" dirty="0" err="1"/>
              <a:t>addition</a:t>
            </a:r>
            <a:endParaRPr lang="de-AT" sz="3500" dirty="0"/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3"/>
              </a:rPr>
              <a:t>http://www.web3d.org/x3d/content/examples/Basic/Networking/NetworkSensorConnectionNodes.html</a:t>
            </a:r>
            <a:endParaRPr lang="de-AT" sz="3500" dirty="0"/>
          </a:p>
          <a:p>
            <a:r>
              <a:rPr lang="de-AT" dirty="0"/>
              <a:t> </a:t>
            </a:r>
          </a:p>
          <a:p>
            <a:r>
              <a:rPr lang="de-AT" sz="3500" dirty="0"/>
              <a:t>Also </a:t>
            </a:r>
            <a:r>
              <a:rPr lang="de-AT" sz="3500" dirty="0" err="1"/>
              <a:t>please</a:t>
            </a:r>
            <a:r>
              <a:rPr lang="de-AT" sz="3500" dirty="0"/>
              <a:t> </a:t>
            </a:r>
            <a:r>
              <a:rPr lang="de-AT" sz="3500" dirty="0" err="1"/>
              <a:t>note</a:t>
            </a:r>
            <a:r>
              <a:rPr lang="de-AT" sz="3500" dirty="0"/>
              <a:t> </a:t>
            </a:r>
            <a:r>
              <a:rPr lang="de-AT" sz="3500" dirty="0" err="1"/>
              <a:t>summary</a:t>
            </a:r>
            <a:r>
              <a:rPr lang="de-AT" sz="3500" dirty="0"/>
              <a:t> </a:t>
            </a:r>
            <a:r>
              <a:rPr lang="de-AT" sz="3500" dirty="0" err="1"/>
              <a:t>of</a:t>
            </a:r>
            <a:r>
              <a:rPr lang="de-AT" sz="3500" dirty="0"/>
              <a:t> </a:t>
            </a:r>
            <a:r>
              <a:rPr lang="de-AT" sz="3500" dirty="0" err="1"/>
              <a:t>status</a:t>
            </a:r>
            <a:r>
              <a:rPr lang="de-AT" sz="3500" dirty="0"/>
              <a:t> on </a:t>
            </a:r>
            <a:r>
              <a:rPr lang="de-AT" sz="3500" dirty="0" err="1"/>
              <a:t>that</a:t>
            </a:r>
            <a:r>
              <a:rPr lang="de-AT" sz="3500" dirty="0"/>
              <a:t> </a:t>
            </a:r>
            <a:r>
              <a:rPr lang="de-AT" sz="3500" dirty="0" err="1"/>
              <a:t>directory</a:t>
            </a:r>
            <a:r>
              <a:rPr lang="de-AT" sz="3500" dirty="0"/>
              <a:t> </a:t>
            </a:r>
            <a:r>
              <a:rPr lang="de-AT" sz="3500" dirty="0" err="1"/>
              <a:t>page</a:t>
            </a:r>
            <a:r>
              <a:rPr lang="de-AT" sz="3500" dirty="0"/>
              <a:t>:</a:t>
            </a:r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4"/>
              </a:rPr>
              <a:t>http://www.web3d.org/x3d/content/examples/Basic/Networking/</a:t>
            </a:r>
            <a:endParaRPr lang="de-AT" dirty="0"/>
          </a:p>
          <a:p>
            <a:r>
              <a:rPr lang="de-AT" dirty="0"/>
              <a:t> </a:t>
            </a:r>
          </a:p>
          <a:p>
            <a:r>
              <a:rPr lang="de-AT" dirty="0"/>
              <a:t>"</a:t>
            </a:r>
            <a:r>
              <a:rPr lang="de-AT" sz="3700" dirty="0"/>
              <a:t>Long-</a:t>
            </a:r>
            <a:r>
              <a:rPr lang="de-AT" sz="3700" dirty="0" err="1"/>
              <a:t>running</a:t>
            </a:r>
            <a:r>
              <a:rPr lang="de-AT" sz="3700" dirty="0"/>
              <a:t> </a:t>
            </a:r>
            <a:r>
              <a:rPr lang="de-AT" sz="3700" dirty="0" err="1"/>
              <a:t>efforts</a:t>
            </a:r>
            <a:r>
              <a:rPr lang="de-AT" sz="3700" dirty="0"/>
              <a:t> </a:t>
            </a:r>
            <a:r>
              <a:rPr lang="de-AT" sz="3700" dirty="0" err="1"/>
              <a:t>have</a:t>
            </a:r>
            <a:r>
              <a:rPr lang="de-AT" sz="3700" dirty="0"/>
              <a:t> </a:t>
            </a:r>
            <a:r>
              <a:rPr lang="de-AT" sz="3700" dirty="0" err="1"/>
              <a:t>attempted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define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build</a:t>
            </a:r>
            <a:r>
              <a:rPr lang="de-AT" sz="3700" dirty="0"/>
              <a:t> a </a:t>
            </a:r>
            <a:r>
              <a:rPr lang="de-AT" sz="3700" dirty="0" err="1"/>
              <a:t>new</a:t>
            </a:r>
            <a:r>
              <a:rPr lang="de-AT" sz="3700" dirty="0"/>
              <a:t> </a:t>
            </a:r>
            <a:r>
              <a:rPr lang="de-AT" sz="3700" dirty="0" err="1"/>
              <a:t>NetworkSensor</a:t>
            </a:r>
            <a:r>
              <a:rPr lang="de-AT" sz="3700" dirty="0"/>
              <a:t> </a:t>
            </a:r>
            <a:r>
              <a:rPr lang="de-AT" sz="3700" dirty="0" err="1"/>
              <a:t>node</a:t>
            </a:r>
            <a:r>
              <a:rPr lang="de-AT" sz="3700" dirty="0"/>
              <a:t> </a:t>
            </a:r>
            <a:r>
              <a:rPr lang="de-AT" sz="3700" dirty="0" err="1"/>
              <a:t>for</a:t>
            </a:r>
            <a:r>
              <a:rPr lang="de-AT" sz="3700" dirty="0"/>
              <a:t> X3D. </a:t>
            </a:r>
            <a:r>
              <a:rPr lang="de-AT" sz="3700" dirty="0" err="1"/>
              <a:t>Although</a:t>
            </a:r>
            <a:r>
              <a:rPr lang="de-AT" sz="3700" dirty="0"/>
              <a:t> </a:t>
            </a:r>
            <a:r>
              <a:rPr lang="de-AT" sz="3700" dirty="0" err="1"/>
              <a:t>useful</a:t>
            </a:r>
            <a:r>
              <a:rPr lang="de-AT" sz="3700" dirty="0"/>
              <a:t> design </a:t>
            </a:r>
            <a:r>
              <a:rPr lang="de-AT" sz="3700" dirty="0" err="1"/>
              <a:t>progress</a:t>
            </a:r>
            <a:r>
              <a:rPr lang="de-AT" sz="3700" dirty="0"/>
              <a:t> was </a:t>
            </a:r>
            <a:r>
              <a:rPr lang="de-AT" sz="3700" dirty="0" err="1"/>
              <a:t>made</a:t>
            </a:r>
            <a:r>
              <a:rPr lang="de-AT" sz="3700" dirty="0"/>
              <a:t> </a:t>
            </a:r>
            <a:r>
              <a:rPr lang="de-AT" sz="3700" dirty="0" err="1"/>
              <a:t>by</a:t>
            </a:r>
            <a:r>
              <a:rPr lang="de-AT" sz="3700" dirty="0"/>
              <a:t> </a:t>
            </a:r>
            <a:r>
              <a:rPr lang="de-AT" sz="3700" dirty="0" err="1"/>
              <a:t>the</a:t>
            </a:r>
            <a:r>
              <a:rPr lang="de-AT" sz="3700" dirty="0"/>
              <a:t> X3D </a:t>
            </a:r>
            <a:r>
              <a:rPr lang="de-AT" sz="3700" dirty="0" err="1"/>
              <a:t>working</a:t>
            </a:r>
            <a:r>
              <a:rPr lang="de-AT" sz="3700" dirty="0"/>
              <a:t> </a:t>
            </a:r>
            <a:r>
              <a:rPr lang="de-AT" sz="3700" dirty="0" err="1"/>
              <a:t>group</a:t>
            </a:r>
            <a:r>
              <a:rPr lang="de-AT" sz="3700" dirty="0"/>
              <a:t>, </a:t>
            </a:r>
            <a:r>
              <a:rPr lang="de-AT" sz="3700" dirty="0" err="1"/>
              <a:t>this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reach</a:t>
            </a:r>
            <a:r>
              <a:rPr lang="de-AT" sz="3700" dirty="0"/>
              <a:t> </a:t>
            </a:r>
            <a:r>
              <a:rPr lang="de-AT" sz="3700" dirty="0" err="1"/>
              <a:t>closure</a:t>
            </a:r>
            <a:r>
              <a:rPr lang="de-AT" sz="3700" dirty="0"/>
              <a:t> </a:t>
            </a:r>
            <a:r>
              <a:rPr lang="de-AT" sz="3700" dirty="0" err="1"/>
              <a:t>because</a:t>
            </a:r>
            <a:r>
              <a:rPr lang="de-AT" sz="3700" dirty="0"/>
              <a:t> </a:t>
            </a:r>
            <a:r>
              <a:rPr lang="de-AT" sz="3700" dirty="0" err="1"/>
              <a:t>author-written</a:t>
            </a:r>
            <a:r>
              <a:rPr lang="de-AT" sz="3700" dirty="0"/>
              <a:t> </a:t>
            </a:r>
            <a:r>
              <a:rPr lang="de-AT" sz="3700" dirty="0" err="1"/>
              <a:t>implementations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appear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possible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X3D </a:t>
            </a:r>
            <a:r>
              <a:rPr lang="de-AT" sz="3700" dirty="0" err="1"/>
              <a:t>prototypes</a:t>
            </a:r>
            <a:r>
              <a:rPr lang="de-AT" sz="3700" dirty="0"/>
              <a:t> </a:t>
            </a:r>
            <a:r>
              <a:rPr lang="de-AT" sz="3700" dirty="0" err="1"/>
              <a:t>encapsulating</a:t>
            </a:r>
            <a:r>
              <a:rPr lang="de-AT" sz="3700" dirty="0"/>
              <a:t> sandbox-</a:t>
            </a:r>
            <a:r>
              <a:rPr lang="de-AT" sz="3700" dirty="0" err="1"/>
              <a:t>restricted</a:t>
            </a:r>
            <a:r>
              <a:rPr lang="de-AT" sz="3700" dirty="0"/>
              <a:t> JavaScript </a:t>
            </a:r>
            <a:r>
              <a:rPr lang="de-AT" sz="3700" dirty="0" err="1"/>
              <a:t>network</a:t>
            </a:r>
            <a:r>
              <a:rPr lang="de-AT" sz="3700" dirty="0"/>
              <a:t> </a:t>
            </a:r>
            <a:r>
              <a:rPr lang="de-AT" sz="3700" dirty="0" err="1"/>
              <a:t>access</a:t>
            </a:r>
            <a:r>
              <a:rPr lang="de-AT" sz="3700" dirty="0"/>
              <a:t> </a:t>
            </a:r>
            <a:r>
              <a:rPr lang="de-AT" sz="3700" dirty="0" err="1"/>
              <a:t>from</a:t>
            </a:r>
            <a:r>
              <a:rPr lang="de-AT" sz="3700" dirty="0"/>
              <a:t> </a:t>
            </a:r>
            <a:r>
              <a:rPr lang="de-AT" sz="3700" dirty="0" err="1"/>
              <a:t>within</a:t>
            </a:r>
            <a:r>
              <a:rPr lang="de-AT" sz="3700" dirty="0"/>
              <a:t> an HTML </a:t>
            </a:r>
            <a:r>
              <a:rPr lang="de-AT" sz="3700" dirty="0" err="1"/>
              <a:t>browser</a:t>
            </a:r>
            <a:r>
              <a:rPr lang="de-AT" sz="3700" dirty="0"/>
              <a:t>. Further </a:t>
            </a:r>
            <a:r>
              <a:rPr lang="de-AT" sz="3700" dirty="0" err="1"/>
              <a:t>implementation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evaluation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might</a:t>
            </a:r>
            <a:r>
              <a:rPr lang="de-AT" sz="3700" dirty="0"/>
              <a:t> </a:t>
            </a:r>
            <a:r>
              <a:rPr lang="de-AT" sz="3700" dirty="0" err="1"/>
              <a:t>someday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pursued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an X3D </a:t>
            </a:r>
            <a:r>
              <a:rPr lang="de-AT" sz="3700" dirty="0" err="1"/>
              <a:t>browser</a:t>
            </a:r>
            <a:r>
              <a:rPr lang="de-AT" sz="3700" dirty="0"/>
              <a:t> </a:t>
            </a:r>
            <a:r>
              <a:rPr lang="de-AT" sz="3700" dirty="0" err="1"/>
              <a:t>implementation</a:t>
            </a:r>
            <a:r>
              <a:rPr lang="de-AT" sz="3700" dirty="0"/>
              <a:t>."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9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Management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This Slide Set</a:t>
            </a:r>
          </a:p>
          <a:p>
            <a:pPr lvl="1"/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X3D v3.3, </a:t>
            </a:r>
            <a:r>
              <a:rPr lang="de-AT" dirty="0" err="1"/>
              <a:t>based</a:t>
            </a:r>
            <a:r>
              <a:rPr lang="de-AT" dirty="0"/>
              <a:t> on BS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BS </a:t>
            </a:r>
            <a:r>
              <a:rPr lang="de-AT" dirty="0" err="1"/>
              <a:t>Collaborate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Bitmanagement </a:t>
            </a:r>
            <a:r>
              <a:rPr lang="de-AT" dirty="0" err="1"/>
              <a:t>Ges.m.b.H</a:t>
            </a:r>
            <a:r>
              <a:rPr lang="de-AT" dirty="0"/>
              <a:t>. in a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environment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an experimental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X3D (</a:t>
            </a:r>
            <a:r>
              <a:rPr lang="de-AT" dirty="0" err="1"/>
              <a:t>SrrTrains</a:t>
            </a:r>
            <a:r>
              <a:rPr lang="de-AT" dirty="0"/>
              <a:t> v0.01)</a:t>
            </a:r>
          </a:p>
          <a:p>
            <a:pPr lvl="1"/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explain</a:t>
            </a:r>
            <a:r>
              <a:rPr lang="de-AT" dirty="0"/>
              <a:t> X3D v3.3 NOR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  <a:p>
            <a:pPr lvl="1"/>
            <a:r>
              <a:rPr lang="de-AT" dirty="0">
                <a:solidFill>
                  <a:srgbClr val="00B050"/>
                </a:solidFill>
              </a:rPr>
              <a:t>Lists </a:t>
            </a:r>
            <a:r>
              <a:rPr lang="de-AT" dirty="0" err="1">
                <a:solidFill>
                  <a:srgbClr val="00B050"/>
                </a:solidFill>
              </a:rPr>
              <a:t>three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known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B050"/>
                </a:solidFill>
              </a:rPr>
              <a:t>Suggests</a:t>
            </a:r>
            <a:r>
              <a:rPr lang="de-AT" dirty="0">
                <a:solidFill>
                  <a:srgbClr val="00B050"/>
                </a:solidFill>
              </a:rPr>
              <a:t> a </a:t>
            </a:r>
            <a:r>
              <a:rPr lang="de-AT" dirty="0" err="1">
                <a:solidFill>
                  <a:srgbClr val="00B050"/>
                </a:solidFill>
              </a:rPr>
              <a:t>fourth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and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explains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required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extensions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70C0"/>
                </a:solidFill>
              </a:rPr>
              <a:t>Explains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problem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collision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stream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names</a:t>
            </a:r>
            <a:r>
              <a:rPr lang="de-AT" dirty="0">
                <a:solidFill>
                  <a:srgbClr val="0070C0"/>
                </a:solidFill>
              </a:rPr>
              <a:t> in a </a:t>
            </a:r>
            <a:r>
              <a:rPr lang="de-AT" dirty="0" err="1">
                <a:solidFill>
                  <a:srgbClr val="0070C0"/>
                </a:solidFill>
              </a:rPr>
              <a:t>scene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that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is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authored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by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several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or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many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authors</a:t>
            </a:r>
            <a:endParaRPr lang="de-AT" dirty="0">
              <a:solidFill>
                <a:srgbClr val="0070C0"/>
              </a:solidFill>
            </a:endParaRP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0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Terms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Web3D Browser – BS </a:t>
            </a:r>
            <a:r>
              <a:rPr lang="de-AT" dirty="0" err="1"/>
              <a:t>Contact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 err="1"/>
              <a:t>Collaboration</a:t>
            </a:r>
            <a:r>
              <a:rPr lang="de-AT" dirty="0"/>
              <a:t> Server (CS) – BS </a:t>
            </a:r>
            <a:r>
              <a:rPr lang="de-AT" dirty="0" err="1"/>
              <a:t>Collaborate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/>
              <a:t>Personal Scene Instance (PSI) –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instance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scene</a:t>
            </a:r>
            <a:endParaRPr lang="de-AT" dirty="0"/>
          </a:p>
          <a:p>
            <a:r>
              <a:rPr lang="de-AT" dirty="0"/>
              <a:t>Simple Multiuser Scene (SMS) –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3D Web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instantiated</a:t>
            </a:r>
            <a:r>
              <a:rPr lang="de-AT" dirty="0"/>
              <a:t> in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PSIs (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session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39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Cases (1) – (4)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(1) Event Distribution</a:t>
            </a:r>
          </a:p>
          <a:p>
            <a:r>
              <a:rPr lang="de-AT" dirty="0"/>
              <a:t>(2) (Re-)Setting States</a:t>
            </a:r>
          </a:p>
          <a:p>
            <a:r>
              <a:rPr lang="de-AT" dirty="0"/>
              <a:t>(3)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Server Side </a:t>
            </a:r>
            <a:r>
              <a:rPr lang="de-AT" dirty="0" err="1"/>
              <a:t>Calculations</a:t>
            </a:r>
            <a:endParaRPr lang="de-AT" dirty="0"/>
          </a:p>
          <a:p>
            <a:r>
              <a:rPr lang="de-AT" dirty="0"/>
              <a:t>(4) (New)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Selfwritten</a:t>
            </a:r>
            <a:r>
              <a:rPr lang="de-AT" dirty="0"/>
              <a:t> Client Side </a:t>
            </a:r>
            <a:r>
              <a:rPr lang="de-AT" dirty="0" err="1"/>
              <a:t>Calculations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3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Event Distribution (e.g. </a:t>
            </a:r>
            <a:r>
              <a:rPr lang="de-AT" dirty="0" err="1"/>
              <a:t>touch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evt_touch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962" y="3839335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51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Setting a State (e.g. </a:t>
            </a:r>
            <a:r>
              <a:rPr lang="de-AT" dirty="0" err="1"/>
              <a:t>position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is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</a:t>
            </a:r>
            <a:r>
              <a:rPr lang="de-AT" dirty="0" err="1"/>
              <a:t>Initializing</a:t>
            </a:r>
            <a:r>
              <a:rPr lang="de-AT" dirty="0"/>
              <a:t> a State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0" y="3371850"/>
            <a:ext cx="8793" cy="24838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95375" y="2841549"/>
            <a:ext cx="223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startup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384092" y="445801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32976" y="450349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69"/>
              <a:gd name="adj6" fmla="val -68309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has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been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915390" y="367762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44744" y="36742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init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70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(3) – </a:t>
            </a:r>
            <a:r>
              <a:rPr lang="de-AT" sz="4000" dirty="0"/>
              <a:t>Server Side </a:t>
            </a:r>
            <a:r>
              <a:rPr lang="de-AT" sz="4000" dirty="0" err="1"/>
              <a:t>Calculations</a:t>
            </a:r>
            <a:r>
              <a:rPr lang="de-AT" sz="4000" dirty="0"/>
              <a:t> (e.g. </a:t>
            </a:r>
            <a:r>
              <a:rPr lang="de-AT" sz="4000" dirty="0" err="1"/>
              <a:t>add</a:t>
            </a:r>
            <a:r>
              <a:rPr lang="de-AT" sz="4000" dirty="0"/>
              <a:t>)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add_position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Server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(3)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Event Distribution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simple</a:t>
            </a:r>
          </a:p>
          <a:p>
            <a:r>
              <a:rPr lang="de-AT" dirty="0"/>
              <a:t>Event Distribution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animations</a:t>
            </a:r>
            <a:endParaRPr lang="de-AT" dirty="0"/>
          </a:p>
          <a:p>
            <a:r>
              <a:rPr lang="de-AT" dirty="0"/>
              <a:t>Setting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„</a:t>
            </a:r>
            <a:r>
              <a:rPr lang="de-AT" dirty="0" err="1"/>
              <a:t>set</a:t>
            </a:r>
            <a:r>
              <a:rPr lang="de-AT" dirty="0"/>
              <a:t>_“ </a:t>
            </a:r>
            <a:r>
              <a:rPr lang="de-AT" dirty="0" err="1"/>
              <a:t>implies</a:t>
            </a:r>
            <a:r>
              <a:rPr lang="de-AT" dirty="0"/>
              <a:t> a „</a:t>
            </a:r>
            <a:r>
              <a:rPr lang="de-AT" dirty="0" err="1"/>
              <a:t>REset</a:t>
            </a:r>
            <a:r>
              <a:rPr lang="de-AT" dirty="0"/>
              <a:t>“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take</a:t>
            </a:r>
            <a:r>
              <a:rPr lang="de-AT" dirty="0"/>
              <a:t> care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 err="1"/>
              <a:t>Changing</a:t>
            </a:r>
            <a:r>
              <a:rPr lang="de-AT" dirty="0"/>
              <a:t>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cares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/</a:t>
            </a:r>
            <a:r>
              <a:rPr lang="de-AT" dirty="0" err="1"/>
              <a:t>enhanced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unless</a:t>
            </a:r>
            <a:r>
              <a:rPr lang="de-AT" dirty="0"/>
              <a:t>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operator</a:t>
            </a:r>
            <a:endParaRPr lang="de-AT" dirty="0"/>
          </a:p>
          <a:p>
            <a:r>
              <a:rPr lang="de-AT" b="1" u="sng" dirty="0">
                <a:solidFill>
                  <a:srgbClr val="FF0000"/>
                </a:solidFill>
              </a:rPr>
              <a:t>Solution </a:t>
            </a:r>
            <a:r>
              <a:rPr lang="de-AT" b="1" u="sng" dirty="0" err="1">
                <a:solidFill>
                  <a:srgbClr val="FF0000"/>
                </a:solidFill>
              </a:rPr>
              <a:t>of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the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Use</a:t>
            </a:r>
            <a:r>
              <a:rPr lang="de-AT" dirty="0"/>
              <a:t> Case (4)</a:t>
            </a:r>
          </a:p>
        </p:txBody>
      </p:sp>
    </p:spTree>
    <p:extLst>
      <p:ext uri="{BB962C8B-B14F-4D97-AF65-F5344CB8AC3E}">
        <p14:creationId xmlns:p14="http://schemas.microsoft.com/office/powerpoint/2010/main" val="8472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Benutzerdefiniert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Simple Multiuser Scenes for the 3D Web</vt:lpstr>
      <vt:lpstr>Management Summary</vt:lpstr>
      <vt:lpstr>Used Terms</vt:lpstr>
      <vt:lpstr>Use Cases (1) – (4) of the Network Sensor</vt:lpstr>
      <vt:lpstr>Use Case (1) – Event Distribution (e.g. touch)</vt:lpstr>
      <vt:lpstr>Use Case (2) – Setting a State (e.g. position)</vt:lpstr>
      <vt:lpstr>Use Case (2) – Initializing a State</vt:lpstr>
      <vt:lpstr>Use Case (3) – Server Side Calculations (e.g. add)</vt:lpstr>
      <vt:lpstr>Use Case (1) – (3) – Assessment</vt:lpstr>
      <vt:lpstr>Use Case (4) – Client Side Calculations</vt:lpstr>
      <vt:lpstr>Use Case (4) – Assessment</vt:lpstr>
      <vt:lpstr>Problem – Collision of Stream Names</vt:lpstr>
      <vt:lpstr>Solution – Meta Structure of the Scene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Christoph</dc:creator>
  <cp:lastModifiedBy>x</cp:lastModifiedBy>
  <cp:revision>30</cp:revision>
  <dcterms:created xsi:type="dcterms:W3CDTF">2017-10-26T18:29:22Z</dcterms:created>
  <dcterms:modified xsi:type="dcterms:W3CDTF">2017-10-28T05:51:54Z</dcterms:modified>
</cp:coreProperties>
</file>