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F0F0F0"/>
    <a:srgbClr val="FFFFFF"/>
    <a:srgbClr val="E9EEF1"/>
    <a:srgbClr val="6F59F5"/>
    <a:srgbClr val="5439F3"/>
    <a:srgbClr val="9867F9"/>
    <a:srgbClr val="1C6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F817C-1F76-49FF-825B-581AE5853D7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010E7-AB94-45C9-B02A-C6C1B63E7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95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010E7-AB94-45C9-B02A-C6C1B63E76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8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BC84-ACF7-FEEE-1FF5-B40298D11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69071-4898-2C82-B9A3-C3EBBA347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122A2-8079-628A-ABD1-15472EB0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05A48-A7D2-BB6D-C7B8-443A0B97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D67A-0863-FF20-C1AE-C1D6286D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6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0565-B340-FDD0-E810-1A276A2E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781DE-E241-9743-8201-A5BEB5963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CA5C-9366-2D19-82F8-6FEB5919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3406F-69E0-F84E-FB18-53977544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4293E-C89C-51BF-C43B-A4AB53F9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8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EE7A3-2611-757F-3104-78DE39538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6F632-90CF-CA20-9353-E3FA40411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67798-CB98-B058-D8EF-B98B3C8A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F6561-69D3-F66C-2ED5-BAEBDBF4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12FAD-C260-A4A5-4945-7436F280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3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0176-EFD1-1D45-34C1-05FECA6F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EA35-572A-756B-4F1E-A5849DFE0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98274-4B2B-7F59-2FFF-ABC77576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69E6C-9622-0C51-86F8-69582387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46EA0-2924-A4A9-6BB2-4E1DFA2F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9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82A8-4B49-246B-C32A-765A99F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633FA-8992-51C5-1B74-95816900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C92A-425D-F68E-4292-BC2BCCE9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96E1-0A38-F40A-17E0-39A61883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8E189-B662-E86B-210E-855D02E5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3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3804-57DD-9FD4-08DF-7C1E8EC1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E3C9-B09B-8B8A-791C-4D330B404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9007-CDE5-23D1-D934-DD0F52697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29A0C-68CE-907D-E38D-A2C982D1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8EE5-F4EB-8C6F-E378-9DB30DFA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F9E6B-8705-C50A-CB47-E00D8B5F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DD11-A8E7-7D71-C7E9-6A7DD034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5F0C5-34B6-3F5E-FAEF-109E96A6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B21F9-5006-9439-26A5-424DAE0B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C1E90-1056-0CE2-D87C-91CE22BEE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8244B-B45A-1083-AFC3-1723CA4F6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42CA2-D7BD-22C0-BC29-6A36024B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1653C-2F1E-0D04-D1C8-5167964D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C1A9B-0A55-AD11-9319-2E49D938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6383-9015-7443-3321-3CDDBEE3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73221-977E-AB44-126D-AF199882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7958-0C6B-CFE5-5F57-47A85CAD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717D4-5A26-CA14-3A56-D19D39DF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4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0DCA3-2B13-D1AE-4617-5885615F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4F059-71BA-4FE9-A98E-F7340FD4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6F7BD-4FAB-7E92-2B08-003A8088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F356-F7D2-264D-CFBF-78351A44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5372-EB62-1C7B-8C61-9DCAD8F34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D9CF1-D160-1E48-097B-8F7369478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F9307-5390-9EFF-0293-3F8A2187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18EA1-8006-F734-DF41-AFDE5930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0D737-4A5E-43F3-AF14-CF3EF8BF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6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1C51-B71F-A0E0-76AE-2C593AE3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73C1F-B355-9A1F-C354-CAE35C398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018AB-04CA-A244-4302-E770D7350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AF69-83F3-5E87-8704-D44E1CB6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DE781-87EC-A000-2B3A-0578FDE7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DDAE6-B5CB-BE14-2F9C-99989123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7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FDCCF-C7D1-B022-CCDE-40410A4F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C9766-A6CB-3CF0-61C8-4AD11C13C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6F66D-A2DF-3CFD-39A6-1DC909A97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99DE5-9C0E-4375-81A5-A8F9BC26778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E8594-F814-5564-165D-434E82A48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3D8EA-3F57-8369-B0CC-EF5AE5F29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006E27-DA20-B969-1E45-F8D3A16D6316}"/>
              </a:ext>
            </a:extLst>
          </p:cNvPr>
          <p:cNvSpPr/>
          <p:nvPr/>
        </p:nvSpPr>
        <p:spPr>
          <a:xfrm>
            <a:off x="6517067" y="304800"/>
            <a:ext cx="5505253" cy="2489200"/>
          </a:xfrm>
          <a:prstGeom prst="roundRect">
            <a:avLst>
              <a:gd name="adj" fmla="val 495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8C64B5-4C55-5C40-CAEB-59A6BA398DC5}"/>
              </a:ext>
            </a:extLst>
          </p:cNvPr>
          <p:cNvSpPr/>
          <p:nvPr/>
        </p:nvSpPr>
        <p:spPr>
          <a:xfrm>
            <a:off x="94266" y="540557"/>
            <a:ext cx="5505254" cy="1729818"/>
          </a:xfrm>
          <a:prstGeom prst="roundRect">
            <a:avLst>
              <a:gd name="adj" fmla="val 495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9ECB99-5DC5-EFCD-37ED-265D0472C8C7}"/>
              </a:ext>
            </a:extLst>
          </p:cNvPr>
          <p:cNvSpPr/>
          <p:nvPr/>
        </p:nvSpPr>
        <p:spPr>
          <a:xfrm>
            <a:off x="169680" y="615529"/>
            <a:ext cx="5505254" cy="1729818"/>
          </a:xfrm>
          <a:prstGeom prst="roundRect">
            <a:avLst>
              <a:gd name="adj" fmla="val 495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1D1AD-7F69-4D25-401A-D073BAF4BD01}"/>
              </a:ext>
            </a:extLst>
          </p:cNvPr>
          <p:cNvSpPr/>
          <p:nvPr/>
        </p:nvSpPr>
        <p:spPr>
          <a:xfrm>
            <a:off x="263949" y="685091"/>
            <a:ext cx="5505254" cy="1729818"/>
          </a:xfrm>
          <a:prstGeom prst="roundRect">
            <a:avLst>
              <a:gd name="adj" fmla="val 495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>
                <a:solidFill>
                  <a:schemeClr val="tx1"/>
                </a:solidFill>
              </a:rPr>
              <a:t>Query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87B628-ADCA-C833-BA83-1AFC62434859}"/>
              </a:ext>
            </a:extLst>
          </p:cNvPr>
          <p:cNvSpPr/>
          <p:nvPr/>
        </p:nvSpPr>
        <p:spPr>
          <a:xfrm>
            <a:off x="405351" y="1114010"/>
            <a:ext cx="5269583" cy="301658"/>
          </a:xfrm>
          <a:prstGeom prst="roundRect">
            <a:avLst>
              <a:gd name="adj" fmla="val 24618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 Request</a:t>
            </a:r>
            <a:r>
              <a:rPr lang="en-US" dirty="0"/>
              <a:t>: IP clause of employment contracts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A60989-BE4E-2FA8-31D5-D240013406F4}"/>
              </a:ext>
            </a:extLst>
          </p:cNvPr>
          <p:cNvSpPr/>
          <p:nvPr/>
        </p:nvSpPr>
        <p:spPr>
          <a:xfrm>
            <a:off x="405351" y="1557070"/>
            <a:ext cx="5269583" cy="301658"/>
          </a:xfrm>
          <a:prstGeom prst="roundRect">
            <a:avLst>
              <a:gd name="adj" fmla="val 24618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Questioning</a:t>
            </a:r>
            <a:r>
              <a:rPr lang="en-US" dirty="0"/>
              <a:t>: Assessment of IP security 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314DB6-A196-71EC-196F-E2780E6B94AD}"/>
              </a:ext>
            </a:extLst>
          </p:cNvPr>
          <p:cNvSpPr/>
          <p:nvPr/>
        </p:nvSpPr>
        <p:spPr>
          <a:xfrm>
            <a:off x="405351" y="2000130"/>
            <a:ext cx="5269583" cy="301658"/>
          </a:xfrm>
          <a:prstGeom prst="roundRect">
            <a:avLst>
              <a:gd name="adj" fmla="val 24618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Parameters</a:t>
            </a:r>
            <a:r>
              <a:rPr lang="en-US" sz="2000" dirty="0"/>
              <a:t>: </a:t>
            </a:r>
            <a:r>
              <a:rPr lang="en-US" sz="2000" i="1" dirty="0"/>
              <a:t>per file, global, semantic weight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F88AC366-83A9-A82B-B0EC-563EB1D78F9B}"/>
              </a:ext>
            </a:extLst>
          </p:cNvPr>
          <p:cNvSpPr/>
          <p:nvPr/>
        </p:nvSpPr>
        <p:spPr>
          <a:xfrm>
            <a:off x="6733884" y="390503"/>
            <a:ext cx="1429728" cy="2333133"/>
          </a:xfrm>
          <a:prstGeom prst="can">
            <a:avLst>
              <a:gd name="adj" fmla="val 24056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/>
              <a:t>Vector DB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6E677F-793C-12FA-BBD0-238C4DF11C63}"/>
              </a:ext>
            </a:extLst>
          </p:cNvPr>
          <p:cNvSpPr/>
          <p:nvPr/>
        </p:nvSpPr>
        <p:spPr>
          <a:xfrm>
            <a:off x="8367735" y="694730"/>
            <a:ext cx="1608054" cy="1761262"/>
          </a:xfrm>
          <a:prstGeom prst="roundRect">
            <a:avLst>
              <a:gd name="adj" fmla="val 495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C433002-FA67-62AC-60CD-59C59E117B6C}"/>
              </a:ext>
            </a:extLst>
          </p:cNvPr>
          <p:cNvSpPr/>
          <p:nvPr/>
        </p:nvSpPr>
        <p:spPr>
          <a:xfrm>
            <a:off x="5830477" y="1379192"/>
            <a:ext cx="1281524" cy="62093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Hybrid Search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6A4E2A-381D-71EB-6C0E-DA11D0F2CE40}"/>
              </a:ext>
            </a:extLst>
          </p:cNvPr>
          <p:cNvSpPr/>
          <p:nvPr/>
        </p:nvSpPr>
        <p:spPr>
          <a:xfrm>
            <a:off x="10230712" y="712968"/>
            <a:ext cx="1608054" cy="1761262"/>
          </a:xfrm>
          <a:prstGeom prst="roundRect">
            <a:avLst>
              <a:gd name="adj" fmla="val 495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FDE33F-8D10-5B90-C696-D3862AE6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149" y="1032002"/>
            <a:ext cx="1275180" cy="11787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D39E86-722A-5C49-777A-A6354913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586" y="737384"/>
            <a:ext cx="600159" cy="7430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1C91BE-71A3-451C-866A-BF4EABFA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621" y="1123213"/>
            <a:ext cx="600159" cy="7430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BE6F5B-B15A-FBD9-7327-E8FDE1A34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610" y="1613400"/>
            <a:ext cx="600159" cy="7430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9FC31D2-F0F8-1D01-A502-BBE666B40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899" y="3097685"/>
            <a:ext cx="8364782" cy="33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7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E0F7F8-7DA2-FBFE-F631-88F4B0E88890}"/>
              </a:ext>
            </a:extLst>
          </p:cNvPr>
          <p:cNvSpPr/>
          <p:nvPr/>
        </p:nvSpPr>
        <p:spPr>
          <a:xfrm>
            <a:off x="7176288" y="185592"/>
            <a:ext cx="4515439" cy="6278252"/>
          </a:xfrm>
          <a:prstGeom prst="roundRect">
            <a:avLst>
              <a:gd name="adj" fmla="val 7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0967EA-B798-7A1A-127C-131D5FEF96FD}"/>
              </a:ext>
            </a:extLst>
          </p:cNvPr>
          <p:cNvSpPr/>
          <p:nvPr/>
        </p:nvSpPr>
        <p:spPr>
          <a:xfrm>
            <a:off x="7074392" y="288533"/>
            <a:ext cx="4515439" cy="6278252"/>
          </a:xfrm>
          <a:prstGeom prst="roundRect">
            <a:avLst>
              <a:gd name="adj" fmla="val 7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20945F-3CEA-CBDA-35B0-C4333255D83C}"/>
              </a:ext>
            </a:extLst>
          </p:cNvPr>
          <p:cNvSpPr/>
          <p:nvPr/>
        </p:nvSpPr>
        <p:spPr>
          <a:xfrm>
            <a:off x="493896" y="2551446"/>
            <a:ext cx="2366129" cy="1729818"/>
          </a:xfrm>
          <a:prstGeom prst="roundRect">
            <a:avLst>
              <a:gd name="adj" fmla="val 495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E67A92-EF07-CE8B-5E35-F1D7E5FF67AB}"/>
              </a:ext>
            </a:extLst>
          </p:cNvPr>
          <p:cNvSpPr/>
          <p:nvPr/>
        </p:nvSpPr>
        <p:spPr>
          <a:xfrm>
            <a:off x="569310" y="2626418"/>
            <a:ext cx="2366129" cy="1729818"/>
          </a:xfrm>
          <a:prstGeom prst="roundRect">
            <a:avLst>
              <a:gd name="adj" fmla="val 495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E0F1E2-7417-85FD-3075-29823B5E6600}"/>
              </a:ext>
            </a:extLst>
          </p:cNvPr>
          <p:cNvSpPr/>
          <p:nvPr/>
        </p:nvSpPr>
        <p:spPr>
          <a:xfrm>
            <a:off x="663579" y="2695980"/>
            <a:ext cx="2366129" cy="1729818"/>
          </a:xfrm>
          <a:prstGeom prst="roundRect">
            <a:avLst>
              <a:gd name="adj" fmla="val 495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>
                <a:solidFill>
                  <a:schemeClr val="tx1"/>
                </a:solidFill>
              </a:rPr>
              <a:t>Audit Queries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EC4183-4EB7-D45D-33E2-9E11375CFCB9}"/>
              </a:ext>
            </a:extLst>
          </p:cNvPr>
          <p:cNvSpPr/>
          <p:nvPr/>
        </p:nvSpPr>
        <p:spPr>
          <a:xfrm>
            <a:off x="804982" y="3124899"/>
            <a:ext cx="2055043" cy="301658"/>
          </a:xfrm>
          <a:prstGeom prst="roundRect">
            <a:avLst>
              <a:gd name="adj" fmla="val 24618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Request</a:t>
            </a:r>
            <a:r>
              <a:rPr lang="en-US" dirty="0"/>
              <a:t>: …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5D4462-9625-970C-DFA8-C84C6C8B35FD}"/>
              </a:ext>
            </a:extLst>
          </p:cNvPr>
          <p:cNvSpPr/>
          <p:nvPr/>
        </p:nvSpPr>
        <p:spPr>
          <a:xfrm>
            <a:off x="804982" y="3567959"/>
            <a:ext cx="2055043" cy="301658"/>
          </a:xfrm>
          <a:prstGeom prst="roundRect">
            <a:avLst>
              <a:gd name="adj" fmla="val 24618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Questioning</a:t>
            </a:r>
            <a:r>
              <a:rPr lang="en-US" dirty="0"/>
              <a:t>: …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ABE9B0-1866-5FF7-D065-B84B0C3A5F3C}"/>
              </a:ext>
            </a:extLst>
          </p:cNvPr>
          <p:cNvSpPr/>
          <p:nvPr/>
        </p:nvSpPr>
        <p:spPr>
          <a:xfrm>
            <a:off x="804982" y="4011019"/>
            <a:ext cx="2055043" cy="301658"/>
          </a:xfrm>
          <a:prstGeom prst="roundRect">
            <a:avLst>
              <a:gd name="adj" fmla="val 24618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Parameters</a:t>
            </a:r>
            <a:r>
              <a:rPr lang="en-US" dirty="0"/>
              <a:t>: </a:t>
            </a:r>
            <a:r>
              <a:rPr lang="en-US" i="1" dirty="0"/>
              <a:t>…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EF76216-A05A-4816-A788-308EF7F4B4C1}"/>
              </a:ext>
            </a:extLst>
          </p:cNvPr>
          <p:cNvSpPr/>
          <p:nvPr/>
        </p:nvSpPr>
        <p:spPr>
          <a:xfrm>
            <a:off x="6981435" y="391474"/>
            <a:ext cx="4515439" cy="6278252"/>
          </a:xfrm>
          <a:prstGeom prst="roundRect">
            <a:avLst>
              <a:gd name="adj" fmla="val 7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9994E8CB-E351-F370-4319-B85778BF643F}"/>
              </a:ext>
            </a:extLst>
          </p:cNvPr>
          <p:cNvSpPr/>
          <p:nvPr/>
        </p:nvSpPr>
        <p:spPr>
          <a:xfrm rot="10800000">
            <a:off x="10092280" y="391474"/>
            <a:ext cx="1404594" cy="1105293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E654D8-7CA4-A106-F1B6-BD9DE3714A2D}"/>
              </a:ext>
            </a:extLst>
          </p:cNvPr>
          <p:cNvCxnSpPr/>
          <p:nvPr/>
        </p:nvCxnSpPr>
        <p:spPr>
          <a:xfrm>
            <a:off x="7274187" y="1147975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7FB910-557C-11A5-C17B-804C8B654013}"/>
              </a:ext>
            </a:extLst>
          </p:cNvPr>
          <p:cNvCxnSpPr/>
          <p:nvPr/>
        </p:nvCxnSpPr>
        <p:spPr>
          <a:xfrm>
            <a:off x="7274187" y="1355364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160124-D2D2-180A-6A6A-A0B1556EF061}"/>
              </a:ext>
            </a:extLst>
          </p:cNvPr>
          <p:cNvCxnSpPr/>
          <p:nvPr/>
        </p:nvCxnSpPr>
        <p:spPr>
          <a:xfrm>
            <a:off x="7274187" y="1572181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25637-B9D3-2932-D842-50107D502FE2}"/>
              </a:ext>
            </a:extLst>
          </p:cNvPr>
          <p:cNvCxnSpPr/>
          <p:nvPr/>
        </p:nvCxnSpPr>
        <p:spPr>
          <a:xfrm>
            <a:off x="7274187" y="1804720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FA2C85-B429-06D9-8A28-07E3AAAF393A}"/>
              </a:ext>
            </a:extLst>
          </p:cNvPr>
          <p:cNvCxnSpPr/>
          <p:nvPr/>
        </p:nvCxnSpPr>
        <p:spPr>
          <a:xfrm>
            <a:off x="7274187" y="2012109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2C1BBE-6009-C3E6-18B6-CC75EB19D4D4}"/>
              </a:ext>
            </a:extLst>
          </p:cNvPr>
          <p:cNvCxnSpPr>
            <a:cxnSpLocks/>
          </p:cNvCxnSpPr>
          <p:nvPr/>
        </p:nvCxnSpPr>
        <p:spPr>
          <a:xfrm>
            <a:off x="7274187" y="2228926"/>
            <a:ext cx="3761295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7E096D-4BFF-63CB-DE92-20DDE5C53306}"/>
              </a:ext>
            </a:extLst>
          </p:cNvPr>
          <p:cNvCxnSpPr>
            <a:cxnSpLocks/>
          </p:cNvCxnSpPr>
          <p:nvPr/>
        </p:nvCxnSpPr>
        <p:spPr>
          <a:xfrm>
            <a:off x="7274187" y="2442600"/>
            <a:ext cx="3761295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FBF714-AE95-EF98-64E1-AC76A632E096}"/>
              </a:ext>
            </a:extLst>
          </p:cNvPr>
          <p:cNvCxnSpPr/>
          <p:nvPr/>
        </p:nvCxnSpPr>
        <p:spPr>
          <a:xfrm>
            <a:off x="7274187" y="2649989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101FF0-DF11-7EDD-F242-4A879604447C}"/>
              </a:ext>
            </a:extLst>
          </p:cNvPr>
          <p:cNvCxnSpPr>
            <a:cxnSpLocks/>
          </p:cNvCxnSpPr>
          <p:nvPr/>
        </p:nvCxnSpPr>
        <p:spPr>
          <a:xfrm>
            <a:off x="7274187" y="2866806"/>
            <a:ext cx="3233394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901680-ED55-B9D7-E729-5C8E36705BCE}"/>
              </a:ext>
            </a:extLst>
          </p:cNvPr>
          <p:cNvCxnSpPr/>
          <p:nvPr/>
        </p:nvCxnSpPr>
        <p:spPr>
          <a:xfrm>
            <a:off x="7274187" y="3099345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830207-3A37-8A6E-251C-4686A1E52A04}"/>
              </a:ext>
            </a:extLst>
          </p:cNvPr>
          <p:cNvCxnSpPr>
            <a:cxnSpLocks/>
          </p:cNvCxnSpPr>
          <p:nvPr/>
        </p:nvCxnSpPr>
        <p:spPr>
          <a:xfrm>
            <a:off x="7274187" y="3306734"/>
            <a:ext cx="3520390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2029E61-D1DD-71EA-1F4F-3B365FD44359}"/>
              </a:ext>
            </a:extLst>
          </p:cNvPr>
          <p:cNvCxnSpPr/>
          <p:nvPr/>
        </p:nvCxnSpPr>
        <p:spPr>
          <a:xfrm>
            <a:off x="7274187" y="3523551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EB0F60-5143-5AB3-9A98-66251257DB72}"/>
              </a:ext>
            </a:extLst>
          </p:cNvPr>
          <p:cNvCxnSpPr/>
          <p:nvPr/>
        </p:nvCxnSpPr>
        <p:spPr>
          <a:xfrm>
            <a:off x="7264760" y="3707353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DEF466-A7E2-A377-347D-514B98B60867}"/>
              </a:ext>
            </a:extLst>
          </p:cNvPr>
          <p:cNvCxnSpPr/>
          <p:nvPr/>
        </p:nvCxnSpPr>
        <p:spPr>
          <a:xfrm>
            <a:off x="7264760" y="3914742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02B70F-CBD1-D1E9-9808-8B1CE92F4FC5}"/>
              </a:ext>
            </a:extLst>
          </p:cNvPr>
          <p:cNvCxnSpPr/>
          <p:nvPr/>
        </p:nvCxnSpPr>
        <p:spPr>
          <a:xfrm>
            <a:off x="7264760" y="4131559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5FBF07-394F-76E6-0FE1-559E4F1219D0}"/>
              </a:ext>
            </a:extLst>
          </p:cNvPr>
          <p:cNvCxnSpPr>
            <a:cxnSpLocks/>
          </p:cNvCxnSpPr>
          <p:nvPr/>
        </p:nvCxnSpPr>
        <p:spPr>
          <a:xfrm flipV="1">
            <a:off x="7264760" y="4348375"/>
            <a:ext cx="3685880" cy="15723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A61F4A-C5F7-EA2D-CFF4-82FCCB017787}"/>
              </a:ext>
            </a:extLst>
          </p:cNvPr>
          <p:cNvCxnSpPr/>
          <p:nvPr/>
        </p:nvCxnSpPr>
        <p:spPr>
          <a:xfrm>
            <a:off x="7264760" y="4571487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B61414-7453-1A22-8DE3-39D3450741A6}"/>
              </a:ext>
            </a:extLst>
          </p:cNvPr>
          <p:cNvCxnSpPr/>
          <p:nvPr/>
        </p:nvCxnSpPr>
        <p:spPr>
          <a:xfrm>
            <a:off x="7264760" y="4788304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E0B710-6742-1F84-E84A-1AB19BDBE3EF}"/>
              </a:ext>
            </a:extLst>
          </p:cNvPr>
          <p:cNvCxnSpPr>
            <a:cxnSpLocks/>
          </p:cNvCxnSpPr>
          <p:nvPr/>
        </p:nvCxnSpPr>
        <p:spPr>
          <a:xfrm>
            <a:off x="7264760" y="5001978"/>
            <a:ext cx="3685880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3D7795-CD90-43BF-3D32-49A73179C87F}"/>
              </a:ext>
            </a:extLst>
          </p:cNvPr>
          <p:cNvCxnSpPr/>
          <p:nvPr/>
        </p:nvCxnSpPr>
        <p:spPr>
          <a:xfrm>
            <a:off x="7264760" y="5209367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11A5A9-0DD5-7081-3ADE-2AC041B588A6}"/>
              </a:ext>
            </a:extLst>
          </p:cNvPr>
          <p:cNvCxnSpPr/>
          <p:nvPr/>
        </p:nvCxnSpPr>
        <p:spPr>
          <a:xfrm>
            <a:off x="7264760" y="5426184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40808A4-EA6A-6EBD-4A2C-23998669B996}"/>
              </a:ext>
            </a:extLst>
          </p:cNvPr>
          <p:cNvCxnSpPr>
            <a:cxnSpLocks/>
          </p:cNvCxnSpPr>
          <p:nvPr/>
        </p:nvCxnSpPr>
        <p:spPr>
          <a:xfrm>
            <a:off x="7264760" y="5658723"/>
            <a:ext cx="3529817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4D97CA8-7E5F-BC18-17A1-333737FA2E6A}"/>
              </a:ext>
            </a:extLst>
          </p:cNvPr>
          <p:cNvCxnSpPr/>
          <p:nvPr/>
        </p:nvCxnSpPr>
        <p:spPr>
          <a:xfrm>
            <a:off x="7264760" y="5866112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BE9723-BA7F-174E-7B04-7730B38B1330}"/>
              </a:ext>
            </a:extLst>
          </p:cNvPr>
          <p:cNvCxnSpPr>
            <a:cxnSpLocks/>
          </p:cNvCxnSpPr>
          <p:nvPr/>
        </p:nvCxnSpPr>
        <p:spPr>
          <a:xfrm>
            <a:off x="7264760" y="6082929"/>
            <a:ext cx="3685880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52695E6-EDFB-EEE6-0D87-9DB8C9CA5ADA}"/>
              </a:ext>
            </a:extLst>
          </p:cNvPr>
          <p:cNvSpPr/>
          <p:nvPr/>
        </p:nvSpPr>
        <p:spPr>
          <a:xfrm>
            <a:off x="7200409" y="1007742"/>
            <a:ext cx="1927715" cy="634387"/>
          </a:xfrm>
          <a:prstGeom prst="roundRect">
            <a:avLst>
              <a:gd name="adj" fmla="val 4954"/>
            </a:avLst>
          </a:prstGeom>
          <a:solidFill>
            <a:srgbClr val="FF0000">
              <a:alpha val="1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C918B4-BF7F-0D2B-249D-6F6FE275E231}"/>
              </a:ext>
            </a:extLst>
          </p:cNvPr>
          <p:cNvSpPr/>
          <p:nvPr/>
        </p:nvSpPr>
        <p:spPr>
          <a:xfrm>
            <a:off x="9042300" y="2927604"/>
            <a:ext cx="1927715" cy="634387"/>
          </a:xfrm>
          <a:prstGeom prst="roundRect">
            <a:avLst>
              <a:gd name="adj" fmla="val 4954"/>
            </a:avLst>
          </a:prstGeom>
          <a:solidFill>
            <a:srgbClr val="FF0000">
              <a:alpha val="1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399974A-5503-64DB-964C-75CFAC4F0565}"/>
              </a:ext>
            </a:extLst>
          </p:cNvPr>
          <p:cNvSpPr/>
          <p:nvPr/>
        </p:nvSpPr>
        <p:spPr>
          <a:xfrm>
            <a:off x="7227119" y="4654912"/>
            <a:ext cx="1927715" cy="634387"/>
          </a:xfrm>
          <a:prstGeom prst="roundRect">
            <a:avLst>
              <a:gd name="adj" fmla="val 4954"/>
            </a:avLst>
          </a:prstGeom>
          <a:solidFill>
            <a:srgbClr val="FF0000">
              <a:alpha val="1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A0079E1-CDF3-985C-3E24-239B4E2AE324}"/>
              </a:ext>
            </a:extLst>
          </p:cNvPr>
          <p:cNvCxnSpPr>
            <a:cxnSpLocks/>
            <a:endCxn id="68" idx="0"/>
          </p:cNvCxnSpPr>
          <p:nvPr/>
        </p:nvCxnSpPr>
        <p:spPr>
          <a:xfrm rot="10800000" flipV="1">
            <a:off x="5759364" y="1324936"/>
            <a:ext cx="1407984" cy="1360428"/>
          </a:xfrm>
          <a:prstGeom prst="bentConnector2">
            <a:avLst/>
          </a:prstGeom>
          <a:ln w="47625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48829D6-7605-97B9-E51A-7F21E1E92053}"/>
              </a:ext>
            </a:extLst>
          </p:cNvPr>
          <p:cNvSpPr/>
          <p:nvPr/>
        </p:nvSpPr>
        <p:spPr>
          <a:xfrm>
            <a:off x="4927461" y="2685364"/>
            <a:ext cx="1663805" cy="1741536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CONTEXT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21356AC-B62B-27DB-4157-86F5E845A418}"/>
              </a:ext>
            </a:extLst>
          </p:cNvPr>
          <p:cNvCxnSpPr>
            <a:cxnSpLocks/>
            <a:stCxn id="64" idx="1"/>
            <a:endCxn id="68" idx="3"/>
          </p:cNvCxnSpPr>
          <p:nvPr/>
        </p:nvCxnSpPr>
        <p:spPr>
          <a:xfrm rot="10800000" flipV="1">
            <a:off x="6591266" y="3244798"/>
            <a:ext cx="2451034" cy="311334"/>
          </a:xfrm>
          <a:prstGeom prst="bentConnector3">
            <a:avLst>
              <a:gd name="adj1" fmla="val 50000"/>
            </a:avLst>
          </a:prstGeom>
          <a:ln w="47625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0E4ACF5-E03A-11A1-91D6-46AC9CAE4575}"/>
              </a:ext>
            </a:extLst>
          </p:cNvPr>
          <p:cNvCxnSpPr>
            <a:cxnSpLocks/>
            <a:stCxn id="65" idx="1"/>
            <a:endCxn id="68" idx="2"/>
          </p:cNvCxnSpPr>
          <p:nvPr/>
        </p:nvCxnSpPr>
        <p:spPr>
          <a:xfrm rot="10800000">
            <a:off x="5759365" y="4426900"/>
            <a:ext cx="1467755" cy="545206"/>
          </a:xfrm>
          <a:prstGeom prst="bentConnector2">
            <a:avLst/>
          </a:prstGeom>
          <a:ln w="47625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C433002-FA67-62AC-60CD-59C59E117B6C}"/>
              </a:ext>
            </a:extLst>
          </p:cNvPr>
          <p:cNvSpPr/>
          <p:nvPr/>
        </p:nvSpPr>
        <p:spPr>
          <a:xfrm>
            <a:off x="3160792" y="3257490"/>
            <a:ext cx="1993436" cy="62093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6F59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Reasoning</a:t>
            </a:r>
          </a:p>
        </p:txBody>
      </p:sp>
    </p:spTree>
    <p:extLst>
      <p:ext uri="{BB962C8B-B14F-4D97-AF65-F5344CB8AC3E}">
        <p14:creationId xmlns:p14="http://schemas.microsoft.com/office/powerpoint/2010/main" val="391793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E7E159-815A-0CEF-869D-C74E19BAE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82"/>
            <a:ext cx="12192000" cy="6690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18744A-5B65-4E2C-EC92-A4DACD9C3A1C}"/>
              </a:ext>
            </a:extLst>
          </p:cNvPr>
          <p:cNvSpPr/>
          <p:nvPr/>
        </p:nvSpPr>
        <p:spPr>
          <a:xfrm>
            <a:off x="10341204" y="83982"/>
            <a:ext cx="933254" cy="236529"/>
          </a:xfrm>
          <a:prstGeom prst="rect">
            <a:avLst/>
          </a:prstGeom>
          <a:solidFill>
            <a:srgbClr val="E9E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D369C-8649-78C6-D447-520F6A91AD43}"/>
              </a:ext>
            </a:extLst>
          </p:cNvPr>
          <p:cNvSpPr/>
          <p:nvPr/>
        </p:nvSpPr>
        <p:spPr>
          <a:xfrm>
            <a:off x="11142482" y="602456"/>
            <a:ext cx="612743" cy="594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79DE9-A465-B154-C132-4FA78716C71F}"/>
              </a:ext>
            </a:extLst>
          </p:cNvPr>
          <p:cNvSpPr/>
          <p:nvPr/>
        </p:nvSpPr>
        <p:spPr>
          <a:xfrm>
            <a:off x="10197556" y="1734532"/>
            <a:ext cx="1915887" cy="4991684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22F709-3EDF-4F91-D78D-06D8FFB5A2AA}"/>
              </a:ext>
            </a:extLst>
          </p:cNvPr>
          <p:cNvSpPr/>
          <p:nvPr/>
        </p:nvSpPr>
        <p:spPr>
          <a:xfrm>
            <a:off x="6380217" y="1519287"/>
            <a:ext cx="1302629" cy="19639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D7AFE7-E7E3-5D21-9079-ECE792A86B85}"/>
              </a:ext>
            </a:extLst>
          </p:cNvPr>
          <p:cNvSpPr/>
          <p:nvPr/>
        </p:nvSpPr>
        <p:spPr>
          <a:xfrm>
            <a:off x="8050332" y="1462411"/>
            <a:ext cx="1821102" cy="19639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Docupulse</a:t>
            </a: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0CD6B-5D87-683D-5C79-B8DA1A56A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798" y="1715012"/>
            <a:ext cx="3821758" cy="499168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C6721D-D844-C66F-55FA-A69CEFC1629F}"/>
              </a:ext>
            </a:extLst>
          </p:cNvPr>
          <p:cNvSpPr/>
          <p:nvPr/>
        </p:nvSpPr>
        <p:spPr>
          <a:xfrm>
            <a:off x="10387555" y="2007909"/>
            <a:ext cx="112484" cy="1066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02F9B-1EF0-0667-5B30-D74D35DF472F}"/>
              </a:ext>
            </a:extLst>
          </p:cNvPr>
          <p:cNvSpPr txBox="1"/>
          <p:nvPr/>
        </p:nvSpPr>
        <p:spPr>
          <a:xfrm>
            <a:off x="10317592" y="1937016"/>
            <a:ext cx="290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x</a:t>
            </a:r>
            <a:endParaRPr lang="en-US" sz="1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536A2B-6438-5B85-C0AA-9582FA076441}"/>
              </a:ext>
            </a:extLst>
          </p:cNvPr>
          <p:cNvSpPr txBox="1"/>
          <p:nvPr/>
        </p:nvSpPr>
        <p:spPr>
          <a:xfrm>
            <a:off x="10447846" y="1927393"/>
            <a:ext cx="1325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Text Highlight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AAD7CC-154E-2A99-6C2C-707A6EFCA9EB}"/>
              </a:ext>
            </a:extLst>
          </p:cNvPr>
          <p:cNvSpPr/>
          <p:nvPr/>
        </p:nvSpPr>
        <p:spPr>
          <a:xfrm>
            <a:off x="10387555" y="2247623"/>
            <a:ext cx="112484" cy="1066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A355AC-98BB-CD93-9C36-DAA47EFC7A37}"/>
              </a:ext>
            </a:extLst>
          </p:cNvPr>
          <p:cNvSpPr txBox="1"/>
          <p:nvPr/>
        </p:nvSpPr>
        <p:spPr>
          <a:xfrm>
            <a:off x="10323942" y="2176730"/>
            <a:ext cx="290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x</a:t>
            </a:r>
            <a:endParaRPr 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623EBE-6B43-CE7C-846A-F2A47E1E58BE}"/>
              </a:ext>
            </a:extLst>
          </p:cNvPr>
          <p:cNvSpPr txBox="1"/>
          <p:nvPr/>
        </p:nvSpPr>
        <p:spPr>
          <a:xfrm>
            <a:off x="10447846" y="2167107"/>
            <a:ext cx="1325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Reasoning</a:t>
            </a:r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05F764-8CAA-1668-4A63-3D0C2AF1097F}"/>
              </a:ext>
            </a:extLst>
          </p:cNvPr>
          <p:cNvSpPr/>
          <p:nvPr/>
        </p:nvSpPr>
        <p:spPr>
          <a:xfrm>
            <a:off x="10370271" y="2491731"/>
            <a:ext cx="1593129" cy="2145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Go To Folder</a:t>
            </a:r>
            <a:endParaRPr lang="en-US" sz="1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9B5FDD-E7A1-F128-4CDB-30B6755134EA}"/>
              </a:ext>
            </a:extLst>
          </p:cNvPr>
          <p:cNvSpPr/>
          <p:nvPr/>
        </p:nvSpPr>
        <p:spPr>
          <a:xfrm>
            <a:off x="10370271" y="2823517"/>
            <a:ext cx="1593129" cy="2145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Go To Knowledge Base</a:t>
            </a:r>
            <a:endParaRPr lang="en-US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97D560-654A-4FDF-5CBF-0723C1F32DB5}"/>
              </a:ext>
            </a:extLst>
          </p:cNvPr>
          <p:cNvSpPr/>
          <p:nvPr/>
        </p:nvSpPr>
        <p:spPr>
          <a:xfrm>
            <a:off x="6788150" y="3524250"/>
            <a:ext cx="1417319" cy="196391"/>
          </a:xfrm>
          <a:prstGeom prst="rect">
            <a:avLst/>
          </a:prstGeom>
          <a:solidFill>
            <a:srgbClr val="C00000">
              <a:alpha val="17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ABB029-496F-A36C-ED1F-3652C7ED76F2}"/>
              </a:ext>
            </a:extLst>
          </p:cNvPr>
          <p:cNvSpPr/>
          <p:nvPr/>
        </p:nvSpPr>
        <p:spPr>
          <a:xfrm>
            <a:off x="7891087" y="2493155"/>
            <a:ext cx="828708" cy="196391"/>
          </a:xfrm>
          <a:prstGeom prst="rect">
            <a:avLst/>
          </a:prstGeom>
          <a:solidFill>
            <a:srgbClr val="C00000">
              <a:alpha val="17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FC1B78-AE0E-1B55-FFF3-87E323D1DF59}"/>
              </a:ext>
            </a:extLst>
          </p:cNvPr>
          <p:cNvSpPr/>
          <p:nvPr/>
        </p:nvSpPr>
        <p:spPr>
          <a:xfrm>
            <a:off x="9089066" y="2878548"/>
            <a:ext cx="828708" cy="196391"/>
          </a:xfrm>
          <a:prstGeom prst="rect">
            <a:avLst/>
          </a:prstGeom>
          <a:solidFill>
            <a:srgbClr val="C00000">
              <a:alpha val="17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778C14-0CF8-8B9F-F560-E5E6EB450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36"/>
          <a:stretch/>
        </p:blipFill>
        <p:spPr>
          <a:xfrm>
            <a:off x="5219700" y="1512531"/>
            <a:ext cx="3592657" cy="2747048"/>
          </a:xfrm>
          <a:prstGeom prst="rect">
            <a:avLst/>
          </a:prstGeom>
          <a:ln w="22225">
            <a:solidFill>
              <a:schemeClr val="bg1">
                <a:lumMod val="8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FEC1E0-8BB9-E088-ED36-194A10ECE9C8}"/>
              </a:ext>
            </a:extLst>
          </p:cNvPr>
          <p:cNvSpPr/>
          <p:nvPr/>
        </p:nvSpPr>
        <p:spPr>
          <a:xfrm>
            <a:off x="5311140" y="2811780"/>
            <a:ext cx="998220" cy="388620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1D9362-AE9C-5F2E-E791-05F3F1935060}"/>
              </a:ext>
            </a:extLst>
          </p:cNvPr>
          <p:cNvSpPr/>
          <p:nvPr/>
        </p:nvSpPr>
        <p:spPr>
          <a:xfrm>
            <a:off x="5280660" y="3755914"/>
            <a:ext cx="3520828" cy="480805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B54394-996E-3EB9-96EE-0BE6CBB64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99" y="1497291"/>
            <a:ext cx="4234221" cy="274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8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8DBC18-42EA-E721-5C5D-E55BB9EE9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07"/>
          <a:stretch/>
        </p:blipFill>
        <p:spPr>
          <a:xfrm>
            <a:off x="861282" y="618733"/>
            <a:ext cx="10469436" cy="43723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342FA0-98A5-8ED3-87F8-6BF387C869FE}"/>
              </a:ext>
            </a:extLst>
          </p:cNvPr>
          <p:cNvSpPr/>
          <p:nvPr/>
        </p:nvSpPr>
        <p:spPr>
          <a:xfrm>
            <a:off x="6591300" y="1047750"/>
            <a:ext cx="4739418" cy="394335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4F51B-9020-A0AE-B373-9B5A2DE93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36"/>
          <a:stretch/>
        </p:blipFill>
        <p:spPr>
          <a:xfrm>
            <a:off x="6619875" y="1280713"/>
            <a:ext cx="4597687" cy="3515523"/>
          </a:xfrm>
          <a:prstGeom prst="rect">
            <a:avLst/>
          </a:prstGeom>
          <a:ln w="22225">
            <a:solidFill>
              <a:schemeClr val="bg1">
                <a:lumMod val="8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244C9F-CD01-A0F3-8FE7-E8F6227CABFE}"/>
              </a:ext>
            </a:extLst>
          </p:cNvPr>
          <p:cNvSpPr/>
          <p:nvPr/>
        </p:nvSpPr>
        <p:spPr>
          <a:xfrm>
            <a:off x="6724650" y="3000375"/>
            <a:ext cx="1276350" cy="409575"/>
          </a:xfrm>
          <a:prstGeom prst="rect">
            <a:avLst/>
          </a:prstGeom>
          <a:solidFill>
            <a:srgbClr val="C00000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0F20D-DA4B-4835-B350-AA96BC0EC84E}"/>
              </a:ext>
            </a:extLst>
          </p:cNvPr>
          <p:cNvSpPr/>
          <p:nvPr/>
        </p:nvSpPr>
        <p:spPr>
          <a:xfrm>
            <a:off x="6724650" y="4229100"/>
            <a:ext cx="2514600" cy="171842"/>
          </a:xfrm>
          <a:prstGeom prst="rect">
            <a:avLst/>
          </a:prstGeom>
          <a:solidFill>
            <a:srgbClr val="C00000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7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1D11DD-9167-E693-F090-F21593B6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653"/>
            <a:ext cx="12192000" cy="6668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EDA309-97C1-0176-0C56-F71EE19E81B3}"/>
              </a:ext>
            </a:extLst>
          </p:cNvPr>
          <p:cNvSpPr/>
          <p:nvPr/>
        </p:nvSpPr>
        <p:spPr>
          <a:xfrm>
            <a:off x="11153775" y="609599"/>
            <a:ext cx="561975" cy="6000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87EA74-DAAF-A06F-778D-EACF50E0D7B8}"/>
              </a:ext>
            </a:extLst>
          </p:cNvPr>
          <p:cNvSpPr/>
          <p:nvPr/>
        </p:nvSpPr>
        <p:spPr>
          <a:xfrm>
            <a:off x="10377489" y="147638"/>
            <a:ext cx="862012" cy="200026"/>
          </a:xfrm>
          <a:prstGeom prst="rect">
            <a:avLst/>
          </a:prstGeom>
          <a:solidFill>
            <a:srgbClr val="E9E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7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392AA0-C15A-5F56-FA4A-E3D189FA827D}"/>
              </a:ext>
            </a:extLst>
          </p:cNvPr>
          <p:cNvCxnSpPr/>
          <p:nvPr/>
        </p:nvCxnSpPr>
        <p:spPr>
          <a:xfrm>
            <a:off x="3770722" y="1781666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FC0DD2-7489-7BAC-8481-5B365CA6928C}"/>
              </a:ext>
            </a:extLst>
          </p:cNvPr>
          <p:cNvCxnSpPr/>
          <p:nvPr/>
        </p:nvCxnSpPr>
        <p:spPr>
          <a:xfrm>
            <a:off x="3770722" y="2119460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0809-AFEB-E4F0-203C-23C4EE6E66B5}"/>
              </a:ext>
            </a:extLst>
          </p:cNvPr>
          <p:cNvCxnSpPr/>
          <p:nvPr/>
        </p:nvCxnSpPr>
        <p:spPr>
          <a:xfrm>
            <a:off x="3770722" y="2457254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51B0CF-A323-6423-9CD2-B30A0AD8FBC1}"/>
              </a:ext>
            </a:extLst>
          </p:cNvPr>
          <p:cNvCxnSpPr/>
          <p:nvPr/>
        </p:nvCxnSpPr>
        <p:spPr>
          <a:xfrm>
            <a:off x="3770722" y="2795048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E97052-B36F-A514-D8F0-1C4BE96B19B3}"/>
              </a:ext>
            </a:extLst>
          </p:cNvPr>
          <p:cNvCxnSpPr/>
          <p:nvPr/>
        </p:nvCxnSpPr>
        <p:spPr>
          <a:xfrm>
            <a:off x="3770722" y="3132842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20FDC5-5748-283E-3EBE-CD4ED974D1FA}"/>
              </a:ext>
            </a:extLst>
          </p:cNvPr>
          <p:cNvCxnSpPr/>
          <p:nvPr/>
        </p:nvCxnSpPr>
        <p:spPr>
          <a:xfrm>
            <a:off x="3770722" y="3470636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8A46A4-2F5F-7CF2-11E8-954CEDB895E6}"/>
              </a:ext>
            </a:extLst>
          </p:cNvPr>
          <p:cNvCxnSpPr/>
          <p:nvPr/>
        </p:nvCxnSpPr>
        <p:spPr>
          <a:xfrm>
            <a:off x="3770722" y="3808428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9FBF25CE-AF6F-CFAC-A4A4-E499B69C9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5317" y="1395167"/>
            <a:ext cx="677159" cy="677159"/>
          </a:xfrm>
          <a:prstGeom prst="rect">
            <a:avLst/>
          </a:prstGeom>
        </p:spPr>
      </p:pic>
      <p:pic>
        <p:nvPicPr>
          <p:cNvPr id="15" name="Graphic 14" descr="Pause with solid fill">
            <a:extLst>
              <a:ext uri="{FF2B5EF4-FFF2-40B4-BE49-F238E27FC236}">
                <a16:creationId xmlns:a16="http://schemas.microsoft.com/office/drawing/2014/main" id="{9E44D59F-86D6-D73E-3810-0DC69D386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3904" y="2982797"/>
            <a:ext cx="571893" cy="571893"/>
          </a:xfrm>
          <a:prstGeom prst="rect">
            <a:avLst/>
          </a:prstGeom>
        </p:spPr>
      </p:pic>
      <p:pic>
        <p:nvPicPr>
          <p:cNvPr id="17" name="Graphic 16" descr="Hourglass Finished with solid fill">
            <a:extLst>
              <a:ext uri="{FF2B5EF4-FFF2-40B4-BE49-F238E27FC236}">
                <a16:creationId xmlns:a16="http://schemas.microsoft.com/office/drawing/2014/main" id="{C8761B6B-621D-6361-5598-FAAF276A9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8650" y="4183142"/>
            <a:ext cx="490194" cy="490194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516D19AA-FC6D-A526-237E-FA27D72FB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107" y="1902642"/>
            <a:ext cx="677159" cy="677159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B1E95D2-6AA9-9AF9-5020-06C0A2BB1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107" y="2336279"/>
            <a:ext cx="677159" cy="677159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E74C9A8B-6DA6-A91E-7397-CE34E8CD3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8650" y="3505983"/>
            <a:ext cx="677159" cy="67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2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D8AE9F-6442-C2AA-10D9-7C81A4508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35"/>
          <a:stretch/>
        </p:blipFill>
        <p:spPr>
          <a:xfrm>
            <a:off x="410773" y="0"/>
            <a:ext cx="1041119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DB45E7-EDE9-9676-9A24-AFBE81144AA7}"/>
              </a:ext>
            </a:extLst>
          </p:cNvPr>
          <p:cNvSpPr/>
          <p:nvPr/>
        </p:nvSpPr>
        <p:spPr>
          <a:xfrm>
            <a:off x="9714807" y="0"/>
            <a:ext cx="933254" cy="236529"/>
          </a:xfrm>
          <a:prstGeom prst="rect">
            <a:avLst/>
          </a:prstGeom>
          <a:solidFill>
            <a:srgbClr val="E9E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339BE-A2AB-772A-31E7-1C2A54C9C7AE}"/>
              </a:ext>
            </a:extLst>
          </p:cNvPr>
          <p:cNvSpPr/>
          <p:nvPr/>
        </p:nvSpPr>
        <p:spPr>
          <a:xfrm>
            <a:off x="10396539" y="600629"/>
            <a:ext cx="425432" cy="7185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368CB-7EDA-840B-C3D4-E32C0D9567DC}"/>
              </a:ext>
            </a:extLst>
          </p:cNvPr>
          <p:cNvSpPr/>
          <p:nvPr/>
        </p:nvSpPr>
        <p:spPr>
          <a:xfrm>
            <a:off x="6380217" y="1750027"/>
            <a:ext cx="1422093" cy="21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8526A9-C883-A4CA-4D29-0D69004B29B9}"/>
              </a:ext>
            </a:extLst>
          </p:cNvPr>
          <p:cNvSpPr/>
          <p:nvPr/>
        </p:nvSpPr>
        <p:spPr>
          <a:xfrm>
            <a:off x="8050331" y="1693151"/>
            <a:ext cx="1988115" cy="21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Docupulse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6D5C2-F8A4-6760-2573-FF3F84DB2BC9}"/>
              </a:ext>
            </a:extLst>
          </p:cNvPr>
          <p:cNvSpPr/>
          <p:nvPr/>
        </p:nvSpPr>
        <p:spPr>
          <a:xfrm>
            <a:off x="10579694" y="1965744"/>
            <a:ext cx="242277" cy="483219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7EB982-D02B-066B-9584-AF484D19E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23" y="1965745"/>
            <a:ext cx="4257438" cy="483219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071921-3E3B-0863-49EC-413C5A97613C}"/>
              </a:ext>
            </a:extLst>
          </p:cNvPr>
          <p:cNvSpPr/>
          <p:nvPr/>
        </p:nvSpPr>
        <p:spPr>
          <a:xfrm>
            <a:off x="6739154" y="4386262"/>
            <a:ext cx="3600234" cy="1204913"/>
          </a:xfrm>
          <a:prstGeom prst="roundRect">
            <a:avLst>
              <a:gd name="adj" fmla="val 2350"/>
            </a:avLst>
          </a:prstGeom>
          <a:solidFill>
            <a:srgbClr val="FF0000">
              <a:alpha val="7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7" name="Graphic 16" descr="Cursor with solid fill">
            <a:extLst>
              <a:ext uri="{FF2B5EF4-FFF2-40B4-BE49-F238E27FC236}">
                <a16:creationId xmlns:a16="http://schemas.microsoft.com/office/drawing/2014/main" id="{E244A8A0-1C93-4F82-00EA-BA25ACC01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0099" y="5397535"/>
            <a:ext cx="389442" cy="3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0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Drayss</dc:creator>
  <cp:lastModifiedBy>Christoph Drayss</cp:lastModifiedBy>
  <cp:revision>9</cp:revision>
  <dcterms:created xsi:type="dcterms:W3CDTF">2024-05-20T21:50:42Z</dcterms:created>
  <dcterms:modified xsi:type="dcterms:W3CDTF">2024-06-16T14:30:38Z</dcterms:modified>
</cp:coreProperties>
</file>