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B8C6-7CA4-D3A5-95B6-124908015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D75C-6C3E-FF64-835F-943A0616E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F52F4-26CC-3B23-1668-60EBEDD5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B069-DCAA-AE28-CE27-B70EB5A5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D4F01-615A-7F26-E773-22BAC611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207B-0303-C6EC-45CC-D748E156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E7F7-6632-FA42-00FC-46C57F17F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AD058-DBF2-3EDB-9207-639E3115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BACEB-841B-7ED3-921A-6217001A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4940-4E0A-F89D-9277-6725278E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3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8487D-79D0-0B58-D99B-3EF7A5EA8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12691-C796-C30D-AB0F-FE2056BBA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98A2-8E4C-3190-68C6-76800435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27DF-9115-A0FA-8D2D-D5CCC62C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29D6-1F47-6C8E-E3ED-4289C9EE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2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2380-AC5F-D9FD-63E3-BEF9C43C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AB7B-C02F-52DF-F397-513C36ADA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97699-E1D0-E954-5D79-8B91952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0A04-52D9-DCAF-4677-39C32F31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12F9-3EBE-7AAC-4D25-9B5C9A9F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1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8481-09C0-0B2E-EF33-1AC4E973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6247E-805D-CAB1-07AC-731ED5BB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360E-51C5-9A87-935E-21CA03B8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D258-EAE3-D817-06A9-F7A33032E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DB9F-E7F5-3FE6-CEED-9204A467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8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ED2-E4F9-E164-0FDA-6FDC35988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C119-AE07-1F72-948B-10ABFF74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B1BBF-C7D8-5067-89C0-327729E7E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F2876-91E5-EB53-3AC1-0D04A642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ABB81-46BF-1AF4-3F02-2DCBAAE8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8A94-E4AB-EE5A-21B0-9BD99522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9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635-C882-D4FD-38DE-7A1D7AC8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8CBE7-261B-08CF-49D4-6C65B2DA7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EB513-4AC0-3510-1A1A-AEC0A1AE1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7CD30-7E25-6E62-4214-BE524F4C6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F879B-E9E0-31FA-D131-CF966B36E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AFDE04-A1D2-35A8-5B0A-5000E4A4C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9E297-20EC-0F05-343B-02B00189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B9B80-0019-428F-C069-9D0E8FDD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8C2F-1020-4519-B724-3810FFBE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D8CAA-3AC5-AFF7-6EAD-B76DE54F3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C170C-665A-FF74-C620-96A97170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352D3-AEFE-3FC6-0AF6-7AAD9094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37B3D-6B7B-0A85-5ED2-2FAA6757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C7E9B-D2A7-5D4B-8506-4A13A8FA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837-FF15-CE43-0189-C36AEC73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8CF64-5D92-C2D4-C465-BE5887CF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ACE9C-2D0D-9D60-A3ED-3B923F70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F6F8B-0506-22A7-3422-276EFEDD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9BF45-FFAB-1415-C363-6671FD30C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F3C8-8A6E-1886-DFFA-20FB37B17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8ECD1-B169-9EBD-7702-00273C6E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E412-EAB5-1178-C672-333BD0DD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F533DA-17CA-E95D-0EC4-4AE43670DC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F9D2C-465E-0371-DD15-60BADFF59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F1DC3-0E6E-3EC0-986E-9926154B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B47E2-F7DD-4592-2154-51B0163B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A74D7-BCAA-4474-AE82-768049E9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D826E-2325-861A-9941-580E8DA8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FB37D-EE4E-7415-DCD2-3BECA205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043B-FC23-B7E6-AB10-2F6AABF3D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7A758-C5FC-4A6D-B139-04C9F077FBE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BD4D-4C60-0230-7620-E17DD4452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93F2D-CC92-B2F8-9008-7335DC6B1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2395C-C0D2-4393-9E87-BADA7717F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3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082B59-980D-BB24-031D-082D1A87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7" y="785443"/>
            <a:ext cx="623974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6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F3AFA12-8F1A-5783-034C-F51C3870F98C}"/>
              </a:ext>
            </a:extLst>
          </p:cNvPr>
          <p:cNvGrpSpPr/>
          <p:nvPr/>
        </p:nvGrpSpPr>
        <p:grpSpPr>
          <a:xfrm>
            <a:off x="3840137" y="792269"/>
            <a:ext cx="3991680" cy="4571321"/>
            <a:chOff x="3840137" y="792269"/>
            <a:chExt cx="3991680" cy="45713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CEF132-7083-DCE6-AB39-5F8C2CD47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3928" b="54843"/>
            <a:stretch/>
          </p:blipFill>
          <p:spPr>
            <a:xfrm>
              <a:off x="3840137" y="792269"/>
              <a:ext cx="3848100" cy="30198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E77238E-BE99-9BC3-6877-AACDABCB7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6" y="4186810"/>
              <a:ext cx="128607" cy="18831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060DC54-B634-D087-CF4A-F37207FE9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5" y="4375128"/>
              <a:ext cx="128607" cy="18831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7B9DB8-1BF5-F705-FE1B-ADA4DFD53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5" y="4563446"/>
              <a:ext cx="128607" cy="18831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B7A7095-FF09-0C47-CFB0-36AA8BE5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6" y="4751764"/>
              <a:ext cx="128607" cy="18831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B29B884-6A53-F7EF-C69F-BFA24325E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5" y="4940082"/>
              <a:ext cx="128607" cy="18831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41ACC8F-D39E-5A82-31CF-A99D53767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465" y="5128400"/>
              <a:ext cx="128607" cy="188318"/>
            </a:xfrm>
            <a:prstGeom prst="rect">
              <a:avLst/>
            </a:prstGeom>
          </p:spPr>
        </p:pic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1C5E0385-F85A-A6B2-178A-58564B22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068" y="4136010"/>
              <a:ext cx="2926144" cy="122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Projektbericht_Q3_2023.pdf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Marketing-Strategie_2024.pdf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Budgetplanung_Firma_XYZ.pdf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Mitarbeiterhandbuch_2024.pdf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Produktkatalog_Sommer_2024.pdf</a:t>
              </a:r>
            </a:p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Veranstaltungsplan_Q4_2023.pdf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29B250-49AF-F878-840C-0C5F76146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141" b="88388"/>
            <a:stretch/>
          </p:blipFill>
          <p:spPr>
            <a:xfrm>
              <a:off x="6978977" y="792269"/>
              <a:ext cx="852840" cy="776554"/>
            </a:xfrm>
            <a:prstGeom prst="rect">
              <a:avLst/>
            </a:prstGeom>
          </p:spPr>
        </p:pic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E1E609A3-0DA7-E691-ABB3-4BE30CE36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068" y="3763302"/>
              <a:ext cx="3365169" cy="458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500"/>
                </a:lnSpc>
                <a:spcAft>
                  <a:spcPct val="0"/>
                </a:spcAft>
                <a:buClrTx/>
                <a:buSzTx/>
                <a:tabLst/>
              </a:pPr>
              <a:r>
                <a:rPr kumimoji="0" lang="de-DE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Ablage1</a:t>
              </a:r>
            </a:p>
            <a:p>
              <a:pPr eaLnBrk="0" fontAlgn="base" hangingPunct="0">
                <a:lnSpc>
                  <a:spcPts val="1500"/>
                </a:lnSpc>
                <a:spcAft>
                  <a:spcPct val="0"/>
                </a:spcAft>
              </a:pPr>
              <a:r>
                <a:rPr kumimoji="0" lang="de-DE" altLang="en-US" sz="1000" i="0" u="none" strike="noStrike" cap="none" normalizeH="0" baseline="0" dirty="0">
                  <a:ln>
                    <a:noFill/>
                  </a:ln>
                  <a:solidFill>
                    <a:srgbClr val="07A570"/>
                  </a:solidFill>
                  <a:effectLst/>
                  <a:latin typeface="Arial" panose="020B0604020202020204" pitchFamily="34" charset="0"/>
                </a:rPr>
                <a:t>Ablage2</a:t>
              </a:r>
              <a:endParaRPr kumimoji="0" lang="en-US" altLang="en-US" sz="1000" i="0" u="none" strike="noStrike" cap="none" normalizeH="0" baseline="0" dirty="0">
                <a:ln>
                  <a:noFill/>
                </a:ln>
                <a:solidFill>
                  <a:srgbClr val="07A570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2CC515-85EB-F0AD-532C-8EA98A6E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324" y="3873036"/>
              <a:ext cx="115314" cy="10288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51921F2-4554-5D7A-0B88-2FBA80952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6324" y="4041208"/>
              <a:ext cx="115314" cy="1028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616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B8D428-D838-8AB5-CA38-DA771D7F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13" y="207170"/>
            <a:ext cx="11404774" cy="6080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A2ACF-AC9F-6EB2-CE8C-AA297F369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649" y="2271859"/>
            <a:ext cx="3903213" cy="384613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A485953-4A29-593C-9645-259ACDFFDCD8}"/>
              </a:ext>
            </a:extLst>
          </p:cNvPr>
          <p:cNvSpPr/>
          <p:nvPr/>
        </p:nvSpPr>
        <p:spPr>
          <a:xfrm>
            <a:off x="5165888" y="2366127"/>
            <a:ext cx="1602557" cy="433633"/>
          </a:xfrm>
          <a:prstGeom prst="ellipse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1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 Drayss</dc:creator>
  <cp:lastModifiedBy>Christoph Drayss</cp:lastModifiedBy>
  <cp:revision>3</cp:revision>
  <dcterms:created xsi:type="dcterms:W3CDTF">2024-08-11T09:52:26Z</dcterms:created>
  <dcterms:modified xsi:type="dcterms:W3CDTF">2024-08-11T12:30:35Z</dcterms:modified>
</cp:coreProperties>
</file>