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jpeg" ContentType="image/jpeg"/>
  <Override PartName="/ppt/media/image9.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6" name="PlaceHolder 2"/>
          <p:cNvSpPr>
            <a:spLocks noGrp="1"/>
          </p:cNvSpPr>
          <p:nvPr>
            <p:ph type="subTitle"/>
          </p:nvPr>
        </p:nvSpPr>
        <p:spPr>
          <a:xfrm>
            <a:off x="457200" y="1600200"/>
            <a:ext cx="8228160" cy="4524480"/>
          </a:xfrm>
          <a:prstGeom prst="rect">
            <a:avLst/>
          </a:prstGeom>
          <a:noFill/>
          <a:ln w="0">
            <a:noFill/>
          </a:ln>
        </p:spPr>
        <p:txBody>
          <a:bodyPr lIns="0" rIns="0" tIns="0" bIns="0" anchor="ctr">
            <a:noAutofit/>
          </a:bodyPr>
          <a:p>
            <a:pPr indent="0" algn="ctr">
              <a:buNone/>
            </a:pPr>
            <a:endParaRPr b="0" lang="fr-F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CCB1A64-5104-47FC-AD78-741C56951A50}" type="slidenum">
              <a:t>&lt;#&gt;</a:t>
            </a:fld>
          </a:p>
        </p:txBody>
      </p:sp>
      <p:sp>
        <p:nvSpPr>
          <p:cNvPr id="6" name="PlaceHolder 5"/>
          <p:cNvSpPr>
            <a:spLocks noGrp="1"/>
          </p:cNvSpPr>
          <p:nvPr>
            <p:ph type="dt" idx="3"/>
          </p:nvPr>
        </p:nvSpPr>
        <p:spPr/>
        <p:txBody>
          <a:bodyPr/>
          <a:p>
            <a:r>
              <a:rPr lang="fr-F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7DAA8777-BA14-4382-B0E6-FF624CB4271A}" type="slidenum">
              <a:t>&lt;#&gt;</a:t>
            </a:fld>
          </a:p>
        </p:txBody>
      </p:sp>
      <p:sp>
        <p:nvSpPr>
          <p:cNvPr id="4" name="PlaceHolder 3"/>
          <p:cNvSpPr>
            <a:spLocks noGrp="1"/>
          </p:cNvSpPr>
          <p:nvPr>
            <p:ph type="dt" idx="30"/>
          </p:nvPr>
        </p:nvSpPr>
        <p:spPr/>
        <p:txBody>
          <a:bodyPr/>
          <a:p>
            <a:r>
              <a:rPr lang="fr-F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27209392-DD02-439C-8F4B-E68CBFE4986D}" type="slidenum">
              <a:t>&lt;#&gt;</a:t>
            </a:fld>
          </a:p>
        </p:txBody>
      </p:sp>
      <p:sp>
        <p:nvSpPr>
          <p:cNvPr id="4" name="PlaceHolder 3"/>
          <p:cNvSpPr>
            <a:spLocks noGrp="1"/>
          </p:cNvSpPr>
          <p:nvPr>
            <p:ph type="dt" idx="33"/>
          </p:nvPr>
        </p:nvSpPr>
        <p:spPr/>
        <p:txBody>
          <a:bodyPr/>
          <a:p>
            <a:r>
              <a:rPr lang="fr-F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F2454B2-FD90-4BBE-A696-3EE76EF8FEF4}" type="slidenum">
              <a:t>&lt;#&gt;</a:t>
            </a:fld>
          </a:p>
        </p:txBody>
      </p:sp>
      <p:sp>
        <p:nvSpPr>
          <p:cNvPr id="4" name="PlaceHolder 3"/>
          <p:cNvSpPr>
            <a:spLocks noGrp="1"/>
          </p:cNvSpPr>
          <p:nvPr>
            <p:ph type="dt" idx="6"/>
          </p:nvPr>
        </p:nvSpPr>
        <p:spPr/>
        <p:txBody>
          <a:bodyPr/>
          <a:p>
            <a:r>
              <a:rPr lang="fr-F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489E640-1B3A-4248-BB9F-A063CCD30C52}" type="slidenum">
              <a:t>&lt;#&gt;</a:t>
            </a:fld>
          </a:p>
        </p:txBody>
      </p:sp>
      <p:sp>
        <p:nvSpPr>
          <p:cNvPr id="4" name="PlaceHolder 3"/>
          <p:cNvSpPr>
            <a:spLocks noGrp="1"/>
          </p:cNvSpPr>
          <p:nvPr>
            <p:ph type="dt" idx="9"/>
          </p:nvPr>
        </p:nvSpPr>
        <p:spPr/>
        <p:txBody>
          <a:bodyPr/>
          <a:p>
            <a:r>
              <a:rPr lang="fr-F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19" name="PlaceHolder 2"/>
          <p:cNvSpPr>
            <a:spLocks noGrp="1"/>
          </p:cNvSpPr>
          <p:nvPr>
            <p:ph/>
          </p:nvPr>
        </p:nvSpPr>
        <p:spPr>
          <a:xfrm>
            <a:off x="457200" y="1600200"/>
            <a:ext cx="8228160" cy="4524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9918452-2027-4AF2-B31F-C5AE4A1484D1}" type="slidenum">
              <a:t>&lt;#&gt;</a:t>
            </a:fld>
          </a:p>
        </p:txBody>
      </p:sp>
      <p:sp>
        <p:nvSpPr>
          <p:cNvPr id="6" name="PlaceHolder 5"/>
          <p:cNvSpPr>
            <a:spLocks noGrp="1"/>
          </p:cNvSpPr>
          <p:nvPr>
            <p:ph type="dt" idx="12"/>
          </p:nvPr>
        </p:nvSpPr>
        <p:spPr/>
        <p:txBody>
          <a:bodyPr/>
          <a:p>
            <a:r>
              <a:rPr lang="fr-F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E7BBF77-AADA-425E-8A76-8F03E14EC900}" type="slidenum">
              <a:t>&lt;#&gt;</a:t>
            </a:fld>
          </a:p>
        </p:txBody>
      </p:sp>
      <p:sp>
        <p:nvSpPr>
          <p:cNvPr id="4" name="PlaceHolder 3"/>
          <p:cNvSpPr>
            <a:spLocks noGrp="1"/>
          </p:cNvSpPr>
          <p:nvPr>
            <p:ph type="dt" idx="15"/>
          </p:nvPr>
        </p:nvSpPr>
        <p:spPr/>
        <p:txBody>
          <a:bodyPr/>
          <a:p>
            <a:r>
              <a:rPr lang="fr-F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0" name="PlaceHolder 2"/>
          <p:cNvSpPr>
            <a:spLocks noGrp="1"/>
          </p:cNvSpPr>
          <p:nvPr>
            <p:ph/>
          </p:nvPr>
        </p:nvSpPr>
        <p:spPr>
          <a:xfrm>
            <a:off x="457200" y="1600200"/>
            <a:ext cx="4015080" cy="4524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31" name="PlaceHolder 3"/>
          <p:cNvSpPr>
            <a:spLocks noGrp="1"/>
          </p:cNvSpPr>
          <p:nvPr>
            <p:ph/>
          </p:nvPr>
        </p:nvSpPr>
        <p:spPr>
          <a:xfrm>
            <a:off x="4673520" y="1600200"/>
            <a:ext cx="4015080" cy="4524480"/>
          </a:xfrm>
          <a:prstGeom prst="rect">
            <a:avLst/>
          </a:prstGeom>
          <a:noFill/>
          <a:ln w="0">
            <a:noFill/>
          </a:ln>
        </p:spPr>
        <p:txBody>
          <a:bodyPr lIns="0" rIns="0" tIns="0" bIns="0" anchor="t">
            <a:normAutofit/>
          </a:bodyPr>
          <a:p>
            <a:pPr indent="0">
              <a:spcBef>
                <a:spcPts val="1417"/>
              </a:spcBef>
              <a:buNone/>
            </a:pPr>
            <a:endParaRPr b="0" lang="fr-FR"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EEFE8FD-6A8F-43D3-94EC-8697A59CCC65}" type="slidenum">
              <a:t>&lt;#&gt;</a:t>
            </a:fld>
          </a:p>
        </p:txBody>
      </p:sp>
      <p:sp>
        <p:nvSpPr>
          <p:cNvPr id="7" name="PlaceHolder 6"/>
          <p:cNvSpPr>
            <a:spLocks noGrp="1"/>
          </p:cNvSpPr>
          <p:nvPr>
            <p:ph type="dt" idx="18"/>
          </p:nvPr>
        </p:nvSpPr>
        <p:spPr/>
        <p:txBody>
          <a:bodyPr/>
          <a:p>
            <a:r>
              <a:rPr lang="fr-F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5383FC86-0583-4D3B-A4A6-31ABD2E3F387}" type="slidenum">
              <a:t>&lt;#&gt;</a:t>
            </a:fld>
          </a:p>
        </p:txBody>
      </p:sp>
      <p:sp>
        <p:nvSpPr>
          <p:cNvPr id="4" name="PlaceHolder 3"/>
          <p:cNvSpPr>
            <a:spLocks noGrp="1"/>
          </p:cNvSpPr>
          <p:nvPr>
            <p:ph type="dt" idx="21"/>
          </p:nvPr>
        </p:nvSpPr>
        <p:spPr/>
        <p:txBody>
          <a:bodyPr/>
          <a:p>
            <a:r>
              <a:rPr lang="fr-F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lgn="ctr">
              <a:buNone/>
            </a:pPr>
            <a:endParaRPr b="0" lang="fr-FR"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A7830644-92E3-48F8-B2DB-BD7085510CE8}" type="slidenum">
              <a:t>&lt;#&gt;</a:t>
            </a:fld>
          </a:p>
        </p:txBody>
      </p:sp>
      <p:sp>
        <p:nvSpPr>
          <p:cNvPr id="5" name="PlaceHolder 4"/>
          <p:cNvSpPr>
            <a:spLocks noGrp="1"/>
          </p:cNvSpPr>
          <p:nvPr>
            <p:ph type="dt" idx="24"/>
          </p:nvPr>
        </p:nvSpPr>
        <p:spPr/>
        <p:txBody>
          <a:bodyPr/>
          <a:p>
            <a:r>
              <a:rPr lang="fr-F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799E1C82-AE6B-4C41-9F89-AC2DF2E980F2}" type="slidenum">
              <a:t>&lt;#&gt;</a:t>
            </a:fld>
          </a:p>
        </p:txBody>
      </p:sp>
      <p:sp>
        <p:nvSpPr>
          <p:cNvPr id="4" name="PlaceHolder 3"/>
          <p:cNvSpPr>
            <a:spLocks noGrp="1"/>
          </p:cNvSpPr>
          <p:nvPr>
            <p:ph type="dt" idx="27"/>
          </p:nvPr>
        </p:nvSpPr>
        <p:spPr/>
        <p:txBody>
          <a:bodyPr/>
          <a:p>
            <a:r>
              <a:rPr lang="fr-F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 name="PlaceHolder 2"/>
          <p:cNvSpPr>
            <a:spLocks noGrp="1"/>
          </p:cNvSpPr>
          <p:nvPr>
            <p:ph type="ftr" idx="1"/>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0C1FB8DA-F1AB-47AA-9FF8-CC1F221BC42F}" type="slidenum">
              <a:rPr b="0" lang="en-US" sz="1200" spc="-1" strike="noStrike">
                <a:solidFill>
                  <a:schemeClr val="dk1">
                    <a:tint val="75000"/>
                  </a:schemeClr>
                </a:solidFill>
                <a:latin typeface="Calibri"/>
              </a:rPr>
              <a:t>6</a:t>
            </a:fld>
            <a:endParaRPr b="0" lang="fr-FR"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 </a:t>
            </a:r>
            <a:endParaRPr b="0" lang="fr-FR" sz="14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solidFill>
                  <a:srgbClr val="000000"/>
                </a:solidFill>
                <a:latin typeface="Arial"/>
              </a:rPr>
              <a:t>Cliquez pour éditer le format du plan de </a:t>
            </a:r>
            <a:r>
              <a:rPr b="0" lang="fr-FR" sz="3200" spc="-1" strike="noStrike">
                <a:solidFill>
                  <a:srgbClr val="000000"/>
                </a:solidFill>
                <a:latin typeface="Arial"/>
              </a:rPr>
              <a:t>texte</a:t>
            </a:r>
            <a:endParaRPr b="0" lang="fr-F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2800" spc="-1" strike="noStrike">
                <a:solidFill>
                  <a:srgbClr val="000000"/>
                </a:solidFill>
                <a:latin typeface="Arial"/>
              </a:rPr>
              <a:t>Second niveau de plan</a:t>
            </a:r>
            <a:endParaRPr b="0" lang="fr-F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2400" spc="-1" strike="noStrike">
                <a:solidFill>
                  <a:srgbClr val="000000"/>
                </a:solidFill>
                <a:latin typeface="Arial"/>
              </a:rPr>
              <a:t>Troisième niveau de plan</a:t>
            </a:r>
            <a:endParaRPr b="0" lang="fr-F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2000" spc="-1" strike="noStrike">
                <a:solidFill>
                  <a:srgbClr val="000000"/>
                </a:solidFill>
                <a:latin typeface="Arial"/>
              </a:rPr>
              <a:t>Quatrième niveau de plan</a:t>
            </a:r>
            <a:endParaRPr b="0" lang="fr-F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Cinquième niveau de plan</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Sixième niveau de plan</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Septième niveau de plan</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4" name="PlaceHolder 2"/>
          <p:cNvSpPr>
            <a:spLocks noGrp="1"/>
          </p:cNvSpPr>
          <p:nvPr>
            <p:ph type="sldNum" idx="29"/>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9E87EB61-EBE9-45F6-8728-097B42B936EC}"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45" name="PlaceHolder 3"/>
          <p:cNvSpPr>
            <a:spLocks noGrp="1"/>
          </p:cNvSpPr>
          <p:nvPr>
            <p:ph type="dt" idx="30"/>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7" name="PlaceHolder 2"/>
          <p:cNvSpPr>
            <a:spLocks noGrp="1"/>
          </p:cNvSpPr>
          <p:nvPr>
            <p:ph type="sldNum" idx="32"/>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73CE2017-AD0A-49B5-BEFF-30AB04916867}"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48" name="PlaceHolder 3"/>
          <p:cNvSpPr>
            <a:spLocks noGrp="1"/>
          </p:cNvSpPr>
          <p:nvPr>
            <p:ph type="dt" idx="33"/>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8" name="PlaceHolder 2"/>
          <p:cNvSpPr>
            <a:spLocks noGrp="1"/>
          </p:cNvSpPr>
          <p:nvPr>
            <p:ph type="sldNum" idx="5"/>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C21A81FD-25D3-4FD5-A84B-5E79ED752917}"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9" name="PlaceHolder 3"/>
          <p:cNvSpPr>
            <a:spLocks noGrp="1"/>
          </p:cNvSpPr>
          <p:nvPr>
            <p:ph type="dt" idx="6"/>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1" name="PlaceHolder 2"/>
          <p:cNvSpPr>
            <a:spLocks noGrp="1"/>
          </p:cNvSpPr>
          <p:nvPr>
            <p:ph type="sldNum" idx="8"/>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B5B91B73-7F63-400C-94F5-7C50AA1E946A}"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12" name="PlaceHolder 3"/>
          <p:cNvSpPr>
            <a:spLocks noGrp="1"/>
          </p:cNvSpPr>
          <p:nvPr>
            <p:ph type="dt" idx="9"/>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14" name="PlaceHolder 2"/>
          <p:cNvSpPr>
            <a:spLocks noGrp="1"/>
          </p:cNvSpPr>
          <p:nvPr>
            <p:ph type="body"/>
          </p:nvPr>
        </p:nvSpPr>
        <p:spPr>
          <a:xfrm>
            <a:off x="457200" y="1600200"/>
            <a:ext cx="8228160" cy="4524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15" name="PlaceHolder 3"/>
          <p:cNvSpPr>
            <a:spLocks noGrp="1"/>
          </p:cNvSpPr>
          <p:nvPr>
            <p:ph type="ftr" idx="10"/>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16" name="PlaceHolder 4"/>
          <p:cNvSpPr>
            <a:spLocks noGrp="1"/>
          </p:cNvSpPr>
          <p:nvPr>
            <p:ph type="sldNum" idx="11"/>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505E9447-70EC-40C9-BE1F-0BDB21C94066}"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17" name="PlaceHolder 5"/>
          <p:cNvSpPr>
            <a:spLocks noGrp="1"/>
          </p:cNvSpPr>
          <p:nvPr>
            <p:ph type="dt" idx="12"/>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21" name="PlaceHolder 2"/>
          <p:cNvSpPr>
            <a:spLocks noGrp="1"/>
          </p:cNvSpPr>
          <p:nvPr>
            <p:ph type="sldNum" idx="14"/>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3AF2F6BE-6731-4347-A5E8-6ACAFDE499DF}"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22" name="PlaceHolder 3"/>
          <p:cNvSpPr>
            <a:spLocks noGrp="1"/>
          </p:cNvSpPr>
          <p:nvPr>
            <p:ph type="dt" idx="15"/>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24" name="PlaceHolder 2"/>
          <p:cNvSpPr>
            <a:spLocks noGrp="1"/>
          </p:cNvSpPr>
          <p:nvPr>
            <p:ph type="body"/>
          </p:nvPr>
        </p:nvSpPr>
        <p:spPr>
          <a:xfrm>
            <a:off x="457200" y="1600200"/>
            <a:ext cx="4015080" cy="4524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25" name="PlaceHolder 3"/>
          <p:cNvSpPr>
            <a:spLocks noGrp="1"/>
          </p:cNvSpPr>
          <p:nvPr>
            <p:ph type="body"/>
          </p:nvPr>
        </p:nvSpPr>
        <p:spPr>
          <a:xfrm>
            <a:off x="4673880" y="1600200"/>
            <a:ext cx="4015080" cy="4524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Cliquez pour éditer le format du plan de texte</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niveau de plan</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Troisième niveau de plan</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Quatrième niveau de plan</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Cinquième niveau de plan</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Sixième niveau de plan</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Septième niveau de plan</a:t>
            </a:r>
            <a:endParaRPr b="0" lang="fr-FR" sz="1800" spc="-1" strike="noStrike">
              <a:solidFill>
                <a:srgbClr val="000000"/>
              </a:solidFill>
              <a:latin typeface="Arial"/>
            </a:endParaRPr>
          </a:p>
        </p:txBody>
      </p:sp>
      <p:sp>
        <p:nvSpPr>
          <p:cNvPr id="26" name="PlaceHolder 4"/>
          <p:cNvSpPr>
            <a:spLocks noGrp="1"/>
          </p:cNvSpPr>
          <p:nvPr>
            <p:ph type="ftr" idx="16"/>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27" name="PlaceHolder 5"/>
          <p:cNvSpPr>
            <a:spLocks noGrp="1"/>
          </p:cNvSpPr>
          <p:nvPr>
            <p:ph type="sldNum" idx="17"/>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366E1009-CAB2-4D41-B4AF-E25219006910}"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28" name="PlaceHolder 6"/>
          <p:cNvSpPr>
            <a:spLocks noGrp="1"/>
          </p:cNvSpPr>
          <p:nvPr>
            <p:ph type="dt" idx="18"/>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33" name="PlaceHolder 2"/>
          <p:cNvSpPr>
            <a:spLocks noGrp="1"/>
          </p:cNvSpPr>
          <p:nvPr>
            <p:ph type="sldNum" idx="20"/>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1AA11171-EDC1-44F4-8146-CEDFC6C7A6B1}"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34" name="PlaceHolder 3"/>
          <p:cNvSpPr>
            <a:spLocks noGrp="1"/>
          </p:cNvSpPr>
          <p:nvPr>
            <p:ph type="dt" idx="21"/>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8160" cy="1141560"/>
          </a:xfrm>
          <a:prstGeom prst="rect">
            <a:avLst/>
          </a:prstGeom>
          <a:noFill/>
          <a:ln w="0">
            <a:noFill/>
          </a:ln>
        </p:spPr>
        <p:txBody>
          <a:bodyPr lIns="0" rIns="0" tIns="0" bIns="0" anchor="ctr">
            <a:noAutofit/>
          </a:bodyPr>
          <a:p>
            <a:pPr indent="0">
              <a:buNone/>
            </a:pPr>
            <a:r>
              <a:rPr b="0" lang="fr-FR" sz="1800" spc="-1" strike="noStrike">
                <a:solidFill>
                  <a:srgbClr val="000000"/>
                </a:solidFill>
                <a:latin typeface="Arial"/>
              </a:rPr>
              <a:t>Cliquez pour éditer le format du texte-titre</a:t>
            </a:r>
            <a:endParaRPr b="0" lang="fr-FR" sz="1800" spc="-1" strike="noStrike">
              <a:solidFill>
                <a:srgbClr val="000000"/>
              </a:solidFill>
              <a:latin typeface="Arial"/>
            </a:endParaRPr>
          </a:p>
        </p:txBody>
      </p:sp>
      <p:sp>
        <p:nvSpPr>
          <p:cNvPr id="36" name="PlaceHolder 2"/>
          <p:cNvSpPr>
            <a:spLocks noGrp="1"/>
          </p:cNvSpPr>
          <p:nvPr>
            <p:ph type="ftr" idx="22"/>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37" name="PlaceHolder 3"/>
          <p:cNvSpPr>
            <a:spLocks noGrp="1"/>
          </p:cNvSpPr>
          <p:nvPr>
            <p:ph type="sldNum" idx="23"/>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256722F9-0668-4F99-AFEB-2C752CDA575A}"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38" name="PlaceHolder 4"/>
          <p:cNvSpPr>
            <a:spLocks noGrp="1"/>
          </p:cNvSpPr>
          <p:nvPr>
            <p:ph type="dt" idx="24"/>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3124080" y="6356520"/>
            <a:ext cx="289404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fr-FR" sz="1400" spc="-1" strike="noStrike">
                <a:solidFill>
                  <a:srgbClr val="000000"/>
                </a:solidFill>
                <a:latin typeface="Times New Roman"/>
              </a:defRPr>
            </a:lvl1pPr>
          </a:lstStyle>
          <a:p>
            <a:pPr indent="0" algn="ctr">
              <a:lnSpc>
                <a:spcPct val="100000"/>
              </a:lnSpc>
              <a:buNone/>
              <a:tabLst>
                <a:tab algn="l" pos="0"/>
              </a:tabLst>
            </a:pPr>
            <a:r>
              <a:rPr b="0" lang="fr-FR" sz="1400" spc="-1" strike="noStrike">
                <a:solidFill>
                  <a:srgbClr val="000000"/>
                </a:solidFill>
                <a:latin typeface="Times New Roman"/>
              </a:rPr>
              <a:t>&lt;pied de page&gt;</a:t>
            </a:r>
            <a:endParaRPr b="0" lang="fr-FR" sz="1400" spc="-1" strike="noStrike">
              <a:solidFill>
                <a:srgbClr val="000000"/>
              </a:solidFill>
              <a:latin typeface="Times New Roman"/>
            </a:endParaRPr>
          </a:p>
        </p:txBody>
      </p:sp>
      <p:sp>
        <p:nvSpPr>
          <p:cNvPr id="41" name="PlaceHolder 2"/>
          <p:cNvSpPr>
            <a:spLocks noGrp="1"/>
          </p:cNvSpPr>
          <p:nvPr>
            <p:ph type="sldNum" idx="26"/>
          </p:nvPr>
        </p:nvSpPr>
        <p:spPr>
          <a:xfrm>
            <a:off x="6553080" y="6356520"/>
            <a:ext cx="2132280" cy="36360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99A5FFB-B470-460A-BDE7-57E84F35E8FA}" type="slidenum">
              <a:rPr b="0" lang="en-US" sz="1200" spc="-1" strike="noStrike">
                <a:solidFill>
                  <a:schemeClr val="dk1">
                    <a:tint val="75000"/>
                  </a:schemeClr>
                </a:solidFill>
                <a:latin typeface="Calibri"/>
              </a:rPr>
              <a:t>&lt;numéro&gt;</a:t>
            </a:fld>
            <a:endParaRPr b="0" lang="fr-FR" sz="1200" spc="-1" strike="noStrike">
              <a:solidFill>
                <a:srgbClr val="000000"/>
              </a:solidFill>
              <a:latin typeface="Times New Roman"/>
            </a:endParaRPr>
          </a:p>
        </p:txBody>
      </p:sp>
      <p:sp>
        <p:nvSpPr>
          <p:cNvPr id="42" name="PlaceHolder 3"/>
          <p:cNvSpPr>
            <a:spLocks noGrp="1"/>
          </p:cNvSpPr>
          <p:nvPr>
            <p:ph type="dt" idx="27"/>
          </p:nvPr>
        </p:nvSpPr>
        <p:spPr>
          <a:xfrm>
            <a:off x="457200" y="6356520"/>
            <a:ext cx="2132280" cy="363600"/>
          </a:xfrm>
          <a:prstGeom prst="rect">
            <a:avLst/>
          </a:prstGeom>
          <a:noFill/>
          <a:ln w="0">
            <a:noFill/>
          </a:ln>
        </p:spPr>
        <p:txBody>
          <a:bodyPr lIns="91440" rIns="91440" tIns="45720" bIns="45720" anchor="ctr">
            <a:noAutofit/>
          </a:bodyPr>
          <a:lstStyle>
            <a:lvl1pPr indent="0">
              <a:buNone/>
              <a:defRPr b="0" lang="fr-FR" sz="1400" spc="-1" strike="noStrike">
                <a:solidFill>
                  <a:srgbClr val="000000"/>
                </a:solidFill>
                <a:latin typeface="Times New Roman"/>
              </a:defRPr>
            </a:lvl1pPr>
          </a:lstStyle>
          <a:p>
            <a:pPr indent="0">
              <a:buNone/>
            </a:pPr>
            <a:r>
              <a:rPr b="0" lang="fr-FR" sz="1400" spc="-1" strike="noStrike">
                <a:solidFill>
                  <a:srgbClr val="000000"/>
                </a:solidFill>
                <a:latin typeface="Times New Roman"/>
              </a:rPr>
              <a:t>&lt;date/heure&gt;</a:t>
            </a:r>
            <a:endParaRPr b="0" lang="fr-F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40000" y="330480"/>
            <a:ext cx="7770960" cy="146844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1800" spc="-1" strike="noStrike">
                <a:solidFill>
                  <a:schemeClr val="dk1"/>
                </a:solidFill>
                <a:latin typeface="Calibri"/>
              </a:rPr>
              <a:t>États de condensation de l’ ADN</a:t>
            </a:r>
            <a:br>
              <a:rPr sz="1800"/>
            </a:br>
            <a:r>
              <a:rPr b="0" lang="en-US" sz="1800" spc="-1" strike="noStrike">
                <a:solidFill>
                  <a:schemeClr val="dk1"/>
                </a:solidFill>
                <a:latin typeface="Calibri"/>
              </a:rPr>
              <a:t>23 paires de chromosomes pour tout coder depuis </a:t>
            </a:r>
            <a:br>
              <a:rPr sz="1800"/>
            </a:br>
            <a:r>
              <a:rPr b="0" lang="en-US" sz="1800" spc="-1" strike="noStrike">
                <a:solidFill>
                  <a:schemeClr val="dk1"/>
                </a:solidFill>
                <a:latin typeface="Calibri"/>
              </a:rPr>
              <a:t>l’ ovocyte jusqu’à l’organisme adulte et tenir dans chaque noyau cellulaire</a:t>
            </a:r>
            <a:endParaRPr b="0" lang="fr-FR" sz="1800" spc="-1" strike="noStrike">
              <a:solidFill>
                <a:srgbClr val="000000"/>
              </a:solidFill>
              <a:latin typeface="Arial"/>
            </a:endParaRPr>
          </a:p>
        </p:txBody>
      </p:sp>
      <p:pic>
        <p:nvPicPr>
          <p:cNvPr id="50" name="" descr=""/>
          <p:cNvPicPr/>
          <p:nvPr/>
        </p:nvPicPr>
        <p:blipFill>
          <a:blip r:embed="rId1"/>
          <a:stretch/>
        </p:blipFill>
        <p:spPr>
          <a:xfrm>
            <a:off x="360000" y="1980000"/>
            <a:ext cx="8527320" cy="41389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655560"/>
            <a:ext cx="8228160" cy="1166400"/>
          </a:xfrm>
          <a:prstGeom prst="rect">
            <a:avLst/>
          </a:prstGeom>
          <a:noFill/>
          <a:ln w="0">
            <a:noFill/>
          </a:ln>
        </p:spPr>
        <p:txBody>
          <a:bodyPr lIns="0" rIns="0" tIns="0" bIns="0" anchor="ctr">
            <a:noAutofit/>
          </a:bodyPr>
          <a:p>
            <a:pPr indent="0">
              <a:lnSpc>
                <a:spcPct val="100000"/>
              </a:lnSpc>
              <a:buNone/>
              <a:tabLst>
                <a:tab algn="l" pos="0"/>
              </a:tabLst>
            </a:pPr>
            <a:r>
              <a:rPr b="0" lang="en-US" sz="1500" spc="-1" strike="noStrike">
                <a:solidFill>
                  <a:schemeClr val="dk1"/>
                </a:solidFill>
                <a:latin typeface="Calibri"/>
              </a:rPr>
              <a:t>Epigénétique :  1- Acétylation des histones : réguler la compression de l’ ADN</a:t>
            </a:r>
            <a:br>
              <a:rPr sz="1500"/>
            </a:br>
            <a:br>
              <a:rPr sz="1500"/>
            </a:br>
            <a:r>
              <a:rPr b="0" lang="en-US" sz="1200" spc="-1" strike="noStrike">
                <a:solidFill>
                  <a:schemeClr val="dk1"/>
                </a:solidFill>
                <a:latin typeface="Calibri"/>
              </a:rPr>
              <a:t>Lorsque les histones sont acétylées, la structure de la chromatine devient plus relâchée ou "ouverte" (euchromatine), facilitant l'accès aux facteurs de transcription et à la machinerie de transcription, ce qui augmente l'expression des gènes. En revanche, la déacétylation des histones, effectuée par les histone déacétylases (HDACs), conduit à une chromatine plus condensée (hétérochromatine) et à une répression de l'expression des gènes.</a:t>
            </a:r>
            <a:endParaRPr b="0" lang="fr-FR" sz="1200" spc="-1" strike="noStrike">
              <a:solidFill>
                <a:srgbClr val="000000"/>
              </a:solidFill>
              <a:latin typeface="Arial"/>
            </a:endParaRPr>
          </a:p>
        </p:txBody>
      </p:sp>
      <p:pic>
        <p:nvPicPr>
          <p:cNvPr id="52" name="" descr=""/>
          <p:cNvPicPr/>
          <p:nvPr/>
        </p:nvPicPr>
        <p:blipFill>
          <a:blip r:embed="rId1"/>
          <a:stretch/>
        </p:blipFill>
        <p:spPr>
          <a:xfrm>
            <a:off x="901080" y="1980000"/>
            <a:ext cx="6908760" cy="468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nSpc>
                <a:spcPct val="100000"/>
              </a:lnSpc>
              <a:buNone/>
              <a:tabLst>
                <a:tab algn="l" pos="0"/>
              </a:tabLst>
            </a:pPr>
            <a:r>
              <a:rPr b="0" lang="en-US" sz="1800" spc="-1" strike="noStrike">
                <a:solidFill>
                  <a:schemeClr val="dk1"/>
                </a:solidFill>
                <a:latin typeface="Calibri"/>
              </a:rPr>
              <a:t>Epigénétique :  2- Methylation de l’ ADN : signalisation de transcription</a:t>
            </a:r>
            <a:endParaRPr b="0" lang="fr-FR" sz="1800" spc="-1" strike="noStrike">
              <a:solidFill>
                <a:srgbClr val="000000"/>
              </a:solidFill>
              <a:latin typeface="Arial"/>
            </a:endParaRPr>
          </a:p>
        </p:txBody>
      </p:sp>
      <p:sp>
        <p:nvSpPr>
          <p:cNvPr id="54" name="PlaceHolder 2"/>
          <p:cNvSpPr>
            <a:spLocks noGrp="1"/>
          </p:cNvSpPr>
          <p:nvPr>
            <p:ph/>
          </p:nvPr>
        </p:nvSpPr>
        <p:spPr>
          <a:xfrm>
            <a:off x="457200" y="1080000"/>
            <a:ext cx="8228160" cy="2339280"/>
          </a:xfrm>
          <a:prstGeom prst="rect">
            <a:avLst/>
          </a:prstGeom>
          <a:noFill/>
          <a:ln w="0">
            <a:noFill/>
          </a:ln>
        </p:spPr>
        <p:txBody>
          <a:bodyPr lIns="91440" rIns="91440" tIns="45720" bIns="45720" anchor="t">
            <a:noAutofit/>
          </a:bodyPr>
          <a:p>
            <a:pPr marL="343080" indent="0" defTabSz="457200">
              <a:lnSpc>
                <a:spcPct val="100000"/>
              </a:lnSpc>
              <a:spcBef>
                <a:spcPts val="641"/>
              </a:spcBef>
              <a:buNone/>
              <a:tabLst>
                <a:tab algn="l" pos="0"/>
              </a:tabLst>
            </a:pPr>
            <a:r>
              <a:rPr b="0" lang="en-US" sz="1300" spc="-1" strike="noStrike">
                <a:solidFill>
                  <a:schemeClr val="dk1"/>
                </a:solidFill>
                <a:latin typeface="Calibri"/>
              </a:rPr>
              <a:t>La transcription est l’ obtention d’ ARN messager à partir de l’ ADN</a:t>
            </a:r>
            <a:endParaRPr b="0" lang="fr-FR" sz="1300" spc="-1" strike="noStrike">
              <a:solidFill>
                <a:srgbClr val="000000"/>
              </a:solidFill>
              <a:latin typeface="Arial"/>
            </a:endParaRPr>
          </a:p>
          <a:p>
            <a:pPr marL="343080" indent="-343080" defTabSz="457200">
              <a:lnSpc>
                <a:spcPct val="100000"/>
              </a:lnSpc>
              <a:spcBef>
                <a:spcPts val="641"/>
              </a:spcBef>
              <a:buClr>
                <a:srgbClr val="000000"/>
              </a:buClr>
              <a:buFont typeface="Arial"/>
              <a:buChar char="•"/>
              <a:tabLst>
                <a:tab algn="l" pos="0"/>
              </a:tabLst>
            </a:pPr>
            <a:r>
              <a:rPr b="0" lang="en-US" sz="1300" spc="-1" strike="noStrike">
                <a:solidFill>
                  <a:schemeClr val="dk1"/>
                </a:solidFill>
                <a:latin typeface="Calibri"/>
              </a:rPr>
              <a:t>La méthylation de l'ADN est un processus où des groupes méthyle (—CH₃) sont ajoutés aux bases cytosine de l'ADN, en particulier lorsqu'elles sont suivies d'une guanine (ce qu'on appelle des îlots CpG). Cette modification chimique n'altère pas la séquence de l'ADN, mais elle peut influencer l'expression des gènes.</a:t>
            </a:r>
            <a:endParaRPr b="0" lang="fr-FR" sz="1300" spc="-1" strike="noStrike">
              <a:solidFill>
                <a:srgbClr val="000000"/>
              </a:solidFill>
              <a:latin typeface="Arial"/>
            </a:endParaRPr>
          </a:p>
          <a:p>
            <a:pPr marL="343080" indent="-343080" defTabSz="457200">
              <a:lnSpc>
                <a:spcPct val="100000"/>
              </a:lnSpc>
              <a:spcBef>
                <a:spcPts val="641"/>
              </a:spcBef>
              <a:buClr>
                <a:srgbClr val="000000"/>
              </a:buClr>
              <a:buFont typeface="Arial"/>
              <a:buChar char="•"/>
              <a:tabLst>
                <a:tab algn="l" pos="0"/>
              </a:tabLst>
            </a:pPr>
            <a:r>
              <a:rPr b="0" lang="en-US" sz="1300" spc="-1" strike="noStrike">
                <a:solidFill>
                  <a:schemeClr val="dk1"/>
                </a:solidFill>
                <a:latin typeface="Calibri"/>
              </a:rPr>
              <a:t>Quand la méthylation se produit dans des régions promotrices de gènes, elle peut empêcher les facteurs de transcription (des protéines qui se lient à l'ADN pour initier ou réguler la transcription des gènes) de se fixer correctement à l'ADN. En bloquant ces facteurs de transcription, la méthylation peut réduire ou même inhiber l'expression d'un gène.</a:t>
            </a:r>
            <a:endParaRPr b="0" lang="fr-FR" sz="1300" spc="-1" strike="noStrike">
              <a:solidFill>
                <a:srgbClr val="000000"/>
              </a:solidFill>
              <a:latin typeface="Arial"/>
            </a:endParaRPr>
          </a:p>
          <a:p>
            <a:pPr marL="343080" indent="0" defTabSz="457200">
              <a:lnSpc>
                <a:spcPct val="100000"/>
              </a:lnSpc>
              <a:spcBef>
                <a:spcPts val="641"/>
              </a:spcBef>
              <a:buNone/>
              <a:tabLst>
                <a:tab algn="l" pos="0"/>
              </a:tabLst>
            </a:pPr>
            <a:endParaRPr b="0" lang="fr-FR" sz="2100" spc="-1" strike="noStrike">
              <a:solidFill>
                <a:srgbClr val="000000"/>
              </a:solidFill>
              <a:latin typeface="Arial"/>
            </a:endParaRPr>
          </a:p>
        </p:txBody>
      </p:sp>
      <p:pic>
        <p:nvPicPr>
          <p:cNvPr id="55" name="" descr=""/>
          <p:cNvPicPr/>
          <p:nvPr/>
        </p:nvPicPr>
        <p:blipFill>
          <a:blip r:embed="rId1"/>
          <a:stretch/>
        </p:blipFill>
        <p:spPr>
          <a:xfrm>
            <a:off x="1260000" y="2949840"/>
            <a:ext cx="6299280" cy="3709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8160" cy="11415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pc="-1" strike="noStrike">
                <a:solidFill>
                  <a:schemeClr val="dk1"/>
                </a:solidFill>
                <a:latin typeface="Calibri"/>
              </a:rPr>
              <a:t>Les facteurs de transcriptions : </a:t>
            </a:r>
            <a:endParaRPr b="0" lang="fr-FR" sz="4400" spc="-1" strike="noStrike">
              <a:solidFill>
                <a:srgbClr val="000000"/>
              </a:solidFill>
              <a:latin typeface="Arial"/>
            </a:endParaRPr>
          </a:p>
        </p:txBody>
      </p:sp>
      <p:sp>
        <p:nvSpPr>
          <p:cNvPr id="57" name="PlaceHolder 2"/>
          <p:cNvSpPr>
            <a:spLocks noGrp="1"/>
          </p:cNvSpPr>
          <p:nvPr>
            <p:ph/>
          </p:nvPr>
        </p:nvSpPr>
        <p:spPr>
          <a:xfrm>
            <a:off x="360000" y="1620000"/>
            <a:ext cx="8228160" cy="89964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2000" spc="-1" strike="noStrike">
                <a:solidFill>
                  <a:schemeClr val="dk1"/>
                </a:solidFill>
                <a:latin typeface="Calibri"/>
              </a:rPr>
              <a:t>Fonction de régulateur de transcription</a:t>
            </a:r>
            <a:endParaRPr b="0" lang="fr-FR" sz="2000" spc="-1" strike="noStrike">
              <a:solidFill>
                <a:srgbClr val="000000"/>
              </a:solidFill>
              <a:latin typeface="Arial"/>
            </a:endParaRPr>
          </a:p>
        </p:txBody>
      </p:sp>
      <p:pic>
        <p:nvPicPr>
          <p:cNvPr id="58" name="" descr=""/>
          <p:cNvPicPr/>
          <p:nvPr/>
        </p:nvPicPr>
        <p:blipFill>
          <a:blip r:embed="rId1"/>
          <a:stretch/>
        </p:blipFill>
        <p:spPr>
          <a:xfrm>
            <a:off x="360000" y="2160000"/>
            <a:ext cx="3808800" cy="4282200"/>
          </a:xfrm>
          <a:prstGeom prst="rect">
            <a:avLst/>
          </a:prstGeom>
          <a:ln w="0">
            <a:noFill/>
          </a:ln>
        </p:spPr>
      </p:pic>
      <p:pic>
        <p:nvPicPr>
          <p:cNvPr id="59" name="" descr=""/>
          <p:cNvPicPr/>
          <p:nvPr/>
        </p:nvPicPr>
        <p:blipFill>
          <a:blip r:embed="rId2"/>
          <a:stretch/>
        </p:blipFill>
        <p:spPr>
          <a:xfrm>
            <a:off x="4169160" y="2520000"/>
            <a:ext cx="4907880" cy="3699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17440"/>
            <a:ext cx="8228160" cy="559440"/>
          </a:xfrm>
          <a:prstGeom prst="rect">
            <a:avLst/>
          </a:prstGeom>
          <a:noFill/>
          <a:ln w="0">
            <a:noFill/>
          </a:ln>
        </p:spPr>
        <p:txBody>
          <a:bodyPr lIns="0" rIns="0" tIns="0" bIns="0" anchor="ctr">
            <a:noAutofit/>
          </a:bodyPr>
          <a:p>
            <a:pPr indent="0" algn="ctr" defTabSz="457200">
              <a:lnSpc>
                <a:spcPct val="100000"/>
              </a:lnSpc>
              <a:buNone/>
              <a:tabLst>
                <a:tab algn="l" pos="0"/>
              </a:tabLst>
            </a:pPr>
            <a:r>
              <a:rPr b="0" lang="en-US" sz="2100" spc="-1" strike="noStrike">
                <a:solidFill>
                  <a:schemeClr val="dk1"/>
                </a:solidFill>
                <a:latin typeface="Calibri"/>
              </a:rPr>
              <a:t>Les facteurs de transcriptions représentation plus détaillée:</a:t>
            </a:r>
            <a:r>
              <a:rPr b="0" lang="en-US" sz="4400" spc="-1" strike="noStrike">
                <a:solidFill>
                  <a:schemeClr val="dk1"/>
                </a:solidFill>
                <a:latin typeface="Calibri"/>
              </a:rPr>
              <a:t> </a:t>
            </a:r>
            <a:endParaRPr b="0" lang="fr-FR" sz="4400" spc="-1" strike="noStrike">
              <a:solidFill>
                <a:srgbClr val="000000"/>
              </a:solidFill>
              <a:latin typeface="Arial"/>
            </a:endParaRPr>
          </a:p>
        </p:txBody>
      </p:sp>
      <p:pic>
        <p:nvPicPr>
          <p:cNvPr id="61" name="" descr=""/>
          <p:cNvPicPr/>
          <p:nvPr/>
        </p:nvPicPr>
        <p:blipFill>
          <a:blip r:embed="rId1"/>
          <a:stretch/>
        </p:blipFill>
        <p:spPr>
          <a:xfrm>
            <a:off x="277560" y="900000"/>
            <a:ext cx="8182080" cy="5828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4320"/>
            <a:ext cx="8228160" cy="1141560"/>
          </a:xfrm>
          <a:prstGeom prst="rect">
            <a:avLst/>
          </a:prstGeom>
          <a:noFill/>
          <a:ln w="0">
            <a:noFill/>
          </a:ln>
        </p:spPr>
        <p:txBody>
          <a:bodyPr lIns="0" rIns="0" tIns="0" bIns="0" anchor="ctr">
            <a:noAutofit/>
          </a:bodyPr>
          <a:p>
            <a:pPr indent="0" algn="ctr">
              <a:buNone/>
            </a:pPr>
            <a:r>
              <a:rPr b="0" lang="fr-FR" sz="3600" spc="-1" strike="noStrike">
                <a:solidFill>
                  <a:srgbClr val="000000"/>
                </a:solidFill>
                <a:latin typeface="Arial"/>
              </a:rPr>
              <a:t>Exemple de facteur de transcription: </a:t>
            </a:r>
            <a:br>
              <a:rPr sz="3600"/>
            </a:br>
            <a:r>
              <a:rPr b="0" lang="fr-FR" sz="3600" spc="-1" strike="noStrike">
                <a:solidFill>
                  <a:srgbClr val="000000"/>
                </a:solidFill>
                <a:latin typeface="Arial"/>
              </a:rPr>
              <a:t>la proteine P53</a:t>
            </a:r>
            <a:endParaRPr b="0" lang="fr-FR" sz="3600" spc="-1" strike="noStrike">
              <a:solidFill>
                <a:srgbClr val="000000"/>
              </a:solidFill>
              <a:latin typeface="Arial"/>
            </a:endParaRPr>
          </a:p>
        </p:txBody>
      </p:sp>
      <p:pic>
        <p:nvPicPr>
          <p:cNvPr id="63" name="" descr=""/>
          <p:cNvPicPr/>
          <p:nvPr/>
        </p:nvPicPr>
        <p:blipFill>
          <a:blip r:embed="rId1"/>
          <a:stretch/>
        </p:blipFill>
        <p:spPr>
          <a:xfrm>
            <a:off x="900000" y="1600200"/>
            <a:ext cx="6634080" cy="5065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320"/>
            <a:ext cx="8228160" cy="1141560"/>
          </a:xfrm>
          <a:prstGeom prst="rect">
            <a:avLst/>
          </a:prstGeom>
          <a:noFill/>
          <a:ln w="0">
            <a:noFill/>
          </a:ln>
        </p:spPr>
        <p:txBody>
          <a:bodyPr lIns="0" rIns="0" tIns="0" bIns="0" anchor="ctr">
            <a:noAutofit/>
          </a:bodyPr>
          <a:p>
            <a:pPr indent="0" algn="ctr">
              <a:lnSpc>
                <a:spcPct val="100000"/>
              </a:lnSpc>
              <a:buNone/>
              <a:tabLst>
                <a:tab algn="l" pos="0"/>
              </a:tabLst>
            </a:pPr>
            <a:r>
              <a:rPr b="0" lang="fr-FR" sz="2800" spc="-1" strike="noStrike">
                <a:solidFill>
                  <a:srgbClr val="000000"/>
                </a:solidFill>
                <a:latin typeface="Arial"/>
              </a:rPr>
              <a:t>Reticulum endoplasmique : modification post traductionnelles</a:t>
            </a:r>
            <a:endParaRPr b="0" lang="fr-FR" sz="2800" spc="-1" strike="noStrike">
              <a:solidFill>
                <a:srgbClr val="000000"/>
              </a:solidFill>
              <a:latin typeface="Arial"/>
            </a:endParaRPr>
          </a:p>
        </p:txBody>
      </p:sp>
      <p:pic>
        <p:nvPicPr>
          <p:cNvPr id="65" name="" descr=""/>
          <p:cNvPicPr/>
          <p:nvPr/>
        </p:nvPicPr>
        <p:blipFill>
          <a:blip r:embed="rId1"/>
          <a:stretch/>
        </p:blipFill>
        <p:spPr>
          <a:xfrm>
            <a:off x="1544760" y="1599840"/>
            <a:ext cx="6052320" cy="4524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8160" cy="1141560"/>
          </a:xfrm>
          <a:prstGeom prst="rect">
            <a:avLst/>
          </a:prstGeom>
          <a:noFill/>
          <a:ln w="0">
            <a:noFill/>
          </a:ln>
        </p:spPr>
        <p:txBody>
          <a:bodyPr lIns="0" rIns="0" tIns="0" bIns="0" anchor="ctr">
            <a:noAutofit/>
          </a:bodyPr>
          <a:p>
            <a:pPr indent="0" algn="ctr">
              <a:lnSpc>
                <a:spcPct val="100000"/>
              </a:lnSpc>
              <a:buNone/>
              <a:tabLst>
                <a:tab algn="l" pos="0"/>
              </a:tabLst>
            </a:pPr>
            <a:r>
              <a:rPr b="0" lang="fr-FR" sz="2800" spc="-1" strike="noStrike">
                <a:solidFill>
                  <a:srgbClr val="000000"/>
                </a:solidFill>
                <a:latin typeface="Arial"/>
              </a:rPr>
              <a:t>Appareil de Golgi : modification et packaging de proteins et lipides en glycolipides et sphingomyeline</a:t>
            </a:r>
            <a:endParaRPr b="0" lang="fr-FR" sz="2800" spc="-1" strike="noStrike">
              <a:solidFill>
                <a:srgbClr val="000000"/>
              </a:solidFill>
              <a:latin typeface="Arial"/>
            </a:endParaRPr>
          </a:p>
        </p:txBody>
      </p:sp>
      <p:pic>
        <p:nvPicPr>
          <p:cNvPr id="67" name="" descr=""/>
          <p:cNvPicPr/>
          <p:nvPr/>
        </p:nvPicPr>
        <p:blipFill>
          <a:blip r:embed="rId1"/>
          <a:stretch/>
        </p:blipFill>
        <p:spPr>
          <a:xfrm>
            <a:off x="456840" y="1702440"/>
            <a:ext cx="8228160" cy="431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TotalTime>
  <Application>LibreOffice/7.6.7.2$Linux_X86_64 LibreOffice_project/60$Build-2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fr-FR</dc:language>
  <cp:lastModifiedBy/>
  <dcterms:modified xsi:type="dcterms:W3CDTF">2024-08-29T00:40:40Z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