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olaqin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791653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Test du Template Olaqin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73152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/>
            </a:pPr>
            <a:r>
              <a:t>Vérification des images et du style</a:t>
            </a:r>
          </a:p>
        </p:txBody>
      </p:sp>
      <p:pic>
        <p:nvPicPr>
          <p:cNvPr id="7" name="Picture 6" descr="olaqin_h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914400"/>
            <a:ext cx="4572000" cy="4572000"/>
          </a:xfrm>
          <a:prstGeom prst="rect">
            <a:avLst/>
          </a:prstGeom>
        </p:spPr>
      </p:pic>
      <p:pic>
        <p:nvPicPr>
          <p:cNvPr id="8" name="Picture 7" descr="olaqin_h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943600"/>
            <a:ext cx="274320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59436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24/05/2025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594360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>
                <a:solidFill>
                  <a:srgbClr val="B28CC8"/>
                </a:solidFill>
              </a:defRPr>
            </a:pPr>
            <a:r>
              <a:t>CONFIDENTIEL – NE PAS DIFFUSER ©Olaqin</a:t>
            </a:r>
          </a:p>
        </p:txBody>
      </p:sp>
      <p:pic>
        <p:nvPicPr>
          <p:cNvPr id="11" name="Picture 10" descr="olaqin_h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5943600"/>
            <a:ext cx="27432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10972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Test du Tableau</a:t>
            </a:r>
          </a:p>
        </p:txBody>
      </p:sp>
      <p:pic>
        <p:nvPicPr>
          <p:cNvPr id="5" name="Picture 4" descr="olaqin_h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43600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59436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24/05/2025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594360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>
                <a:solidFill>
                  <a:srgbClr val="B28CC8"/>
                </a:solidFill>
              </a:defRPr>
            </a:pPr>
            <a:r>
              <a:t>CONFIDENTIEL – NE PAS DIFFUSER ©Olaqin</a:t>
            </a:r>
          </a:p>
        </p:txBody>
      </p:sp>
      <p:pic>
        <p:nvPicPr>
          <p:cNvPr id="8" name="Picture 7" descr="olaqin_h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943600"/>
            <a:ext cx="274320" cy="27432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371600"/>
          <a:ext cx="39319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"/>
                <a:gridCol w="822960"/>
              </a:tblGrid>
              <a:tr h="365760">
                <a:tc>
                  <a:txBody>
                    <a:bodyPr/>
                    <a:lstStyle/>
                    <a:p>
                      <a:pPr algn="ctr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Colonne 1</a:t>
                      </a:r>
                    </a:p>
                  </a:txBody>
                  <a:tcPr>
                    <a:solidFill>
                      <a:srgbClr val="6B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Colonne 2</a:t>
                      </a:r>
                    </a:p>
                  </a:txBody>
                  <a:tcPr>
                    <a:solidFill>
                      <a:srgbClr val="6B2C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Colonne 3</a:t>
                      </a:r>
                    </a:p>
                  </a:txBody>
                  <a:tcPr>
                    <a:solidFill>
                      <a:srgbClr val="6B2C9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A651"/>
                          </a:solidFill>
                        </a:defRPr>
                      </a:pPr>
                      <a: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FF0000"/>
                          </a:solidFill>
                        </a:defRPr>
                      </a:pPr>
                      <a:r>
                        <a:t>NOK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FF0000"/>
                          </a:solidFill>
                        </a:defRPr>
                      </a:pPr>
                      <a:r>
                        <a:t>NOK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A651"/>
                          </a:solidFill>
                        </a:defRPr>
                      </a:pPr>
                      <a:r>
                        <a:t>OK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