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6D588-D00A-4769-A1CA-23289A688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5CE43EF-0195-4F0C-97CF-64441BB27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5538A1-3F8A-4443-AF0A-A2AD005AE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9E4D-F710-4DF6-AC0C-60C1F77CB6D8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6B4E30-D469-4E8F-AFE0-53DE4C66B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D7AEA6-42FC-4889-B104-7015D6FA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EDB1-574D-4049-8835-51EE1793A38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80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2DF9AD-E104-4984-BA88-0BAE63E4A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7297AA-BF31-4836-A40F-7A67097FE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B07E0D-06E6-4318-9158-C1570DFE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9E4D-F710-4DF6-AC0C-60C1F77CB6D8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4CB98D-B3F4-4D3D-8E8D-EFCFAD2A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522D94-8462-488B-B4F0-65D06D89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EDB1-574D-4049-8835-51EE1793A38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3D613A3-DAE9-45C7-A7FD-CCAEF72C0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57C0D5-48C5-4385-9D7C-68727879D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C6A82E-D2E7-4583-B280-6033B222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9E4D-F710-4DF6-AC0C-60C1F77CB6D8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DB47A0-589B-4490-9E0C-61A48E5E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91DF28-4CAE-4436-8059-F0A4F1F8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EDB1-574D-4049-8835-51EE1793A38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0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FA6D1B-55E7-4212-BA01-79F29F2E9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CD3340-1B78-4FC7-A395-54F587990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97AE89-0F57-480D-BA78-26AE074BA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9E4D-F710-4DF6-AC0C-60C1F77CB6D8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3DDEF0-AFCA-484C-A401-FAFFB790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4545DA-4A32-419E-90FB-80959F8B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EDB1-574D-4049-8835-51EE1793A38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7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0B3F06-A7EB-44EF-A31C-9392DB57B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960B20-54D4-4B77-8B26-51FF3AE44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05EB37-FC8F-4529-9B7C-2270B766E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9E4D-F710-4DF6-AC0C-60C1F77CB6D8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C65FDA-4EED-4CE4-AFF1-2EE8CC6AE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F79091-AD25-4547-812F-D416D0C1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EDB1-574D-4049-8835-51EE1793A38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30F1D2-0897-474D-A1C8-4D8DD30B0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EF0DC5-EE3A-4A21-8DEB-875A4195E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5B516D-B3F0-486D-95FC-F5638D915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87BFB4-FD85-434D-80FF-4FFFEE37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9E4D-F710-4DF6-AC0C-60C1F77CB6D8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0620DB-CA0D-42B9-AEC9-FC8E195D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F6C0F3-D10E-41CF-9E15-4D3889D1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EDB1-574D-4049-8835-51EE1793A38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7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59E4E2-E35F-4161-8F09-A2A9953E9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4A8121-08D7-4186-85C5-F83AB40F8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8B1571-BC29-480C-B9E4-F6BBDBD82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4D9801A-D40B-405C-8EC4-C2EAC8644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72E5C97-0089-4AE8-8715-2D122E4D6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C3A7543-BF97-4A26-9FDC-EFD64BDF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9E4D-F710-4DF6-AC0C-60C1F77CB6D8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6B375DC-CCDF-4E4B-877F-DD2BE7809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CEE5967-31B5-4E13-975B-749B9D26E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EDB1-574D-4049-8835-51EE1793A38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09EAF-C872-4BCA-8F8C-028AB27AB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65B5A4B-0C51-4F0C-8BDD-23C2739A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9E4D-F710-4DF6-AC0C-60C1F77CB6D8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09E23F-F559-4FD8-8816-11FDE65C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9CE841-5AF5-4A05-9817-2B94359E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EDB1-574D-4049-8835-51EE1793A38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9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6C5B8DD-89E3-4998-8A0A-45FC319C5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9E4D-F710-4DF6-AC0C-60C1F77CB6D8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8604D56-E3A8-4AD6-A0E3-EB0204C50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49CF44-136D-42FA-BB49-F08D59BF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EDB1-574D-4049-8835-51EE1793A38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1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05A6CD-4F3E-4AE4-9F52-997792E07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F21AE6-9F41-42DF-B62F-2C93BBE55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EE31C3-A463-4373-ABC7-4002C304C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142B5A-1029-476E-9176-481D0AE26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9E4D-F710-4DF6-AC0C-60C1F77CB6D8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637DB9-1355-4AA0-B1EA-F6499A9D2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8719D2-A209-4EEC-865D-6B305D28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EDB1-574D-4049-8835-51EE1793A38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9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B1CD60-F8E3-401D-A365-834ACC81A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5E6836F-163E-4366-AC0E-C78C43569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4615EF-89BF-4584-A0DC-10F88D795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975D76-6DA8-4507-BE92-D2C96339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9E4D-F710-4DF6-AC0C-60C1F77CB6D8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FA045C-9425-42EB-A517-62F5DA8FC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AC711F-7565-4101-8593-A7C8E64E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EDB1-574D-4049-8835-51EE1793A38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9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24D15BE-E2F2-4BA5-A456-FD3F63E07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69D2F1-AC1F-4DF3-8D9C-4D8EF3399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871323-D1F4-437A-A91A-B986F8BA2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19E4D-F710-4DF6-AC0C-60C1F77CB6D8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DDF313-6B42-438C-A4EE-989217CD1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F38876-E603-4D3D-835E-6D4E8251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CEDB1-574D-4049-8835-51EE1793A38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1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BE567B3-010F-437D-98C7-E29BF2B9165B}"/>
              </a:ext>
            </a:extLst>
          </p:cNvPr>
          <p:cNvSpPr/>
          <p:nvPr/>
        </p:nvSpPr>
        <p:spPr>
          <a:xfrm>
            <a:off x="2590800" y="1862137"/>
            <a:ext cx="6296026" cy="313372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572D426-BB9A-42FC-AEA9-2A2500A11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49552">
            <a:off x="3665505" y="1332621"/>
            <a:ext cx="2943225" cy="40005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805B5A7-39C4-4055-9D06-5C034A871806}"/>
              </a:ext>
            </a:extLst>
          </p:cNvPr>
          <p:cNvSpPr txBox="1"/>
          <p:nvPr/>
        </p:nvSpPr>
        <p:spPr>
          <a:xfrm rot="20053031">
            <a:off x="3021236" y="1370159"/>
            <a:ext cx="24679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>
                <a:ln w="12700">
                  <a:noFill/>
                </a:ln>
                <a:solidFill>
                  <a:schemeClr val="bg1"/>
                </a:solidFill>
                <a:latin typeface="Phank" panose="00000400000000000000" pitchFamily="2" charset="0"/>
              </a:rPr>
              <a:t>Au</a:t>
            </a:r>
            <a:endParaRPr lang="en-US" sz="9600" dirty="0">
              <a:ln w="12700">
                <a:noFill/>
              </a:ln>
              <a:solidFill>
                <a:schemeClr val="bg1"/>
              </a:solidFill>
              <a:latin typeface="Phank" panose="00000400000000000000" pitchFamily="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B3FC2B7-852A-461F-A845-597EE31A9D92}"/>
              </a:ext>
            </a:extLst>
          </p:cNvPr>
          <p:cNvSpPr txBox="1"/>
          <p:nvPr/>
        </p:nvSpPr>
        <p:spPr>
          <a:xfrm rot="20003248">
            <a:off x="5013139" y="2667411"/>
            <a:ext cx="12025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dirty="0" err="1">
                <a:ln w="12700">
                  <a:noFill/>
                </a:ln>
                <a:solidFill>
                  <a:schemeClr val="bg1"/>
                </a:solidFill>
                <a:latin typeface="Phank" panose="00000400000000000000" pitchFamily="2" charset="0"/>
              </a:rPr>
              <a:t>hti</a:t>
            </a:r>
            <a:endParaRPr lang="en-US" sz="9600" dirty="0">
              <a:ln w="12700">
                <a:noFill/>
              </a:ln>
              <a:solidFill>
                <a:schemeClr val="bg1"/>
              </a:solidFill>
              <a:latin typeface="Phank" panose="00000400000000000000" pitchFamily="2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5216D89-2654-47B3-B8D0-69313DF8643C}"/>
              </a:ext>
            </a:extLst>
          </p:cNvPr>
          <p:cNvSpPr txBox="1"/>
          <p:nvPr/>
        </p:nvSpPr>
        <p:spPr>
          <a:xfrm rot="19991575">
            <a:off x="6093867" y="2667411"/>
            <a:ext cx="24144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dirty="0">
                <a:ln w="12700">
                  <a:noFill/>
                </a:ln>
                <a:solidFill>
                  <a:schemeClr val="bg1"/>
                </a:solidFill>
                <a:latin typeface="Phank" panose="00000400000000000000" pitchFamily="2" charset="0"/>
              </a:rPr>
              <a:t>Canon</a:t>
            </a:r>
            <a:endParaRPr lang="en-US" sz="9600" dirty="0">
              <a:ln w="12700">
                <a:noFill/>
              </a:ln>
              <a:solidFill>
                <a:schemeClr val="bg1"/>
              </a:solidFill>
              <a:latin typeface="Phank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9785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Phank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christophe castet</dc:creator>
  <cp:lastModifiedBy>christophe castet</cp:lastModifiedBy>
  <cp:revision>3</cp:revision>
  <dcterms:created xsi:type="dcterms:W3CDTF">2020-05-10T21:53:38Z</dcterms:created>
  <dcterms:modified xsi:type="dcterms:W3CDTF">2020-05-10T22:18:41Z</dcterms:modified>
</cp:coreProperties>
</file>