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D44"/>
    <a:srgbClr val="418BCA"/>
    <a:srgbClr val="E86650"/>
    <a:srgbClr val="FFFFF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1" autoAdjust="0"/>
  </p:normalViewPr>
  <p:slideViewPr>
    <p:cSldViewPr snapToGrid="0" showGuides="1">
      <p:cViewPr varScale="1">
        <p:scale>
          <a:sx n="104" d="100"/>
          <a:sy n="104" d="100"/>
        </p:scale>
        <p:origin x="-1740" y="-90"/>
      </p:cViewPr>
      <p:guideLst>
        <p:guide orient="horz"/>
        <p:guide pos="141"/>
        <p:guide pos="5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310144"/>
        <c:axId val="46311680"/>
      </c:barChart>
      <c:catAx>
        <c:axId val="46310144"/>
        <c:scaling>
          <c:orientation val="minMax"/>
        </c:scaling>
        <c:delete val="0"/>
        <c:axPos val="b"/>
        <c:majorTickMark val="out"/>
        <c:minorTickMark val="none"/>
        <c:tickLblPos val="nextTo"/>
        <c:crossAx val="46311680"/>
        <c:crosses val="autoZero"/>
        <c:auto val="1"/>
        <c:lblAlgn val="ctr"/>
        <c:lblOffset val="100"/>
        <c:noMultiLvlLbl val="0"/>
      </c:catAx>
      <c:valAx>
        <c:axId val="4631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310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0415A-65A9-4A44-9BD0-4D0896705D8B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64624-6BAE-4333-B0CE-52160894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969477"/>
            <a:ext cx="9144000" cy="2681653"/>
          </a:xfrm>
          <a:prstGeom prst="rect">
            <a:avLst/>
          </a:prstGeom>
          <a:solidFill>
            <a:srgbClr val="1D2D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80" y="2279711"/>
            <a:ext cx="5482522" cy="1470025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47" y="2792892"/>
            <a:ext cx="2209393" cy="10428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780" y="3985469"/>
            <a:ext cx="5482522" cy="536197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336"/>
            <a:ext cx="2057400" cy="4840827"/>
          </a:xfrm>
        </p:spPr>
        <p:txBody>
          <a:bodyPr vert="eaVert"/>
          <a:lstStyle>
            <a:lvl1pPr>
              <a:defRPr>
                <a:solidFill>
                  <a:srgbClr val="1D2D4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3962"/>
            <a:ext cx="6019800" cy="4832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98" y="92279"/>
            <a:ext cx="7453211" cy="1006679"/>
          </a:xfrm>
        </p:spPr>
        <p:txBody>
          <a:bodyPr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98" y="1241572"/>
            <a:ext cx="8684752" cy="5081590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255" y="6451236"/>
            <a:ext cx="792370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8600" y="6451236"/>
            <a:ext cx="612475" cy="365125"/>
          </a:xfrm>
        </p:spPr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1D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17500" r="1783" b="54087"/>
          <a:stretch/>
        </p:blipFill>
        <p:spPr>
          <a:xfrm>
            <a:off x="0" y="1976438"/>
            <a:ext cx="9144000" cy="1948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8" y="4639802"/>
            <a:ext cx="8685212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8" y="4149294"/>
            <a:ext cx="8685212" cy="49050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838" y="6451236"/>
            <a:ext cx="7639139" cy="365125"/>
          </a:xfrm>
        </p:spPr>
        <p:txBody>
          <a:bodyPr/>
          <a:lstStyle>
            <a:lvl1pPr algn="l">
              <a:defRPr>
                <a:solidFill>
                  <a:srgbClr val="418BCA"/>
                </a:solidFill>
              </a:defRPr>
            </a:lvl1pPr>
          </a:lstStyle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18BCA"/>
                </a:solidFill>
              </a:defRPr>
            </a:lvl1pPr>
          </a:lstStyle>
          <a:p>
            <a:fld id="{140C68D9-B138-40D6-827D-F331CC14CB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37" y="629727"/>
            <a:ext cx="1577386" cy="7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260850" cy="487521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250950"/>
            <a:ext cx="4271962" cy="487521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9144000" cy="500331"/>
          </a:xfrm>
          <a:prstGeom prst="rect">
            <a:avLst/>
          </a:prstGeom>
          <a:solidFill>
            <a:srgbClr val="1D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53" y="106555"/>
            <a:ext cx="656630" cy="30992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3838" y="0"/>
            <a:ext cx="7781475" cy="483079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tally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98" y="92279"/>
            <a:ext cx="8695415" cy="1006679"/>
          </a:xfrm>
        </p:spPr>
        <p:txBody>
          <a:bodyPr anchor="ctr" anchorCtr="0"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98" y="1241572"/>
            <a:ext cx="8684752" cy="5081590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buClr>
                <a:schemeClr val="tx1"/>
              </a:buClr>
              <a:defRPr b="1"/>
            </a:lvl1pPr>
            <a:lvl2pPr>
              <a:spcBef>
                <a:spcPts val="400"/>
              </a:spcBef>
              <a:buClr>
                <a:schemeClr val="tx1"/>
              </a:buClr>
              <a:defRPr/>
            </a:lvl2pPr>
            <a:lvl3pPr>
              <a:spcBef>
                <a:spcPts val="400"/>
              </a:spcBef>
              <a:buClr>
                <a:schemeClr val="tx1"/>
              </a:buClr>
              <a:defRPr/>
            </a:lvl3pPr>
            <a:lvl4pPr>
              <a:spcBef>
                <a:spcPts val="400"/>
              </a:spcBef>
              <a:buClr>
                <a:schemeClr val="tx1"/>
              </a:buClr>
              <a:defRPr/>
            </a:lvl4pPr>
            <a:lvl5pPr>
              <a:spcBef>
                <a:spcPts val="400"/>
              </a:spcBef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255" y="6451236"/>
            <a:ext cx="792370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8600" y="6451236"/>
            <a:ext cx="612475" cy="365125"/>
          </a:xfrm>
        </p:spPr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1985"/>
            <a:ext cx="5111750" cy="469417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owncloud.org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6325"/>
            <a:ext cx="5486400" cy="4494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96950"/>
            <a:ext cx="5486400" cy="375249"/>
          </a:xfrm>
        </p:spPr>
        <p:txBody>
          <a:bodyPr lIns="0"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0C68D9-B138-40D6-827D-F331CC14CB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3838" y="94562"/>
            <a:ext cx="7453671" cy="10010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9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7" t="32076" r="4215" b="60880"/>
          <a:stretch/>
        </p:blipFill>
        <p:spPr>
          <a:xfrm>
            <a:off x="0" y="6374921"/>
            <a:ext cx="9144000" cy="48307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9144000" cy="1112838"/>
          </a:xfrm>
          <a:prstGeom prst="rect">
            <a:avLst/>
          </a:prstGeom>
          <a:solidFill>
            <a:srgbClr val="1D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94562"/>
            <a:ext cx="7393287" cy="10010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8" y="1242324"/>
            <a:ext cx="8685212" cy="503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838" y="6451236"/>
            <a:ext cx="76391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D2D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owncloud.org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622" y="6451236"/>
            <a:ext cx="541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1D2D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40C68D9-B138-40D6-827D-F331CC14CB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917" y="313579"/>
            <a:ext cx="1027566" cy="4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33363" indent="-233363" algn="l" defTabSz="914400" rtl="0" eaLnBrk="1" latinLnBrk="0" hangingPunct="1"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b="1" kern="1200">
          <a:solidFill>
            <a:srgbClr val="1D2D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2200" kern="1200">
          <a:solidFill>
            <a:srgbClr val="1D2D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rgbClr val="1D2D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rgbClr val="1D2D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800" kern="1200">
          <a:solidFill>
            <a:srgbClr val="1D2D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Presentation title line 1</a:t>
            </a:r>
            <a:br>
              <a:rPr lang="en-US" dirty="0" smtClean="0"/>
            </a:br>
            <a:r>
              <a:rPr lang="en-US" dirty="0"/>
              <a:t>Presentation title line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Smith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-2388638" y="-1"/>
            <a:ext cx="1986301" cy="2817845"/>
          </a:xfrm>
          <a:prstGeom prst="wedgeRectCallout">
            <a:avLst>
              <a:gd name="adj1" fmla="val 63861"/>
              <a:gd name="adj2" fmla="val 7277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background image can be swapped out. Just go to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“View” then select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“Slide Master”.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is a standard bulleted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bullet list contains targeted, clean text</a:t>
            </a:r>
          </a:p>
          <a:p>
            <a:pPr lvl="1"/>
            <a:r>
              <a:rPr lang="en-US" dirty="0" smtClean="0"/>
              <a:t>This is sub-bullet 1</a:t>
            </a:r>
          </a:p>
          <a:p>
            <a:pPr lvl="2"/>
            <a:r>
              <a:rPr lang="en-US" dirty="0" smtClean="0"/>
              <a:t>This is sub-bullet 2</a:t>
            </a:r>
          </a:p>
          <a:p>
            <a:r>
              <a:rPr lang="en-US" dirty="0" smtClean="0"/>
              <a:t>The bullet list contains targeted, clean text</a:t>
            </a:r>
          </a:p>
          <a:p>
            <a:pPr lvl="1"/>
            <a:r>
              <a:rPr lang="en-US" dirty="0" smtClean="0"/>
              <a:t>This is sub-bullet 1</a:t>
            </a:r>
          </a:p>
          <a:p>
            <a:pPr lvl="2"/>
            <a:r>
              <a:rPr lang="en-US" dirty="0" smtClean="0"/>
              <a:t>This is sub-bullet 2</a:t>
            </a:r>
          </a:p>
          <a:p>
            <a:r>
              <a:rPr lang="en-US" dirty="0" smtClean="0"/>
              <a:t>The bullet list contains targeted, clean text</a:t>
            </a:r>
          </a:p>
          <a:p>
            <a:pPr lvl="1"/>
            <a:r>
              <a:rPr lang="en-US" dirty="0" smtClean="0"/>
              <a:t>This is sub-bullet 1</a:t>
            </a:r>
          </a:p>
          <a:p>
            <a:pPr lvl="2"/>
            <a:r>
              <a:rPr lang="en-US" dirty="0" smtClean="0"/>
              <a:t>This is sub-bullet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owncloud.org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2 text column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bullet </a:t>
            </a:r>
            <a:r>
              <a:rPr lang="en-US" dirty="0" smtClean="0"/>
              <a:t>text to go here</a:t>
            </a:r>
            <a:endParaRPr lang="en-US" dirty="0"/>
          </a:p>
          <a:p>
            <a:pPr lvl="1"/>
            <a:r>
              <a:rPr lang="en-US" dirty="0"/>
              <a:t>Sub-bullet 1</a:t>
            </a:r>
          </a:p>
          <a:p>
            <a:pPr lvl="2"/>
            <a:r>
              <a:rPr lang="en-US" dirty="0"/>
              <a:t>Sub-bullet 2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Main bullet text to go here</a:t>
            </a:r>
          </a:p>
          <a:p>
            <a:pPr lvl="1"/>
            <a:r>
              <a:rPr lang="en-US" dirty="0" smtClean="0"/>
              <a:t>Sub-bullet 1</a:t>
            </a:r>
          </a:p>
          <a:p>
            <a:pPr lvl="2"/>
            <a:r>
              <a:rPr lang="en-US" dirty="0" smtClean="0"/>
              <a:t>Sub-bullet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wncloud.org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</a:t>
            </a:r>
            <a:r>
              <a:rPr lang="en-US" dirty="0"/>
              <a:t>s</a:t>
            </a:r>
            <a:r>
              <a:rPr lang="en-US" dirty="0" smtClean="0"/>
              <a:t>lide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two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owncloud.org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-2388638" y="-1"/>
            <a:ext cx="1986301" cy="2817845"/>
          </a:xfrm>
          <a:prstGeom prst="wedgeRectCallout">
            <a:avLst>
              <a:gd name="adj1" fmla="val 63861"/>
              <a:gd name="adj2" fmla="val 7277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background image can be swapped out. Just go to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“View” then select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“Slide Master”.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owncloud.org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b="53679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This is a picture of King Richard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with picture or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owncloud.org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header/footer for maximum space for tables or </a:t>
            </a:r>
            <a:r>
              <a:rPr lang="en-US" dirty="0" smtClean="0"/>
              <a:t>screenshots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2788"/>
              </p:ext>
            </p:extLst>
          </p:nvPr>
        </p:nvGraphicFramePr>
        <p:xfrm>
          <a:off x="223840" y="872994"/>
          <a:ext cx="8685210" cy="5364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37042"/>
                <a:gridCol w="1737042"/>
                <a:gridCol w="1737042"/>
                <a:gridCol w="1737042"/>
                <a:gridCol w="173704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n>
                            <a:noFill/>
                          </a:ln>
                        </a:rPr>
                        <a:t>Column 1</a:t>
                      </a:r>
                      <a:endParaRPr lang="en-US" sz="1600" b="0" dirty="0">
                        <a:ln>
                          <a:noFill/>
                        </a:ln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n>
                            <a:noFill/>
                          </a:ln>
                        </a:rPr>
                        <a:t>Column 2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n>
                            <a:noFill/>
                          </a:ln>
                        </a:rPr>
                        <a:t>Column 3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n>
                            <a:noFill/>
                          </a:ln>
                        </a:rPr>
                        <a:t>Column 4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n>
                            <a:noFill/>
                          </a:ln>
                        </a:rPr>
                        <a:t>Column 5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  <a:endParaRPr lang="en-US" sz="1200" dirty="0">
                        <a:ln>
                          <a:noFill/>
                        </a:ln>
                        <a:solidFill>
                          <a:srgbClr val="1D2D44"/>
                        </a:solidFill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  <a:endParaRPr lang="en-US" sz="1200" dirty="0">
                        <a:ln>
                          <a:noFill/>
                        </a:ln>
                        <a:solidFill>
                          <a:srgbClr val="1D2D44"/>
                        </a:solidFill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  <a:endParaRPr lang="en-US" sz="1200" dirty="0">
                        <a:ln>
                          <a:noFill/>
                        </a:ln>
                        <a:solidFill>
                          <a:srgbClr val="1D2D44"/>
                        </a:solidFill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  <a:endParaRPr lang="en-US" sz="1200" dirty="0">
                        <a:ln>
                          <a:noFill/>
                        </a:ln>
                        <a:solidFill>
                          <a:srgbClr val="1D2D44"/>
                        </a:solidFill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  <a:endParaRPr lang="en-US" sz="1200" dirty="0">
                        <a:ln>
                          <a:noFill/>
                        </a:ln>
                        <a:solidFill>
                          <a:srgbClr val="1D2D44"/>
                        </a:solidFill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Row text to go here</a:t>
                      </a:r>
                    </a:p>
                    <a:p>
                      <a:r>
                        <a:rPr lang="en-US" sz="1200" dirty="0" smtClean="0">
                          <a:ln>
                            <a:noFill/>
                          </a:ln>
                          <a:solidFill>
                            <a:srgbClr val="1D2D44"/>
                          </a:solidFill>
                        </a:rPr>
                        <a:t>another line of text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6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 chart information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417785"/>
              </p:ext>
            </p:extLst>
          </p:nvPr>
        </p:nvGraphicFramePr>
        <p:xfrm>
          <a:off x="797577" y="1499615"/>
          <a:ext cx="7548846" cy="4416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owncloud.org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owncloud.org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8</a:t>
            </a:fld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223838" y="1953225"/>
            <a:ext cx="545010" cy="671195"/>
            <a:chOff x="2007870" y="2693797"/>
            <a:chExt cx="644525" cy="793750"/>
          </a:xfrm>
          <a:solidFill>
            <a:srgbClr val="1D2D44"/>
          </a:solidFill>
        </p:grpSpPr>
        <p:sp>
          <p:nvSpPr>
            <p:cNvPr id="124" name="Freeform 7"/>
            <p:cNvSpPr>
              <a:spLocks/>
            </p:cNvSpPr>
            <p:nvPr/>
          </p:nvSpPr>
          <p:spPr bwMode="auto">
            <a:xfrm>
              <a:off x="2007870" y="2884297"/>
              <a:ext cx="644525" cy="603250"/>
            </a:xfrm>
            <a:custGeom>
              <a:avLst/>
              <a:gdLst>
                <a:gd name="T0" fmla="*/ 167 w 172"/>
                <a:gd name="T1" fmla="*/ 21 h 161"/>
                <a:gd name="T2" fmla="*/ 166 w 172"/>
                <a:gd name="T3" fmla="*/ 22 h 161"/>
                <a:gd name="T4" fmla="*/ 147 w 172"/>
                <a:gd name="T5" fmla="*/ 46 h 161"/>
                <a:gd name="T6" fmla="*/ 144 w 172"/>
                <a:gd name="T7" fmla="*/ 61 h 161"/>
                <a:gd name="T8" fmla="*/ 148 w 172"/>
                <a:gd name="T9" fmla="*/ 82 h 161"/>
                <a:gd name="T10" fmla="*/ 166 w 172"/>
                <a:gd name="T11" fmla="*/ 101 h 161"/>
                <a:gd name="T12" fmla="*/ 172 w 172"/>
                <a:gd name="T13" fmla="*/ 105 h 161"/>
                <a:gd name="T14" fmla="*/ 172 w 172"/>
                <a:gd name="T15" fmla="*/ 105 h 161"/>
                <a:gd name="T16" fmla="*/ 172 w 172"/>
                <a:gd name="T17" fmla="*/ 106 h 161"/>
                <a:gd name="T18" fmla="*/ 158 w 172"/>
                <a:gd name="T19" fmla="*/ 134 h 161"/>
                <a:gd name="T20" fmla="*/ 149 w 172"/>
                <a:gd name="T21" fmla="*/ 147 h 161"/>
                <a:gd name="T22" fmla="*/ 140 w 172"/>
                <a:gd name="T23" fmla="*/ 155 h 161"/>
                <a:gd name="T24" fmla="*/ 130 w 172"/>
                <a:gd name="T25" fmla="*/ 160 h 161"/>
                <a:gd name="T26" fmla="*/ 117 w 172"/>
                <a:gd name="T27" fmla="*/ 160 h 161"/>
                <a:gd name="T28" fmla="*/ 110 w 172"/>
                <a:gd name="T29" fmla="*/ 158 h 161"/>
                <a:gd name="T30" fmla="*/ 101 w 172"/>
                <a:gd name="T31" fmla="*/ 154 h 161"/>
                <a:gd name="T32" fmla="*/ 87 w 172"/>
                <a:gd name="T33" fmla="*/ 153 h 161"/>
                <a:gd name="T34" fmla="*/ 73 w 172"/>
                <a:gd name="T35" fmla="*/ 156 h 161"/>
                <a:gd name="T36" fmla="*/ 65 w 172"/>
                <a:gd name="T37" fmla="*/ 160 h 161"/>
                <a:gd name="T38" fmla="*/ 55 w 172"/>
                <a:gd name="T39" fmla="*/ 161 h 161"/>
                <a:gd name="T40" fmla="*/ 46 w 172"/>
                <a:gd name="T41" fmla="*/ 159 h 161"/>
                <a:gd name="T42" fmla="*/ 37 w 172"/>
                <a:gd name="T43" fmla="*/ 153 h 161"/>
                <a:gd name="T44" fmla="*/ 28 w 172"/>
                <a:gd name="T45" fmla="*/ 142 h 161"/>
                <a:gd name="T46" fmla="*/ 16 w 172"/>
                <a:gd name="T47" fmla="*/ 124 h 161"/>
                <a:gd name="T48" fmla="*/ 2 w 172"/>
                <a:gd name="T49" fmla="*/ 87 h 161"/>
                <a:gd name="T50" fmla="*/ 0 w 172"/>
                <a:gd name="T51" fmla="*/ 71 h 161"/>
                <a:gd name="T52" fmla="*/ 3 w 172"/>
                <a:gd name="T53" fmla="*/ 42 h 161"/>
                <a:gd name="T54" fmla="*/ 14 w 172"/>
                <a:gd name="T55" fmla="*/ 20 h 161"/>
                <a:gd name="T56" fmla="*/ 42 w 172"/>
                <a:gd name="T57" fmla="*/ 2 h 161"/>
                <a:gd name="T58" fmla="*/ 55 w 172"/>
                <a:gd name="T59" fmla="*/ 1 h 161"/>
                <a:gd name="T60" fmla="*/ 65 w 172"/>
                <a:gd name="T61" fmla="*/ 3 h 161"/>
                <a:gd name="T62" fmla="*/ 76 w 172"/>
                <a:gd name="T63" fmla="*/ 7 h 161"/>
                <a:gd name="T64" fmla="*/ 83 w 172"/>
                <a:gd name="T65" fmla="*/ 9 h 161"/>
                <a:gd name="T66" fmla="*/ 92 w 172"/>
                <a:gd name="T67" fmla="*/ 9 h 161"/>
                <a:gd name="T68" fmla="*/ 102 w 172"/>
                <a:gd name="T69" fmla="*/ 6 h 161"/>
                <a:gd name="T70" fmla="*/ 115 w 172"/>
                <a:gd name="T71" fmla="*/ 1 h 161"/>
                <a:gd name="T72" fmla="*/ 126 w 172"/>
                <a:gd name="T73" fmla="*/ 0 h 161"/>
                <a:gd name="T74" fmla="*/ 151 w 172"/>
                <a:gd name="T75" fmla="*/ 7 h 161"/>
                <a:gd name="T76" fmla="*/ 166 w 172"/>
                <a:gd name="T77" fmla="*/ 21 h 161"/>
                <a:gd name="T78" fmla="*/ 167 w 172"/>
                <a:gd name="T79" fmla="*/ 2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61">
                  <a:moveTo>
                    <a:pt x="167" y="21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57" y="28"/>
                    <a:pt x="150" y="36"/>
                    <a:pt x="147" y="46"/>
                  </a:cubicBezTo>
                  <a:cubicBezTo>
                    <a:pt x="145" y="51"/>
                    <a:pt x="144" y="56"/>
                    <a:pt x="144" y="61"/>
                  </a:cubicBezTo>
                  <a:cubicBezTo>
                    <a:pt x="144" y="69"/>
                    <a:pt x="145" y="76"/>
                    <a:pt x="148" y="82"/>
                  </a:cubicBezTo>
                  <a:cubicBezTo>
                    <a:pt x="152" y="90"/>
                    <a:pt x="158" y="97"/>
                    <a:pt x="166" y="101"/>
                  </a:cubicBezTo>
                  <a:cubicBezTo>
                    <a:pt x="168" y="103"/>
                    <a:pt x="170" y="103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6"/>
                  </a:cubicBezTo>
                  <a:cubicBezTo>
                    <a:pt x="169" y="116"/>
                    <a:pt x="164" y="125"/>
                    <a:pt x="158" y="134"/>
                  </a:cubicBezTo>
                  <a:cubicBezTo>
                    <a:pt x="155" y="139"/>
                    <a:pt x="152" y="143"/>
                    <a:pt x="149" y="147"/>
                  </a:cubicBezTo>
                  <a:cubicBezTo>
                    <a:pt x="146" y="150"/>
                    <a:pt x="143" y="153"/>
                    <a:pt x="140" y="155"/>
                  </a:cubicBezTo>
                  <a:cubicBezTo>
                    <a:pt x="137" y="158"/>
                    <a:pt x="134" y="160"/>
                    <a:pt x="130" y="160"/>
                  </a:cubicBezTo>
                  <a:cubicBezTo>
                    <a:pt x="126" y="161"/>
                    <a:pt x="121" y="161"/>
                    <a:pt x="117" y="160"/>
                  </a:cubicBezTo>
                  <a:cubicBezTo>
                    <a:pt x="114" y="159"/>
                    <a:pt x="112" y="159"/>
                    <a:pt x="110" y="158"/>
                  </a:cubicBezTo>
                  <a:cubicBezTo>
                    <a:pt x="107" y="156"/>
                    <a:pt x="104" y="155"/>
                    <a:pt x="101" y="154"/>
                  </a:cubicBezTo>
                  <a:cubicBezTo>
                    <a:pt x="96" y="153"/>
                    <a:pt x="92" y="152"/>
                    <a:pt x="87" y="153"/>
                  </a:cubicBezTo>
                  <a:cubicBezTo>
                    <a:pt x="82" y="153"/>
                    <a:pt x="77" y="155"/>
                    <a:pt x="73" y="156"/>
                  </a:cubicBezTo>
                  <a:cubicBezTo>
                    <a:pt x="70" y="157"/>
                    <a:pt x="68" y="159"/>
                    <a:pt x="65" y="160"/>
                  </a:cubicBezTo>
                  <a:cubicBezTo>
                    <a:pt x="62" y="161"/>
                    <a:pt x="59" y="161"/>
                    <a:pt x="55" y="161"/>
                  </a:cubicBezTo>
                  <a:cubicBezTo>
                    <a:pt x="52" y="161"/>
                    <a:pt x="49" y="161"/>
                    <a:pt x="46" y="159"/>
                  </a:cubicBezTo>
                  <a:cubicBezTo>
                    <a:pt x="43" y="158"/>
                    <a:pt x="40" y="155"/>
                    <a:pt x="37" y="153"/>
                  </a:cubicBezTo>
                  <a:cubicBezTo>
                    <a:pt x="33" y="149"/>
                    <a:pt x="30" y="146"/>
                    <a:pt x="28" y="142"/>
                  </a:cubicBezTo>
                  <a:cubicBezTo>
                    <a:pt x="23" y="136"/>
                    <a:pt x="19" y="131"/>
                    <a:pt x="16" y="124"/>
                  </a:cubicBezTo>
                  <a:cubicBezTo>
                    <a:pt x="10" y="113"/>
                    <a:pt x="5" y="100"/>
                    <a:pt x="2" y="87"/>
                  </a:cubicBezTo>
                  <a:cubicBezTo>
                    <a:pt x="1" y="82"/>
                    <a:pt x="1" y="77"/>
                    <a:pt x="0" y="71"/>
                  </a:cubicBezTo>
                  <a:cubicBezTo>
                    <a:pt x="0" y="62"/>
                    <a:pt x="0" y="52"/>
                    <a:pt x="3" y="42"/>
                  </a:cubicBezTo>
                  <a:cubicBezTo>
                    <a:pt x="5" y="34"/>
                    <a:pt x="9" y="26"/>
                    <a:pt x="14" y="20"/>
                  </a:cubicBezTo>
                  <a:cubicBezTo>
                    <a:pt x="22" y="11"/>
                    <a:pt x="31" y="5"/>
                    <a:pt x="42" y="2"/>
                  </a:cubicBezTo>
                  <a:cubicBezTo>
                    <a:pt x="46" y="1"/>
                    <a:pt x="51" y="1"/>
                    <a:pt x="55" y="1"/>
                  </a:cubicBezTo>
                  <a:cubicBezTo>
                    <a:pt x="58" y="1"/>
                    <a:pt x="62" y="2"/>
                    <a:pt x="65" y="3"/>
                  </a:cubicBezTo>
                  <a:cubicBezTo>
                    <a:pt x="68" y="4"/>
                    <a:pt x="72" y="5"/>
                    <a:pt x="76" y="7"/>
                  </a:cubicBezTo>
                  <a:cubicBezTo>
                    <a:pt x="78" y="8"/>
                    <a:pt x="80" y="8"/>
                    <a:pt x="83" y="9"/>
                  </a:cubicBezTo>
                  <a:cubicBezTo>
                    <a:pt x="86" y="10"/>
                    <a:pt x="89" y="10"/>
                    <a:pt x="92" y="9"/>
                  </a:cubicBezTo>
                  <a:cubicBezTo>
                    <a:pt x="95" y="8"/>
                    <a:pt x="99" y="7"/>
                    <a:pt x="102" y="6"/>
                  </a:cubicBezTo>
                  <a:cubicBezTo>
                    <a:pt x="106" y="4"/>
                    <a:pt x="110" y="2"/>
                    <a:pt x="115" y="1"/>
                  </a:cubicBezTo>
                  <a:cubicBezTo>
                    <a:pt x="118" y="1"/>
                    <a:pt x="122" y="0"/>
                    <a:pt x="126" y="0"/>
                  </a:cubicBezTo>
                  <a:cubicBezTo>
                    <a:pt x="135" y="0"/>
                    <a:pt x="143" y="2"/>
                    <a:pt x="151" y="7"/>
                  </a:cubicBezTo>
                  <a:cubicBezTo>
                    <a:pt x="157" y="10"/>
                    <a:pt x="162" y="15"/>
                    <a:pt x="166" y="21"/>
                  </a:cubicBezTo>
                  <a:cubicBezTo>
                    <a:pt x="166" y="21"/>
                    <a:pt x="166" y="21"/>
                    <a:pt x="16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"/>
            <p:cNvSpPr>
              <a:spLocks/>
            </p:cNvSpPr>
            <p:nvPr/>
          </p:nvSpPr>
          <p:spPr bwMode="auto">
            <a:xfrm>
              <a:off x="2330133" y="2693797"/>
              <a:ext cx="160338" cy="182563"/>
            </a:xfrm>
            <a:custGeom>
              <a:avLst/>
              <a:gdLst>
                <a:gd name="T0" fmla="*/ 42 w 43"/>
                <a:gd name="T1" fmla="*/ 0 h 49"/>
                <a:gd name="T2" fmla="*/ 42 w 43"/>
                <a:gd name="T3" fmla="*/ 6 h 49"/>
                <a:gd name="T4" fmla="*/ 30 w 43"/>
                <a:gd name="T5" fmla="*/ 36 h 49"/>
                <a:gd name="T6" fmla="*/ 10 w 43"/>
                <a:gd name="T7" fmla="*/ 48 h 49"/>
                <a:gd name="T8" fmla="*/ 1 w 43"/>
                <a:gd name="T9" fmla="*/ 49 h 49"/>
                <a:gd name="T10" fmla="*/ 0 w 43"/>
                <a:gd name="T11" fmla="*/ 49 h 49"/>
                <a:gd name="T12" fmla="*/ 0 w 43"/>
                <a:gd name="T13" fmla="*/ 44 h 49"/>
                <a:gd name="T14" fmla="*/ 4 w 43"/>
                <a:gd name="T15" fmla="*/ 27 h 49"/>
                <a:gd name="T16" fmla="*/ 35 w 43"/>
                <a:gd name="T17" fmla="*/ 1 h 49"/>
                <a:gd name="T18" fmla="*/ 42 w 43"/>
                <a:gd name="T19" fmla="*/ 0 h 49"/>
                <a:gd name="T20" fmla="*/ 42 w 43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9">
                  <a:moveTo>
                    <a:pt x="42" y="0"/>
                  </a:moveTo>
                  <a:cubicBezTo>
                    <a:pt x="42" y="2"/>
                    <a:pt x="43" y="4"/>
                    <a:pt x="42" y="6"/>
                  </a:cubicBezTo>
                  <a:cubicBezTo>
                    <a:pt x="42" y="18"/>
                    <a:pt x="37" y="27"/>
                    <a:pt x="30" y="36"/>
                  </a:cubicBezTo>
                  <a:cubicBezTo>
                    <a:pt x="24" y="41"/>
                    <a:pt x="18" y="46"/>
                    <a:pt x="10" y="48"/>
                  </a:cubicBezTo>
                  <a:cubicBezTo>
                    <a:pt x="7" y="49"/>
                    <a:pt x="4" y="49"/>
                    <a:pt x="1" y="49"/>
                  </a:cubicBezTo>
                  <a:cubicBezTo>
                    <a:pt x="1" y="49"/>
                    <a:pt x="0" y="49"/>
                    <a:pt x="0" y="49"/>
                  </a:cubicBezTo>
                  <a:cubicBezTo>
                    <a:pt x="0" y="47"/>
                    <a:pt x="0" y="46"/>
                    <a:pt x="0" y="44"/>
                  </a:cubicBezTo>
                  <a:cubicBezTo>
                    <a:pt x="0" y="38"/>
                    <a:pt x="1" y="32"/>
                    <a:pt x="4" y="27"/>
                  </a:cubicBezTo>
                  <a:cubicBezTo>
                    <a:pt x="11" y="13"/>
                    <a:pt x="21" y="5"/>
                    <a:pt x="35" y="1"/>
                  </a:cubicBezTo>
                  <a:cubicBezTo>
                    <a:pt x="37" y="0"/>
                    <a:pt x="40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306180" y="1946512"/>
            <a:ext cx="579913" cy="684620"/>
            <a:chOff x="4229100" y="3024188"/>
            <a:chExt cx="685800" cy="809626"/>
          </a:xfrm>
        </p:grpSpPr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344988" y="3302001"/>
              <a:ext cx="449263" cy="531813"/>
            </a:xfrm>
            <a:custGeom>
              <a:avLst/>
              <a:gdLst>
                <a:gd name="T0" fmla="*/ 1 w 120"/>
                <a:gd name="T1" fmla="*/ 0 h 142"/>
                <a:gd name="T2" fmla="*/ 0 w 120"/>
                <a:gd name="T3" fmla="*/ 83 h 142"/>
                <a:gd name="T4" fmla="*/ 16 w 120"/>
                <a:gd name="T5" fmla="*/ 99 h 142"/>
                <a:gd name="T6" fmla="*/ 25 w 120"/>
                <a:gd name="T7" fmla="*/ 99 h 142"/>
                <a:gd name="T8" fmla="*/ 25 w 120"/>
                <a:gd name="T9" fmla="*/ 128 h 142"/>
                <a:gd name="T10" fmla="*/ 35 w 120"/>
                <a:gd name="T11" fmla="*/ 141 h 142"/>
                <a:gd name="T12" fmla="*/ 49 w 120"/>
                <a:gd name="T13" fmla="*/ 135 h 142"/>
                <a:gd name="T14" fmla="*/ 52 w 120"/>
                <a:gd name="T15" fmla="*/ 127 h 142"/>
                <a:gd name="T16" fmla="*/ 52 w 120"/>
                <a:gd name="T17" fmla="*/ 100 h 142"/>
                <a:gd name="T18" fmla="*/ 69 w 120"/>
                <a:gd name="T19" fmla="*/ 100 h 142"/>
                <a:gd name="T20" fmla="*/ 69 w 120"/>
                <a:gd name="T21" fmla="*/ 113 h 142"/>
                <a:gd name="T22" fmla="*/ 69 w 120"/>
                <a:gd name="T23" fmla="*/ 127 h 142"/>
                <a:gd name="T24" fmla="*/ 83 w 120"/>
                <a:gd name="T25" fmla="*/ 141 h 142"/>
                <a:gd name="T26" fmla="*/ 96 w 120"/>
                <a:gd name="T27" fmla="*/ 126 h 142"/>
                <a:gd name="T28" fmla="*/ 96 w 120"/>
                <a:gd name="T29" fmla="*/ 99 h 142"/>
                <a:gd name="T30" fmla="*/ 105 w 120"/>
                <a:gd name="T31" fmla="*/ 99 h 142"/>
                <a:gd name="T32" fmla="*/ 120 w 120"/>
                <a:gd name="T33" fmla="*/ 84 h 142"/>
                <a:gd name="T34" fmla="*/ 120 w 120"/>
                <a:gd name="T35" fmla="*/ 0 h 142"/>
                <a:gd name="T36" fmla="*/ 1 w 120"/>
                <a:gd name="T3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42">
                  <a:moveTo>
                    <a:pt x="1" y="0"/>
                  </a:moveTo>
                  <a:cubicBezTo>
                    <a:pt x="1" y="6"/>
                    <a:pt x="0" y="63"/>
                    <a:pt x="0" y="83"/>
                  </a:cubicBezTo>
                  <a:cubicBezTo>
                    <a:pt x="1" y="93"/>
                    <a:pt x="7" y="99"/>
                    <a:pt x="16" y="99"/>
                  </a:cubicBezTo>
                  <a:cubicBezTo>
                    <a:pt x="19" y="99"/>
                    <a:pt x="22" y="99"/>
                    <a:pt x="25" y="99"/>
                  </a:cubicBezTo>
                  <a:cubicBezTo>
                    <a:pt x="25" y="109"/>
                    <a:pt x="25" y="118"/>
                    <a:pt x="25" y="128"/>
                  </a:cubicBezTo>
                  <a:cubicBezTo>
                    <a:pt x="25" y="134"/>
                    <a:pt x="29" y="139"/>
                    <a:pt x="35" y="141"/>
                  </a:cubicBezTo>
                  <a:cubicBezTo>
                    <a:pt x="40" y="142"/>
                    <a:pt x="46" y="141"/>
                    <a:pt x="49" y="135"/>
                  </a:cubicBezTo>
                  <a:cubicBezTo>
                    <a:pt x="51" y="133"/>
                    <a:pt x="52" y="130"/>
                    <a:pt x="52" y="127"/>
                  </a:cubicBezTo>
                  <a:cubicBezTo>
                    <a:pt x="52" y="118"/>
                    <a:pt x="52" y="109"/>
                    <a:pt x="52" y="100"/>
                  </a:cubicBezTo>
                  <a:cubicBezTo>
                    <a:pt x="58" y="100"/>
                    <a:pt x="63" y="100"/>
                    <a:pt x="69" y="100"/>
                  </a:cubicBezTo>
                  <a:cubicBezTo>
                    <a:pt x="69" y="104"/>
                    <a:pt x="69" y="109"/>
                    <a:pt x="69" y="113"/>
                  </a:cubicBezTo>
                  <a:cubicBezTo>
                    <a:pt x="69" y="118"/>
                    <a:pt x="68" y="122"/>
                    <a:pt x="69" y="127"/>
                  </a:cubicBezTo>
                  <a:cubicBezTo>
                    <a:pt x="69" y="136"/>
                    <a:pt x="75" y="142"/>
                    <a:pt x="83" y="141"/>
                  </a:cubicBezTo>
                  <a:cubicBezTo>
                    <a:pt x="91" y="141"/>
                    <a:pt x="96" y="135"/>
                    <a:pt x="96" y="126"/>
                  </a:cubicBezTo>
                  <a:cubicBezTo>
                    <a:pt x="96" y="117"/>
                    <a:pt x="96" y="109"/>
                    <a:pt x="96" y="99"/>
                  </a:cubicBezTo>
                  <a:cubicBezTo>
                    <a:pt x="99" y="99"/>
                    <a:pt x="102" y="99"/>
                    <a:pt x="105" y="99"/>
                  </a:cubicBezTo>
                  <a:cubicBezTo>
                    <a:pt x="114" y="99"/>
                    <a:pt x="120" y="93"/>
                    <a:pt x="120" y="84"/>
                  </a:cubicBezTo>
                  <a:cubicBezTo>
                    <a:pt x="120" y="59"/>
                    <a:pt x="120" y="6"/>
                    <a:pt x="12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2D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813300" y="3286126"/>
              <a:ext cx="101600" cy="319088"/>
            </a:xfrm>
            <a:custGeom>
              <a:avLst/>
              <a:gdLst>
                <a:gd name="T0" fmla="*/ 0 w 27"/>
                <a:gd name="T1" fmla="*/ 42 h 85"/>
                <a:gd name="T2" fmla="*/ 0 w 27"/>
                <a:gd name="T3" fmla="*/ 69 h 85"/>
                <a:gd name="T4" fmla="*/ 9 w 27"/>
                <a:gd name="T5" fmla="*/ 82 h 85"/>
                <a:gd name="T6" fmla="*/ 27 w 27"/>
                <a:gd name="T7" fmla="*/ 68 h 85"/>
                <a:gd name="T8" fmla="*/ 27 w 27"/>
                <a:gd name="T9" fmla="*/ 16 h 85"/>
                <a:gd name="T10" fmla="*/ 26 w 27"/>
                <a:gd name="T11" fmla="*/ 11 h 85"/>
                <a:gd name="T12" fmla="*/ 11 w 27"/>
                <a:gd name="T13" fmla="*/ 1 h 85"/>
                <a:gd name="T14" fmla="*/ 0 w 27"/>
                <a:gd name="T15" fmla="*/ 14 h 85"/>
                <a:gd name="T16" fmla="*/ 0 w 27"/>
                <a:gd name="T17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85">
                  <a:moveTo>
                    <a:pt x="0" y="42"/>
                  </a:moveTo>
                  <a:cubicBezTo>
                    <a:pt x="0" y="51"/>
                    <a:pt x="0" y="60"/>
                    <a:pt x="0" y="69"/>
                  </a:cubicBezTo>
                  <a:cubicBezTo>
                    <a:pt x="0" y="75"/>
                    <a:pt x="3" y="80"/>
                    <a:pt x="9" y="82"/>
                  </a:cubicBezTo>
                  <a:cubicBezTo>
                    <a:pt x="18" y="85"/>
                    <a:pt x="27" y="78"/>
                    <a:pt x="27" y="68"/>
                  </a:cubicBezTo>
                  <a:cubicBezTo>
                    <a:pt x="27" y="50"/>
                    <a:pt x="27" y="33"/>
                    <a:pt x="27" y="16"/>
                  </a:cubicBezTo>
                  <a:cubicBezTo>
                    <a:pt x="27" y="14"/>
                    <a:pt x="27" y="13"/>
                    <a:pt x="26" y="11"/>
                  </a:cubicBezTo>
                  <a:cubicBezTo>
                    <a:pt x="25" y="4"/>
                    <a:pt x="19" y="0"/>
                    <a:pt x="11" y="1"/>
                  </a:cubicBezTo>
                  <a:cubicBezTo>
                    <a:pt x="5" y="1"/>
                    <a:pt x="0" y="8"/>
                    <a:pt x="0" y="14"/>
                  </a:cubicBezTo>
                  <a:cubicBezTo>
                    <a:pt x="0" y="23"/>
                    <a:pt x="0" y="32"/>
                    <a:pt x="0" y="42"/>
                  </a:cubicBezTo>
                  <a:close/>
                </a:path>
              </a:pathLst>
            </a:custGeom>
            <a:solidFill>
              <a:srgbClr val="1D2D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29100" y="3290888"/>
              <a:ext cx="101600" cy="306388"/>
            </a:xfrm>
            <a:custGeom>
              <a:avLst/>
              <a:gdLst>
                <a:gd name="T0" fmla="*/ 0 w 27"/>
                <a:gd name="T1" fmla="*/ 40 h 82"/>
                <a:gd name="T2" fmla="*/ 0 w 27"/>
                <a:gd name="T3" fmla="*/ 67 h 82"/>
                <a:gd name="T4" fmla="*/ 14 w 27"/>
                <a:gd name="T5" fmla="*/ 82 h 82"/>
                <a:gd name="T6" fmla="*/ 27 w 27"/>
                <a:gd name="T7" fmla="*/ 67 h 82"/>
                <a:gd name="T8" fmla="*/ 27 w 27"/>
                <a:gd name="T9" fmla="*/ 14 h 82"/>
                <a:gd name="T10" fmla="*/ 14 w 27"/>
                <a:gd name="T11" fmla="*/ 0 h 82"/>
                <a:gd name="T12" fmla="*/ 0 w 27"/>
                <a:gd name="T13" fmla="*/ 14 h 82"/>
                <a:gd name="T14" fmla="*/ 0 w 27"/>
                <a:gd name="T1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82">
                  <a:moveTo>
                    <a:pt x="0" y="40"/>
                  </a:moveTo>
                  <a:cubicBezTo>
                    <a:pt x="0" y="49"/>
                    <a:pt x="0" y="58"/>
                    <a:pt x="0" y="67"/>
                  </a:cubicBezTo>
                  <a:cubicBezTo>
                    <a:pt x="0" y="75"/>
                    <a:pt x="6" y="82"/>
                    <a:pt x="14" y="82"/>
                  </a:cubicBezTo>
                  <a:cubicBezTo>
                    <a:pt x="21" y="82"/>
                    <a:pt x="27" y="75"/>
                    <a:pt x="27" y="67"/>
                  </a:cubicBezTo>
                  <a:cubicBezTo>
                    <a:pt x="27" y="50"/>
                    <a:pt x="27" y="32"/>
                    <a:pt x="27" y="14"/>
                  </a:cubicBezTo>
                  <a:cubicBezTo>
                    <a:pt x="27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0" y="32"/>
                    <a:pt x="0" y="40"/>
                  </a:cubicBezTo>
                  <a:close/>
                </a:path>
              </a:pathLst>
            </a:custGeom>
            <a:solidFill>
              <a:srgbClr val="1D2D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4344988" y="3024188"/>
              <a:ext cx="449263" cy="258763"/>
            </a:xfrm>
            <a:custGeom>
              <a:avLst/>
              <a:gdLst>
                <a:gd name="T0" fmla="*/ 1 w 120"/>
                <a:gd name="T1" fmla="*/ 69 h 69"/>
                <a:gd name="T2" fmla="*/ 120 w 120"/>
                <a:gd name="T3" fmla="*/ 69 h 69"/>
                <a:gd name="T4" fmla="*/ 90 w 120"/>
                <a:gd name="T5" fmla="*/ 21 h 69"/>
                <a:gd name="T6" fmla="*/ 88 w 120"/>
                <a:gd name="T7" fmla="*/ 20 h 69"/>
                <a:gd name="T8" fmla="*/ 99 w 120"/>
                <a:gd name="T9" fmla="*/ 1 h 69"/>
                <a:gd name="T10" fmla="*/ 97 w 120"/>
                <a:gd name="T11" fmla="*/ 0 h 69"/>
                <a:gd name="T12" fmla="*/ 86 w 120"/>
                <a:gd name="T13" fmla="*/ 19 h 69"/>
                <a:gd name="T14" fmla="*/ 35 w 120"/>
                <a:gd name="T15" fmla="*/ 19 h 69"/>
                <a:gd name="T16" fmla="*/ 24 w 120"/>
                <a:gd name="T17" fmla="*/ 0 h 69"/>
                <a:gd name="T18" fmla="*/ 22 w 120"/>
                <a:gd name="T19" fmla="*/ 1 h 69"/>
                <a:gd name="T20" fmla="*/ 33 w 120"/>
                <a:gd name="T21" fmla="*/ 21 h 69"/>
                <a:gd name="T22" fmla="*/ 27 w 120"/>
                <a:gd name="T23" fmla="*/ 24 h 69"/>
                <a:gd name="T24" fmla="*/ 1 w 120"/>
                <a:gd name="T25" fmla="*/ 64 h 69"/>
                <a:gd name="T26" fmla="*/ 1 w 120"/>
                <a:gd name="T27" fmla="*/ 69 h 69"/>
                <a:gd name="T28" fmla="*/ 88 w 120"/>
                <a:gd name="T29" fmla="*/ 38 h 69"/>
                <a:gd name="T30" fmla="*/ 93 w 120"/>
                <a:gd name="T31" fmla="*/ 43 h 69"/>
                <a:gd name="T32" fmla="*/ 88 w 120"/>
                <a:gd name="T33" fmla="*/ 48 h 69"/>
                <a:gd name="T34" fmla="*/ 83 w 120"/>
                <a:gd name="T35" fmla="*/ 43 h 69"/>
                <a:gd name="T36" fmla="*/ 88 w 120"/>
                <a:gd name="T37" fmla="*/ 38 h 69"/>
                <a:gd name="T38" fmla="*/ 33 w 120"/>
                <a:gd name="T39" fmla="*/ 38 h 69"/>
                <a:gd name="T40" fmla="*/ 38 w 120"/>
                <a:gd name="T41" fmla="*/ 43 h 69"/>
                <a:gd name="T42" fmla="*/ 33 w 120"/>
                <a:gd name="T43" fmla="*/ 48 h 69"/>
                <a:gd name="T44" fmla="*/ 28 w 120"/>
                <a:gd name="T45" fmla="*/ 43 h 69"/>
                <a:gd name="T46" fmla="*/ 33 w 120"/>
                <a:gd name="T47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69">
                  <a:moveTo>
                    <a:pt x="1" y="69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19" y="47"/>
                    <a:pt x="108" y="32"/>
                    <a:pt x="90" y="21"/>
                  </a:cubicBezTo>
                  <a:cubicBezTo>
                    <a:pt x="89" y="21"/>
                    <a:pt x="89" y="21"/>
                    <a:pt x="88" y="2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69" y="12"/>
                    <a:pt x="52" y="12"/>
                    <a:pt x="35" y="1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0" y="22"/>
                    <a:pt x="28" y="23"/>
                    <a:pt x="27" y="24"/>
                  </a:cubicBezTo>
                  <a:cubicBezTo>
                    <a:pt x="12" y="33"/>
                    <a:pt x="3" y="46"/>
                    <a:pt x="1" y="64"/>
                  </a:cubicBezTo>
                  <a:cubicBezTo>
                    <a:pt x="0" y="67"/>
                    <a:pt x="0" y="68"/>
                    <a:pt x="1" y="69"/>
                  </a:cubicBezTo>
                  <a:close/>
                  <a:moveTo>
                    <a:pt x="88" y="38"/>
                  </a:moveTo>
                  <a:cubicBezTo>
                    <a:pt x="91" y="38"/>
                    <a:pt x="93" y="40"/>
                    <a:pt x="93" y="43"/>
                  </a:cubicBezTo>
                  <a:cubicBezTo>
                    <a:pt x="93" y="46"/>
                    <a:pt x="91" y="48"/>
                    <a:pt x="88" y="48"/>
                  </a:cubicBezTo>
                  <a:cubicBezTo>
                    <a:pt x="85" y="48"/>
                    <a:pt x="83" y="46"/>
                    <a:pt x="83" y="43"/>
                  </a:cubicBezTo>
                  <a:cubicBezTo>
                    <a:pt x="83" y="40"/>
                    <a:pt x="85" y="38"/>
                    <a:pt x="88" y="38"/>
                  </a:cubicBezTo>
                  <a:close/>
                  <a:moveTo>
                    <a:pt x="33" y="38"/>
                  </a:moveTo>
                  <a:cubicBezTo>
                    <a:pt x="36" y="38"/>
                    <a:pt x="38" y="40"/>
                    <a:pt x="38" y="43"/>
                  </a:cubicBezTo>
                  <a:cubicBezTo>
                    <a:pt x="38" y="46"/>
                    <a:pt x="36" y="48"/>
                    <a:pt x="33" y="48"/>
                  </a:cubicBezTo>
                  <a:cubicBezTo>
                    <a:pt x="30" y="48"/>
                    <a:pt x="28" y="46"/>
                    <a:pt x="28" y="43"/>
                  </a:cubicBezTo>
                  <a:cubicBezTo>
                    <a:pt x="28" y="40"/>
                    <a:pt x="30" y="38"/>
                    <a:pt x="33" y="38"/>
                  </a:cubicBezTo>
                  <a:close/>
                </a:path>
              </a:pathLst>
            </a:custGeom>
            <a:solidFill>
              <a:srgbClr val="1D2D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21"/>
          <p:cNvSpPr>
            <a:spLocks noEditPoints="1"/>
          </p:cNvSpPr>
          <p:nvPr/>
        </p:nvSpPr>
        <p:spPr bwMode="auto">
          <a:xfrm>
            <a:off x="2423425" y="1947855"/>
            <a:ext cx="523532" cy="681934"/>
          </a:xfrm>
          <a:custGeom>
            <a:avLst/>
            <a:gdLst>
              <a:gd name="T0" fmla="*/ 157 w 165"/>
              <a:gd name="T1" fmla="*/ 0 h 215"/>
              <a:gd name="T2" fmla="*/ 9 w 165"/>
              <a:gd name="T3" fmla="*/ 0 h 215"/>
              <a:gd name="T4" fmla="*/ 0 w 165"/>
              <a:gd name="T5" fmla="*/ 9 h 215"/>
              <a:gd name="T6" fmla="*/ 0 w 165"/>
              <a:gd name="T7" fmla="*/ 207 h 215"/>
              <a:gd name="T8" fmla="*/ 9 w 165"/>
              <a:gd name="T9" fmla="*/ 215 h 215"/>
              <a:gd name="T10" fmla="*/ 157 w 165"/>
              <a:gd name="T11" fmla="*/ 215 h 215"/>
              <a:gd name="T12" fmla="*/ 165 w 165"/>
              <a:gd name="T13" fmla="*/ 207 h 215"/>
              <a:gd name="T14" fmla="*/ 165 w 165"/>
              <a:gd name="T15" fmla="*/ 9 h 215"/>
              <a:gd name="T16" fmla="*/ 157 w 165"/>
              <a:gd name="T17" fmla="*/ 0 h 215"/>
              <a:gd name="T18" fmla="*/ 83 w 165"/>
              <a:gd name="T19" fmla="*/ 212 h 215"/>
              <a:gd name="T20" fmla="*/ 78 w 165"/>
              <a:gd name="T21" fmla="*/ 207 h 215"/>
              <a:gd name="T22" fmla="*/ 83 w 165"/>
              <a:gd name="T23" fmla="*/ 201 h 215"/>
              <a:gd name="T24" fmla="*/ 88 w 165"/>
              <a:gd name="T25" fmla="*/ 207 h 215"/>
              <a:gd name="T26" fmla="*/ 83 w 165"/>
              <a:gd name="T27" fmla="*/ 212 h 215"/>
              <a:gd name="T28" fmla="*/ 150 w 165"/>
              <a:gd name="T29" fmla="*/ 197 h 215"/>
              <a:gd name="T30" fmla="*/ 15 w 165"/>
              <a:gd name="T31" fmla="*/ 197 h 215"/>
              <a:gd name="T32" fmla="*/ 15 w 165"/>
              <a:gd name="T33" fmla="*/ 19 h 215"/>
              <a:gd name="T34" fmla="*/ 150 w 165"/>
              <a:gd name="T35" fmla="*/ 19 h 215"/>
              <a:gd name="T36" fmla="*/ 150 w 165"/>
              <a:gd name="T37" fmla="*/ 197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" h="215">
                <a:moveTo>
                  <a:pt x="15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2"/>
                  <a:pt x="4" y="215"/>
                  <a:pt x="9" y="215"/>
                </a:cubicBezTo>
                <a:cubicBezTo>
                  <a:pt x="157" y="215"/>
                  <a:pt x="157" y="215"/>
                  <a:pt x="157" y="215"/>
                </a:cubicBezTo>
                <a:cubicBezTo>
                  <a:pt x="162" y="215"/>
                  <a:pt x="165" y="212"/>
                  <a:pt x="165" y="207"/>
                </a:cubicBezTo>
                <a:cubicBezTo>
                  <a:pt x="165" y="9"/>
                  <a:pt x="165" y="9"/>
                  <a:pt x="165" y="9"/>
                </a:cubicBezTo>
                <a:cubicBezTo>
                  <a:pt x="165" y="4"/>
                  <a:pt x="162" y="0"/>
                  <a:pt x="157" y="0"/>
                </a:cubicBezTo>
                <a:close/>
                <a:moveTo>
                  <a:pt x="83" y="212"/>
                </a:moveTo>
                <a:cubicBezTo>
                  <a:pt x="80" y="212"/>
                  <a:pt x="78" y="210"/>
                  <a:pt x="78" y="207"/>
                </a:cubicBezTo>
                <a:cubicBezTo>
                  <a:pt x="78" y="204"/>
                  <a:pt x="80" y="201"/>
                  <a:pt x="83" y="201"/>
                </a:cubicBezTo>
                <a:cubicBezTo>
                  <a:pt x="86" y="201"/>
                  <a:pt x="88" y="204"/>
                  <a:pt x="88" y="207"/>
                </a:cubicBezTo>
                <a:cubicBezTo>
                  <a:pt x="88" y="210"/>
                  <a:pt x="86" y="212"/>
                  <a:pt x="83" y="212"/>
                </a:cubicBezTo>
                <a:close/>
                <a:moveTo>
                  <a:pt x="150" y="197"/>
                </a:moveTo>
                <a:cubicBezTo>
                  <a:pt x="15" y="197"/>
                  <a:pt x="15" y="197"/>
                  <a:pt x="15" y="197"/>
                </a:cubicBezTo>
                <a:cubicBezTo>
                  <a:pt x="15" y="19"/>
                  <a:pt x="15" y="19"/>
                  <a:pt x="15" y="19"/>
                </a:cubicBezTo>
                <a:cubicBezTo>
                  <a:pt x="150" y="19"/>
                  <a:pt x="150" y="19"/>
                  <a:pt x="150" y="19"/>
                </a:cubicBezTo>
                <a:lnTo>
                  <a:pt x="150" y="197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26"/>
          <p:cNvSpPr>
            <a:spLocks noEditPoints="1"/>
          </p:cNvSpPr>
          <p:nvPr/>
        </p:nvSpPr>
        <p:spPr bwMode="auto">
          <a:xfrm>
            <a:off x="3484289" y="1945170"/>
            <a:ext cx="387951" cy="687304"/>
          </a:xfrm>
          <a:custGeom>
            <a:avLst/>
            <a:gdLst>
              <a:gd name="T0" fmla="*/ 107 w 122"/>
              <a:gd name="T1" fmla="*/ 0 h 217"/>
              <a:gd name="T2" fmla="*/ 15 w 122"/>
              <a:gd name="T3" fmla="*/ 0 h 217"/>
              <a:gd name="T4" fmla="*/ 0 w 122"/>
              <a:gd name="T5" fmla="*/ 16 h 217"/>
              <a:gd name="T6" fmla="*/ 0 w 122"/>
              <a:gd name="T7" fmla="*/ 201 h 217"/>
              <a:gd name="T8" fmla="*/ 15 w 122"/>
              <a:gd name="T9" fmla="*/ 217 h 217"/>
              <a:gd name="T10" fmla="*/ 107 w 122"/>
              <a:gd name="T11" fmla="*/ 217 h 217"/>
              <a:gd name="T12" fmla="*/ 122 w 122"/>
              <a:gd name="T13" fmla="*/ 201 h 217"/>
              <a:gd name="T14" fmla="*/ 122 w 122"/>
              <a:gd name="T15" fmla="*/ 16 h 217"/>
              <a:gd name="T16" fmla="*/ 107 w 122"/>
              <a:gd name="T17" fmla="*/ 0 h 217"/>
              <a:gd name="T18" fmla="*/ 51 w 122"/>
              <a:gd name="T19" fmla="*/ 14 h 217"/>
              <a:gd name="T20" fmla="*/ 71 w 122"/>
              <a:gd name="T21" fmla="*/ 14 h 217"/>
              <a:gd name="T22" fmla="*/ 71 w 122"/>
              <a:gd name="T23" fmla="*/ 21 h 217"/>
              <a:gd name="T24" fmla="*/ 51 w 122"/>
              <a:gd name="T25" fmla="*/ 21 h 217"/>
              <a:gd name="T26" fmla="*/ 51 w 122"/>
              <a:gd name="T27" fmla="*/ 14 h 217"/>
              <a:gd name="T28" fmla="*/ 61 w 122"/>
              <a:gd name="T29" fmla="*/ 209 h 217"/>
              <a:gd name="T30" fmla="*/ 51 w 122"/>
              <a:gd name="T31" fmla="*/ 199 h 217"/>
              <a:gd name="T32" fmla="*/ 61 w 122"/>
              <a:gd name="T33" fmla="*/ 189 h 217"/>
              <a:gd name="T34" fmla="*/ 71 w 122"/>
              <a:gd name="T35" fmla="*/ 199 h 217"/>
              <a:gd name="T36" fmla="*/ 61 w 122"/>
              <a:gd name="T37" fmla="*/ 209 h 217"/>
              <a:gd name="T38" fmla="*/ 111 w 122"/>
              <a:gd name="T39" fmla="*/ 182 h 217"/>
              <a:gd name="T40" fmla="*/ 11 w 122"/>
              <a:gd name="T41" fmla="*/ 182 h 217"/>
              <a:gd name="T42" fmla="*/ 11 w 122"/>
              <a:gd name="T43" fmla="*/ 35 h 217"/>
              <a:gd name="T44" fmla="*/ 111 w 122"/>
              <a:gd name="T45" fmla="*/ 35 h 217"/>
              <a:gd name="T46" fmla="*/ 111 w 122"/>
              <a:gd name="T47" fmla="*/ 18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" h="217">
                <a:moveTo>
                  <a:pt x="10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10"/>
                  <a:pt x="7" y="217"/>
                  <a:pt x="15" y="217"/>
                </a:cubicBezTo>
                <a:cubicBezTo>
                  <a:pt x="107" y="217"/>
                  <a:pt x="107" y="217"/>
                  <a:pt x="107" y="217"/>
                </a:cubicBezTo>
                <a:cubicBezTo>
                  <a:pt x="115" y="217"/>
                  <a:pt x="122" y="210"/>
                  <a:pt x="122" y="201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2" y="7"/>
                  <a:pt x="115" y="0"/>
                  <a:pt x="107" y="0"/>
                </a:cubicBezTo>
                <a:close/>
                <a:moveTo>
                  <a:pt x="51" y="14"/>
                </a:moveTo>
                <a:cubicBezTo>
                  <a:pt x="71" y="14"/>
                  <a:pt x="71" y="14"/>
                  <a:pt x="71" y="14"/>
                </a:cubicBezTo>
                <a:cubicBezTo>
                  <a:pt x="71" y="21"/>
                  <a:pt x="71" y="21"/>
                  <a:pt x="71" y="21"/>
                </a:cubicBezTo>
                <a:cubicBezTo>
                  <a:pt x="51" y="21"/>
                  <a:pt x="51" y="21"/>
                  <a:pt x="51" y="21"/>
                </a:cubicBezTo>
                <a:lnTo>
                  <a:pt x="51" y="14"/>
                </a:lnTo>
                <a:close/>
                <a:moveTo>
                  <a:pt x="61" y="209"/>
                </a:moveTo>
                <a:cubicBezTo>
                  <a:pt x="56" y="209"/>
                  <a:pt x="51" y="204"/>
                  <a:pt x="51" y="199"/>
                </a:cubicBezTo>
                <a:cubicBezTo>
                  <a:pt x="51" y="193"/>
                  <a:pt x="56" y="189"/>
                  <a:pt x="61" y="189"/>
                </a:cubicBezTo>
                <a:cubicBezTo>
                  <a:pt x="67" y="189"/>
                  <a:pt x="71" y="193"/>
                  <a:pt x="71" y="199"/>
                </a:cubicBezTo>
                <a:cubicBezTo>
                  <a:pt x="71" y="204"/>
                  <a:pt x="67" y="209"/>
                  <a:pt x="61" y="209"/>
                </a:cubicBezTo>
                <a:close/>
                <a:moveTo>
                  <a:pt x="111" y="182"/>
                </a:moveTo>
                <a:cubicBezTo>
                  <a:pt x="11" y="182"/>
                  <a:pt x="11" y="182"/>
                  <a:pt x="11" y="182"/>
                </a:cubicBezTo>
                <a:cubicBezTo>
                  <a:pt x="11" y="35"/>
                  <a:pt x="11" y="35"/>
                  <a:pt x="11" y="35"/>
                </a:cubicBezTo>
                <a:cubicBezTo>
                  <a:pt x="111" y="35"/>
                  <a:pt x="111" y="35"/>
                  <a:pt x="111" y="35"/>
                </a:cubicBezTo>
                <a:lnTo>
                  <a:pt x="111" y="182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31"/>
          <p:cNvSpPr>
            <a:spLocks noEditPoints="1"/>
          </p:cNvSpPr>
          <p:nvPr/>
        </p:nvSpPr>
        <p:spPr bwMode="auto">
          <a:xfrm>
            <a:off x="4409572" y="1946513"/>
            <a:ext cx="691331" cy="684619"/>
          </a:xfrm>
          <a:custGeom>
            <a:avLst/>
            <a:gdLst>
              <a:gd name="T0" fmla="*/ 136 w 218"/>
              <a:gd name="T1" fmla="*/ 191 h 216"/>
              <a:gd name="T2" fmla="*/ 135 w 218"/>
              <a:gd name="T3" fmla="*/ 186 h 216"/>
              <a:gd name="T4" fmla="*/ 83 w 218"/>
              <a:gd name="T5" fmla="*/ 186 h 216"/>
              <a:gd name="T6" fmla="*/ 80 w 218"/>
              <a:gd name="T7" fmla="*/ 197 h 216"/>
              <a:gd name="T8" fmla="*/ 74 w 218"/>
              <a:gd name="T9" fmla="*/ 207 h 216"/>
              <a:gd name="T10" fmla="*/ 63 w 218"/>
              <a:gd name="T11" fmla="*/ 212 h 216"/>
              <a:gd name="T12" fmla="*/ 63 w 218"/>
              <a:gd name="T13" fmla="*/ 216 h 216"/>
              <a:gd name="T14" fmla="*/ 155 w 218"/>
              <a:gd name="T15" fmla="*/ 216 h 216"/>
              <a:gd name="T16" fmla="*/ 155 w 218"/>
              <a:gd name="T17" fmla="*/ 212 h 216"/>
              <a:gd name="T18" fmla="*/ 144 w 218"/>
              <a:gd name="T19" fmla="*/ 207 h 216"/>
              <a:gd name="T20" fmla="*/ 136 w 218"/>
              <a:gd name="T21" fmla="*/ 191 h 216"/>
              <a:gd name="T22" fmla="*/ 212 w 218"/>
              <a:gd name="T23" fmla="*/ 0 h 216"/>
              <a:gd name="T24" fmla="*/ 6 w 218"/>
              <a:gd name="T25" fmla="*/ 0 h 216"/>
              <a:gd name="T26" fmla="*/ 0 w 218"/>
              <a:gd name="T27" fmla="*/ 6 h 216"/>
              <a:gd name="T28" fmla="*/ 0 w 218"/>
              <a:gd name="T29" fmla="*/ 168 h 216"/>
              <a:gd name="T30" fmla="*/ 6 w 218"/>
              <a:gd name="T31" fmla="*/ 175 h 216"/>
              <a:gd name="T32" fmla="*/ 212 w 218"/>
              <a:gd name="T33" fmla="*/ 175 h 216"/>
              <a:gd name="T34" fmla="*/ 218 w 218"/>
              <a:gd name="T35" fmla="*/ 168 h 216"/>
              <a:gd name="T36" fmla="*/ 218 w 218"/>
              <a:gd name="T37" fmla="*/ 6 h 216"/>
              <a:gd name="T38" fmla="*/ 212 w 218"/>
              <a:gd name="T39" fmla="*/ 0 h 216"/>
              <a:gd name="T40" fmla="*/ 203 w 218"/>
              <a:gd name="T41" fmla="*/ 132 h 216"/>
              <a:gd name="T42" fmla="*/ 15 w 218"/>
              <a:gd name="T43" fmla="*/ 132 h 216"/>
              <a:gd name="T44" fmla="*/ 15 w 218"/>
              <a:gd name="T45" fmla="*/ 15 h 216"/>
              <a:gd name="T46" fmla="*/ 203 w 218"/>
              <a:gd name="T47" fmla="*/ 15 h 216"/>
              <a:gd name="T48" fmla="*/ 203 w 218"/>
              <a:gd name="T49" fmla="*/ 13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8" h="216">
                <a:moveTo>
                  <a:pt x="136" y="191"/>
                </a:moveTo>
                <a:cubicBezTo>
                  <a:pt x="136" y="189"/>
                  <a:pt x="135" y="187"/>
                  <a:pt x="135" y="186"/>
                </a:cubicBezTo>
                <a:cubicBezTo>
                  <a:pt x="83" y="186"/>
                  <a:pt x="83" y="186"/>
                  <a:pt x="83" y="186"/>
                </a:cubicBezTo>
                <a:cubicBezTo>
                  <a:pt x="83" y="189"/>
                  <a:pt x="82" y="194"/>
                  <a:pt x="80" y="197"/>
                </a:cubicBezTo>
                <a:cubicBezTo>
                  <a:pt x="79" y="201"/>
                  <a:pt x="77" y="205"/>
                  <a:pt x="74" y="207"/>
                </a:cubicBezTo>
                <a:cubicBezTo>
                  <a:pt x="71" y="210"/>
                  <a:pt x="68" y="212"/>
                  <a:pt x="63" y="212"/>
                </a:cubicBezTo>
                <a:cubicBezTo>
                  <a:pt x="63" y="216"/>
                  <a:pt x="63" y="216"/>
                  <a:pt x="63" y="216"/>
                </a:cubicBezTo>
                <a:cubicBezTo>
                  <a:pt x="155" y="216"/>
                  <a:pt x="155" y="216"/>
                  <a:pt x="155" y="216"/>
                </a:cubicBezTo>
                <a:cubicBezTo>
                  <a:pt x="155" y="212"/>
                  <a:pt x="155" y="212"/>
                  <a:pt x="155" y="212"/>
                </a:cubicBezTo>
                <a:cubicBezTo>
                  <a:pt x="151" y="212"/>
                  <a:pt x="147" y="210"/>
                  <a:pt x="144" y="207"/>
                </a:cubicBezTo>
                <a:cubicBezTo>
                  <a:pt x="140" y="204"/>
                  <a:pt x="137" y="197"/>
                  <a:pt x="136" y="191"/>
                </a:cubicBezTo>
                <a:close/>
                <a:moveTo>
                  <a:pt x="212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3" y="175"/>
                  <a:pt x="6" y="175"/>
                </a:cubicBezTo>
                <a:cubicBezTo>
                  <a:pt x="212" y="175"/>
                  <a:pt x="212" y="175"/>
                  <a:pt x="212" y="175"/>
                </a:cubicBezTo>
                <a:cubicBezTo>
                  <a:pt x="215" y="175"/>
                  <a:pt x="218" y="172"/>
                  <a:pt x="218" y="168"/>
                </a:cubicBezTo>
                <a:cubicBezTo>
                  <a:pt x="218" y="6"/>
                  <a:pt x="218" y="6"/>
                  <a:pt x="218" y="6"/>
                </a:cubicBezTo>
                <a:cubicBezTo>
                  <a:pt x="218" y="2"/>
                  <a:pt x="215" y="0"/>
                  <a:pt x="212" y="0"/>
                </a:cubicBezTo>
                <a:close/>
                <a:moveTo>
                  <a:pt x="203" y="132"/>
                </a:moveTo>
                <a:cubicBezTo>
                  <a:pt x="15" y="132"/>
                  <a:pt x="15" y="132"/>
                  <a:pt x="15" y="132"/>
                </a:cubicBezTo>
                <a:cubicBezTo>
                  <a:pt x="15" y="15"/>
                  <a:pt x="15" y="15"/>
                  <a:pt x="15" y="15"/>
                </a:cubicBezTo>
                <a:cubicBezTo>
                  <a:pt x="203" y="15"/>
                  <a:pt x="203" y="15"/>
                  <a:pt x="203" y="15"/>
                </a:cubicBezTo>
                <a:lnTo>
                  <a:pt x="203" y="132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36"/>
          <p:cNvSpPr>
            <a:spLocks noEditPoints="1"/>
          </p:cNvSpPr>
          <p:nvPr/>
        </p:nvSpPr>
        <p:spPr bwMode="auto">
          <a:xfrm>
            <a:off x="5638235" y="1946513"/>
            <a:ext cx="915510" cy="684619"/>
          </a:xfrm>
          <a:custGeom>
            <a:avLst/>
            <a:gdLst>
              <a:gd name="T0" fmla="*/ 266 w 289"/>
              <a:gd name="T1" fmla="*/ 161 h 216"/>
              <a:gd name="T2" fmla="*/ 23 w 289"/>
              <a:gd name="T3" fmla="*/ 161 h 216"/>
              <a:gd name="T4" fmla="*/ 5 w 289"/>
              <a:gd name="T5" fmla="*/ 197 h 216"/>
              <a:gd name="T6" fmla="*/ 284 w 289"/>
              <a:gd name="T7" fmla="*/ 197 h 216"/>
              <a:gd name="T8" fmla="*/ 266 w 289"/>
              <a:gd name="T9" fmla="*/ 161 h 216"/>
              <a:gd name="T10" fmla="*/ 114 w 289"/>
              <a:gd name="T11" fmla="*/ 188 h 216"/>
              <a:gd name="T12" fmla="*/ 121 w 289"/>
              <a:gd name="T13" fmla="*/ 174 h 216"/>
              <a:gd name="T14" fmla="*/ 168 w 289"/>
              <a:gd name="T15" fmla="*/ 174 h 216"/>
              <a:gd name="T16" fmla="*/ 175 w 289"/>
              <a:gd name="T17" fmla="*/ 188 h 216"/>
              <a:gd name="T18" fmla="*/ 114 w 289"/>
              <a:gd name="T19" fmla="*/ 188 h 216"/>
              <a:gd name="T20" fmla="*/ 262 w 289"/>
              <a:gd name="T21" fmla="*/ 153 h 216"/>
              <a:gd name="T22" fmla="*/ 261 w 289"/>
              <a:gd name="T23" fmla="*/ 153 h 216"/>
              <a:gd name="T24" fmla="*/ 262 w 289"/>
              <a:gd name="T25" fmla="*/ 152 h 216"/>
              <a:gd name="T26" fmla="*/ 262 w 289"/>
              <a:gd name="T27" fmla="*/ 6 h 216"/>
              <a:gd name="T28" fmla="*/ 255 w 289"/>
              <a:gd name="T29" fmla="*/ 0 h 216"/>
              <a:gd name="T30" fmla="*/ 33 w 289"/>
              <a:gd name="T31" fmla="*/ 0 h 216"/>
              <a:gd name="T32" fmla="*/ 27 w 289"/>
              <a:gd name="T33" fmla="*/ 6 h 216"/>
              <a:gd name="T34" fmla="*/ 27 w 289"/>
              <a:gd name="T35" fmla="*/ 152 h 216"/>
              <a:gd name="T36" fmla="*/ 27 w 289"/>
              <a:gd name="T37" fmla="*/ 153 h 216"/>
              <a:gd name="T38" fmla="*/ 27 w 289"/>
              <a:gd name="T39" fmla="*/ 153 h 216"/>
              <a:gd name="T40" fmla="*/ 27 w 289"/>
              <a:gd name="T41" fmla="*/ 153 h 216"/>
              <a:gd name="T42" fmla="*/ 262 w 289"/>
              <a:gd name="T43" fmla="*/ 153 h 216"/>
              <a:gd name="T44" fmla="*/ 245 w 289"/>
              <a:gd name="T45" fmla="*/ 142 h 216"/>
              <a:gd name="T46" fmla="*/ 43 w 289"/>
              <a:gd name="T47" fmla="*/ 142 h 216"/>
              <a:gd name="T48" fmla="*/ 43 w 289"/>
              <a:gd name="T49" fmla="*/ 16 h 216"/>
              <a:gd name="T50" fmla="*/ 245 w 289"/>
              <a:gd name="T51" fmla="*/ 16 h 216"/>
              <a:gd name="T52" fmla="*/ 245 w 289"/>
              <a:gd name="T53" fmla="*/ 142 h 216"/>
              <a:gd name="T54" fmla="*/ 288 w 289"/>
              <a:gd name="T55" fmla="*/ 205 h 216"/>
              <a:gd name="T56" fmla="*/ 0 w 289"/>
              <a:gd name="T57" fmla="*/ 205 h 216"/>
              <a:gd name="T58" fmla="*/ 0 w 289"/>
              <a:gd name="T59" fmla="*/ 206 h 216"/>
              <a:gd name="T60" fmla="*/ 6 w 289"/>
              <a:gd name="T61" fmla="*/ 216 h 216"/>
              <a:gd name="T62" fmla="*/ 282 w 289"/>
              <a:gd name="T63" fmla="*/ 216 h 216"/>
              <a:gd name="T64" fmla="*/ 289 w 289"/>
              <a:gd name="T65" fmla="*/ 206 h 216"/>
              <a:gd name="T66" fmla="*/ 288 w 289"/>
              <a:gd name="T67" fmla="*/ 20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9" h="216">
                <a:moveTo>
                  <a:pt x="266" y="161"/>
                </a:moveTo>
                <a:cubicBezTo>
                  <a:pt x="23" y="161"/>
                  <a:pt x="23" y="161"/>
                  <a:pt x="23" y="161"/>
                </a:cubicBezTo>
                <a:cubicBezTo>
                  <a:pt x="5" y="197"/>
                  <a:pt x="5" y="197"/>
                  <a:pt x="5" y="197"/>
                </a:cubicBezTo>
                <a:cubicBezTo>
                  <a:pt x="284" y="197"/>
                  <a:pt x="284" y="197"/>
                  <a:pt x="284" y="197"/>
                </a:cubicBezTo>
                <a:lnTo>
                  <a:pt x="266" y="161"/>
                </a:lnTo>
                <a:close/>
                <a:moveTo>
                  <a:pt x="114" y="188"/>
                </a:moveTo>
                <a:cubicBezTo>
                  <a:pt x="121" y="174"/>
                  <a:pt x="121" y="174"/>
                  <a:pt x="121" y="174"/>
                </a:cubicBezTo>
                <a:cubicBezTo>
                  <a:pt x="168" y="174"/>
                  <a:pt x="168" y="174"/>
                  <a:pt x="168" y="174"/>
                </a:cubicBezTo>
                <a:cubicBezTo>
                  <a:pt x="175" y="188"/>
                  <a:pt x="175" y="188"/>
                  <a:pt x="175" y="188"/>
                </a:cubicBezTo>
                <a:lnTo>
                  <a:pt x="114" y="188"/>
                </a:lnTo>
                <a:close/>
                <a:moveTo>
                  <a:pt x="262" y="153"/>
                </a:moveTo>
                <a:cubicBezTo>
                  <a:pt x="262" y="153"/>
                  <a:pt x="261" y="153"/>
                  <a:pt x="261" y="153"/>
                </a:cubicBezTo>
                <a:cubicBezTo>
                  <a:pt x="261" y="152"/>
                  <a:pt x="262" y="152"/>
                  <a:pt x="262" y="152"/>
                </a:cubicBezTo>
                <a:cubicBezTo>
                  <a:pt x="262" y="6"/>
                  <a:pt x="262" y="6"/>
                  <a:pt x="262" y="6"/>
                </a:cubicBezTo>
                <a:cubicBezTo>
                  <a:pt x="262" y="3"/>
                  <a:pt x="259" y="0"/>
                  <a:pt x="25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0"/>
                  <a:pt x="27" y="3"/>
                  <a:pt x="27" y="6"/>
                </a:cubicBezTo>
                <a:cubicBezTo>
                  <a:pt x="27" y="152"/>
                  <a:pt x="27" y="152"/>
                  <a:pt x="27" y="152"/>
                </a:cubicBezTo>
                <a:cubicBezTo>
                  <a:pt x="27" y="152"/>
                  <a:pt x="27" y="152"/>
                  <a:pt x="27" y="153"/>
                </a:cubicBezTo>
                <a:cubicBezTo>
                  <a:pt x="27" y="153"/>
                  <a:pt x="27" y="153"/>
                  <a:pt x="27" y="153"/>
                </a:cubicBezTo>
                <a:cubicBezTo>
                  <a:pt x="27" y="153"/>
                  <a:pt x="27" y="153"/>
                  <a:pt x="27" y="153"/>
                </a:cubicBezTo>
                <a:cubicBezTo>
                  <a:pt x="262" y="153"/>
                  <a:pt x="262" y="153"/>
                  <a:pt x="262" y="153"/>
                </a:cubicBezTo>
                <a:close/>
                <a:moveTo>
                  <a:pt x="245" y="142"/>
                </a:moveTo>
                <a:cubicBezTo>
                  <a:pt x="43" y="142"/>
                  <a:pt x="43" y="142"/>
                  <a:pt x="43" y="142"/>
                </a:cubicBezTo>
                <a:cubicBezTo>
                  <a:pt x="43" y="16"/>
                  <a:pt x="43" y="16"/>
                  <a:pt x="43" y="16"/>
                </a:cubicBezTo>
                <a:cubicBezTo>
                  <a:pt x="245" y="16"/>
                  <a:pt x="245" y="16"/>
                  <a:pt x="245" y="16"/>
                </a:cubicBezTo>
                <a:lnTo>
                  <a:pt x="245" y="142"/>
                </a:lnTo>
                <a:close/>
                <a:moveTo>
                  <a:pt x="288" y="205"/>
                </a:moveTo>
                <a:cubicBezTo>
                  <a:pt x="0" y="205"/>
                  <a:pt x="0" y="205"/>
                  <a:pt x="0" y="205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0"/>
                  <a:pt x="3" y="216"/>
                  <a:pt x="6" y="216"/>
                </a:cubicBezTo>
                <a:cubicBezTo>
                  <a:pt x="282" y="216"/>
                  <a:pt x="282" y="216"/>
                  <a:pt x="282" y="216"/>
                </a:cubicBezTo>
                <a:cubicBezTo>
                  <a:pt x="286" y="216"/>
                  <a:pt x="289" y="210"/>
                  <a:pt x="289" y="206"/>
                </a:cubicBezTo>
                <a:lnTo>
                  <a:pt x="288" y="205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41"/>
          <p:cNvSpPr>
            <a:spLocks noEditPoints="1"/>
          </p:cNvSpPr>
          <p:nvPr/>
        </p:nvSpPr>
        <p:spPr bwMode="auto">
          <a:xfrm>
            <a:off x="5749076" y="3105407"/>
            <a:ext cx="1005451" cy="700728"/>
          </a:xfrm>
          <a:custGeom>
            <a:avLst/>
            <a:gdLst>
              <a:gd name="T0" fmla="*/ 83 w 317"/>
              <a:gd name="T1" fmla="*/ 156 h 221"/>
              <a:gd name="T2" fmla="*/ 102 w 317"/>
              <a:gd name="T3" fmla="*/ 145 h 221"/>
              <a:gd name="T4" fmla="*/ 102 w 317"/>
              <a:gd name="T5" fmla="*/ 135 h 221"/>
              <a:gd name="T6" fmla="*/ 109 w 317"/>
              <a:gd name="T7" fmla="*/ 121 h 221"/>
              <a:gd name="T8" fmla="*/ 112 w 317"/>
              <a:gd name="T9" fmla="*/ 111 h 221"/>
              <a:gd name="T10" fmla="*/ 103 w 317"/>
              <a:gd name="T11" fmla="*/ 80 h 221"/>
              <a:gd name="T12" fmla="*/ 106 w 317"/>
              <a:gd name="T13" fmla="*/ 71 h 221"/>
              <a:gd name="T14" fmla="*/ 99 w 317"/>
              <a:gd name="T15" fmla="*/ 58 h 221"/>
              <a:gd name="T16" fmla="*/ 62 w 317"/>
              <a:gd name="T17" fmla="*/ 56 h 221"/>
              <a:gd name="T18" fmla="*/ 48 w 317"/>
              <a:gd name="T19" fmla="*/ 104 h 221"/>
              <a:gd name="T20" fmla="*/ 56 w 317"/>
              <a:gd name="T21" fmla="*/ 123 h 221"/>
              <a:gd name="T22" fmla="*/ 61 w 317"/>
              <a:gd name="T23" fmla="*/ 144 h 221"/>
              <a:gd name="T24" fmla="*/ 51 w 317"/>
              <a:gd name="T25" fmla="*/ 156 h 221"/>
              <a:gd name="T26" fmla="*/ 19 w 317"/>
              <a:gd name="T27" fmla="*/ 169 h 221"/>
              <a:gd name="T28" fmla="*/ 0 w 317"/>
              <a:gd name="T29" fmla="*/ 205 h 221"/>
              <a:gd name="T30" fmla="*/ 36 w 317"/>
              <a:gd name="T31" fmla="*/ 199 h 221"/>
              <a:gd name="T32" fmla="*/ 37 w 317"/>
              <a:gd name="T33" fmla="*/ 185 h 221"/>
              <a:gd name="T34" fmla="*/ 62 w 317"/>
              <a:gd name="T35" fmla="*/ 164 h 221"/>
              <a:gd name="T36" fmla="*/ 316 w 317"/>
              <a:gd name="T37" fmla="*/ 181 h 221"/>
              <a:gd name="T38" fmla="*/ 272 w 317"/>
              <a:gd name="T39" fmla="*/ 158 h 221"/>
              <a:gd name="T40" fmla="*/ 258 w 317"/>
              <a:gd name="T41" fmla="*/ 145 h 221"/>
              <a:gd name="T42" fmla="*/ 258 w 317"/>
              <a:gd name="T43" fmla="*/ 135 h 221"/>
              <a:gd name="T44" fmla="*/ 265 w 317"/>
              <a:gd name="T45" fmla="*/ 121 h 221"/>
              <a:gd name="T46" fmla="*/ 267 w 317"/>
              <a:gd name="T47" fmla="*/ 102 h 221"/>
              <a:gd name="T48" fmla="*/ 266 w 317"/>
              <a:gd name="T49" fmla="*/ 82 h 221"/>
              <a:gd name="T50" fmla="*/ 260 w 317"/>
              <a:gd name="T51" fmla="*/ 59 h 221"/>
              <a:gd name="T52" fmla="*/ 252 w 317"/>
              <a:gd name="T53" fmla="*/ 56 h 221"/>
              <a:gd name="T54" fmla="*/ 208 w 317"/>
              <a:gd name="T55" fmla="*/ 65 h 221"/>
              <a:gd name="T56" fmla="*/ 208 w 317"/>
              <a:gd name="T57" fmla="*/ 69 h 221"/>
              <a:gd name="T58" fmla="*/ 210 w 317"/>
              <a:gd name="T59" fmla="*/ 72 h 221"/>
              <a:gd name="T60" fmla="*/ 206 w 317"/>
              <a:gd name="T61" fmla="*/ 108 h 221"/>
              <a:gd name="T62" fmla="*/ 208 w 317"/>
              <a:gd name="T63" fmla="*/ 123 h 221"/>
              <a:gd name="T64" fmla="*/ 213 w 317"/>
              <a:gd name="T65" fmla="*/ 137 h 221"/>
              <a:gd name="T66" fmla="*/ 214 w 317"/>
              <a:gd name="T67" fmla="*/ 145 h 221"/>
              <a:gd name="T68" fmla="*/ 234 w 317"/>
              <a:gd name="T69" fmla="*/ 156 h 221"/>
              <a:gd name="T70" fmla="*/ 254 w 317"/>
              <a:gd name="T71" fmla="*/ 164 h 221"/>
              <a:gd name="T72" fmla="*/ 280 w 317"/>
              <a:gd name="T73" fmla="*/ 185 h 221"/>
              <a:gd name="T74" fmla="*/ 280 w 317"/>
              <a:gd name="T75" fmla="*/ 199 h 221"/>
              <a:gd name="T76" fmla="*/ 317 w 317"/>
              <a:gd name="T77" fmla="*/ 205 h 221"/>
              <a:gd name="T78" fmla="*/ 244 w 317"/>
              <a:gd name="T79" fmla="*/ 170 h 221"/>
              <a:gd name="T80" fmla="*/ 199 w 317"/>
              <a:gd name="T81" fmla="*/ 152 h 221"/>
              <a:gd name="T82" fmla="*/ 183 w 317"/>
              <a:gd name="T83" fmla="*/ 135 h 221"/>
              <a:gd name="T84" fmla="*/ 192 w 317"/>
              <a:gd name="T85" fmla="*/ 108 h 221"/>
              <a:gd name="T86" fmla="*/ 202 w 317"/>
              <a:gd name="T87" fmla="*/ 93 h 221"/>
              <a:gd name="T88" fmla="*/ 199 w 317"/>
              <a:gd name="T89" fmla="*/ 69 h 221"/>
              <a:gd name="T90" fmla="*/ 198 w 317"/>
              <a:gd name="T91" fmla="*/ 25 h 221"/>
              <a:gd name="T92" fmla="*/ 185 w 317"/>
              <a:gd name="T93" fmla="*/ 15 h 221"/>
              <a:gd name="T94" fmla="*/ 133 w 317"/>
              <a:gd name="T95" fmla="*/ 12 h 221"/>
              <a:gd name="T96" fmla="*/ 112 w 317"/>
              <a:gd name="T97" fmla="*/ 79 h 221"/>
              <a:gd name="T98" fmla="*/ 124 w 317"/>
              <a:gd name="T99" fmla="*/ 106 h 221"/>
              <a:gd name="T100" fmla="*/ 132 w 317"/>
              <a:gd name="T101" fmla="*/ 135 h 221"/>
              <a:gd name="T102" fmla="*/ 117 w 317"/>
              <a:gd name="T103" fmla="*/ 152 h 221"/>
              <a:gd name="T104" fmla="*/ 72 w 317"/>
              <a:gd name="T105" fmla="*/ 170 h 221"/>
              <a:gd name="T106" fmla="*/ 45 w 317"/>
              <a:gd name="T107" fmla="*/ 221 h 221"/>
              <a:gd name="T108" fmla="*/ 271 w 317"/>
              <a:gd name="T109" fmla="*/ 18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7" h="221">
                <a:moveTo>
                  <a:pt x="69" y="162"/>
                </a:moveTo>
                <a:cubicBezTo>
                  <a:pt x="73" y="160"/>
                  <a:pt x="78" y="158"/>
                  <a:pt x="83" y="156"/>
                </a:cubicBezTo>
                <a:cubicBezTo>
                  <a:pt x="90" y="153"/>
                  <a:pt x="97" y="150"/>
                  <a:pt x="103" y="147"/>
                </a:cubicBezTo>
                <a:cubicBezTo>
                  <a:pt x="103" y="146"/>
                  <a:pt x="103" y="145"/>
                  <a:pt x="102" y="145"/>
                </a:cubicBezTo>
                <a:cubicBezTo>
                  <a:pt x="101" y="145"/>
                  <a:pt x="100" y="144"/>
                  <a:pt x="98" y="144"/>
                </a:cubicBezTo>
                <a:cubicBezTo>
                  <a:pt x="98" y="139"/>
                  <a:pt x="101" y="139"/>
                  <a:pt x="102" y="135"/>
                </a:cubicBezTo>
                <a:cubicBezTo>
                  <a:pt x="103" y="132"/>
                  <a:pt x="103" y="128"/>
                  <a:pt x="104" y="125"/>
                </a:cubicBezTo>
                <a:cubicBezTo>
                  <a:pt x="105" y="123"/>
                  <a:pt x="108" y="123"/>
                  <a:pt x="109" y="121"/>
                </a:cubicBezTo>
                <a:cubicBezTo>
                  <a:pt x="110" y="119"/>
                  <a:pt x="111" y="116"/>
                  <a:pt x="112" y="114"/>
                </a:cubicBezTo>
                <a:cubicBezTo>
                  <a:pt x="112" y="113"/>
                  <a:pt x="112" y="112"/>
                  <a:pt x="112" y="111"/>
                </a:cubicBezTo>
                <a:cubicBezTo>
                  <a:pt x="105" y="104"/>
                  <a:pt x="104" y="92"/>
                  <a:pt x="104" y="83"/>
                </a:cubicBezTo>
                <a:cubicBezTo>
                  <a:pt x="103" y="82"/>
                  <a:pt x="103" y="81"/>
                  <a:pt x="103" y="80"/>
                </a:cubicBezTo>
                <a:cubicBezTo>
                  <a:pt x="103" y="76"/>
                  <a:pt x="105" y="74"/>
                  <a:pt x="106" y="72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105" y="67"/>
                  <a:pt x="105" y="63"/>
                  <a:pt x="104" y="59"/>
                </a:cubicBezTo>
                <a:cubicBezTo>
                  <a:pt x="99" y="58"/>
                  <a:pt x="99" y="58"/>
                  <a:pt x="99" y="58"/>
                </a:cubicBezTo>
                <a:cubicBezTo>
                  <a:pt x="96" y="56"/>
                  <a:pt x="96" y="56"/>
                  <a:pt x="96" y="56"/>
                </a:cubicBezTo>
                <a:cubicBezTo>
                  <a:pt x="83" y="48"/>
                  <a:pt x="70" y="53"/>
                  <a:pt x="62" y="56"/>
                </a:cubicBezTo>
                <a:cubicBezTo>
                  <a:pt x="51" y="60"/>
                  <a:pt x="45" y="75"/>
                  <a:pt x="49" y="97"/>
                </a:cubicBezTo>
                <a:cubicBezTo>
                  <a:pt x="50" y="101"/>
                  <a:pt x="47" y="102"/>
                  <a:pt x="48" y="104"/>
                </a:cubicBezTo>
                <a:cubicBezTo>
                  <a:pt x="48" y="109"/>
                  <a:pt x="48" y="120"/>
                  <a:pt x="52" y="123"/>
                </a:cubicBezTo>
                <a:cubicBezTo>
                  <a:pt x="53" y="123"/>
                  <a:pt x="56" y="124"/>
                  <a:pt x="56" y="123"/>
                </a:cubicBezTo>
                <a:cubicBezTo>
                  <a:pt x="56" y="128"/>
                  <a:pt x="57" y="132"/>
                  <a:pt x="57" y="137"/>
                </a:cubicBezTo>
                <a:cubicBezTo>
                  <a:pt x="58" y="140"/>
                  <a:pt x="61" y="140"/>
                  <a:pt x="61" y="144"/>
                </a:cubicBezTo>
                <a:cubicBezTo>
                  <a:pt x="58" y="145"/>
                  <a:pt x="58" y="145"/>
                  <a:pt x="58" y="145"/>
                </a:cubicBezTo>
                <a:cubicBezTo>
                  <a:pt x="57" y="148"/>
                  <a:pt x="54" y="154"/>
                  <a:pt x="51" y="156"/>
                </a:cubicBezTo>
                <a:cubicBezTo>
                  <a:pt x="49" y="157"/>
                  <a:pt x="47" y="157"/>
                  <a:pt x="44" y="158"/>
                </a:cubicBezTo>
                <a:cubicBezTo>
                  <a:pt x="36" y="161"/>
                  <a:pt x="27" y="165"/>
                  <a:pt x="19" y="169"/>
                </a:cubicBezTo>
                <a:cubicBezTo>
                  <a:pt x="12" y="172"/>
                  <a:pt x="3" y="173"/>
                  <a:pt x="0" y="181"/>
                </a:cubicBezTo>
                <a:cubicBezTo>
                  <a:pt x="0" y="186"/>
                  <a:pt x="0" y="199"/>
                  <a:pt x="0" y="205"/>
                </a:cubicBezTo>
                <a:cubicBezTo>
                  <a:pt x="36" y="205"/>
                  <a:pt x="36" y="205"/>
                  <a:pt x="36" y="205"/>
                </a:cubicBezTo>
                <a:cubicBezTo>
                  <a:pt x="36" y="203"/>
                  <a:pt x="36" y="201"/>
                  <a:pt x="36" y="199"/>
                </a:cubicBezTo>
                <a:cubicBezTo>
                  <a:pt x="37" y="194"/>
                  <a:pt x="37" y="189"/>
                  <a:pt x="37" y="187"/>
                </a:cubicBezTo>
                <a:cubicBezTo>
                  <a:pt x="37" y="185"/>
                  <a:pt x="37" y="185"/>
                  <a:pt x="37" y="185"/>
                </a:cubicBezTo>
                <a:cubicBezTo>
                  <a:pt x="37" y="184"/>
                  <a:pt x="37" y="184"/>
                  <a:pt x="37" y="184"/>
                </a:cubicBezTo>
                <a:cubicBezTo>
                  <a:pt x="42" y="171"/>
                  <a:pt x="53" y="167"/>
                  <a:pt x="62" y="164"/>
                </a:cubicBezTo>
                <a:cubicBezTo>
                  <a:pt x="65" y="163"/>
                  <a:pt x="67" y="162"/>
                  <a:pt x="69" y="162"/>
                </a:cubicBezTo>
                <a:close/>
                <a:moveTo>
                  <a:pt x="316" y="181"/>
                </a:moveTo>
                <a:cubicBezTo>
                  <a:pt x="314" y="173"/>
                  <a:pt x="305" y="172"/>
                  <a:pt x="297" y="169"/>
                </a:cubicBezTo>
                <a:cubicBezTo>
                  <a:pt x="289" y="165"/>
                  <a:pt x="280" y="161"/>
                  <a:pt x="272" y="158"/>
                </a:cubicBezTo>
                <a:cubicBezTo>
                  <a:pt x="270" y="157"/>
                  <a:pt x="267" y="157"/>
                  <a:pt x="265" y="156"/>
                </a:cubicBezTo>
                <a:cubicBezTo>
                  <a:pt x="262" y="154"/>
                  <a:pt x="260" y="148"/>
                  <a:pt x="258" y="145"/>
                </a:cubicBezTo>
                <a:cubicBezTo>
                  <a:pt x="257" y="145"/>
                  <a:pt x="255" y="144"/>
                  <a:pt x="254" y="144"/>
                </a:cubicBezTo>
                <a:cubicBezTo>
                  <a:pt x="254" y="139"/>
                  <a:pt x="257" y="139"/>
                  <a:pt x="258" y="135"/>
                </a:cubicBezTo>
                <a:cubicBezTo>
                  <a:pt x="259" y="132"/>
                  <a:pt x="258" y="128"/>
                  <a:pt x="260" y="125"/>
                </a:cubicBezTo>
                <a:cubicBezTo>
                  <a:pt x="261" y="123"/>
                  <a:pt x="264" y="123"/>
                  <a:pt x="265" y="121"/>
                </a:cubicBezTo>
                <a:cubicBezTo>
                  <a:pt x="266" y="119"/>
                  <a:pt x="267" y="116"/>
                  <a:pt x="267" y="114"/>
                </a:cubicBezTo>
                <a:cubicBezTo>
                  <a:pt x="268" y="111"/>
                  <a:pt x="269" y="106"/>
                  <a:pt x="267" y="102"/>
                </a:cubicBezTo>
                <a:cubicBezTo>
                  <a:pt x="266" y="100"/>
                  <a:pt x="265" y="100"/>
                  <a:pt x="265" y="97"/>
                </a:cubicBezTo>
                <a:cubicBezTo>
                  <a:pt x="265" y="94"/>
                  <a:pt x="266" y="84"/>
                  <a:pt x="266" y="82"/>
                </a:cubicBezTo>
                <a:cubicBezTo>
                  <a:pt x="266" y="76"/>
                  <a:pt x="266" y="71"/>
                  <a:pt x="264" y="66"/>
                </a:cubicBezTo>
                <a:cubicBezTo>
                  <a:pt x="264" y="66"/>
                  <a:pt x="263" y="61"/>
                  <a:pt x="260" y="59"/>
                </a:cubicBezTo>
                <a:cubicBezTo>
                  <a:pt x="255" y="58"/>
                  <a:pt x="255" y="58"/>
                  <a:pt x="255" y="58"/>
                </a:cubicBezTo>
                <a:cubicBezTo>
                  <a:pt x="252" y="56"/>
                  <a:pt x="252" y="56"/>
                  <a:pt x="252" y="56"/>
                </a:cubicBezTo>
                <a:cubicBezTo>
                  <a:pt x="239" y="48"/>
                  <a:pt x="225" y="53"/>
                  <a:pt x="218" y="56"/>
                </a:cubicBezTo>
                <a:cubicBezTo>
                  <a:pt x="214" y="57"/>
                  <a:pt x="210" y="61"/>
                  <a:pt x="208" y="65"/>
                </a:cubicBezTo>
                <a:cubicBezTo>
                  <a:pt x="208" y="67"/>
                  <a:pt x="208" y="68"/>
                  <a:pt x="208" y="68"/>
                </a:cubicBezTo>
                <a:cubicBezTo>
                  <a:pt x="208" y="69"/>
                  <a:pt x="208" y="69"/>
                  <a:pt x="208" y="69"/>
                </a:cubicBezTo>
                <a:cubicBezTo>
                  <a:pt x="208" y="69"/>
                  <a:pt x="208" y="69"/>
                  <a:pt x="208" y="70"/>
                </a:cubicBezTo>
                <a:cubicBezTo>
                  <a:pt x="208" y="70"/>
                  <a:pt x="209" y="71"/>
                  <a:pt x="210" y="72"/>
                </a:cubicBezTo>
                <a:cubicBezTo>
                  <a:pt x="213" y="80"/>
                  <a:pt x="212" y="89"/>
                  <a:pt x="211" y="95"/>
                </a:cubicBezTo>
                <a:cubicBezTo>
                  <a:pt x="210" y="98"/>
                  <a:pt x="209" y="104"/>
                  <a:pt x="206" y="108"/>
                </a:cubicBezTo>
                <a:cubicBezTo>
                  <a:pt x="205" y="109"/>
                  <a:pt x="205" y="110"/>
                  <a:pt x="204" y="110"/>
                </a:cubicBezTo>
                <a:cubicBezTo>
                  <a:pt x="204" y="115"/>
                  <a:pt x="205" y="121"/>
                  <a:pt x="208" y="123"/>
                </a:cubicBezTo>
                <a:cubicBezTo>
                  <a:pt x="209" y="123"/>
                  <a:pt x="212" y="124"/>
                  <a:pt x="212" y="123"/>
                </a:cubicBezTo>
                <a:cubicBezTo>
                  <a:pt x="212" y="128"/>
                  <a:pt x="212" y="132"/>
                  <a:pt x="213" y="137"/>
                </a:cubicBezTo>
                <a:cubicBezTo>
                  <a:pt x="214" y="140"/>
                  <a:pt x="216" y="140"/>
                  <a:pt x="217" y="144"/>
                </a:cubicBezTo>
                <a:cubicBezTo>
                  <a:pt x="214" y="145"/>
                  <a:pt x="214" y="145"/>
                  <a:pt x="214" y="145"/>
                </a:cubicBezTo>
                <a:cubicBezTo>
                  <a:pt x="214" y="145"/>
                  <a:pt x="213" y="146"/>
                  <a:pt x="213" y="147"/>
                </a:cubicBezTo>
                <a:cubicBezTo>
                  <a:pt x="220" y="150"/>
                  <a:pt x="227" y="153"/>
                  <a:pt x="234" y="156"/>
                </a:cubicBezTo>
                <a:cubicBezTo>
                  <a:pt x="239" y="158"/>
                  <a:pt x="243" y="160"/>
                  <a:pt x="248" y="162"/>
                </a:cubicBezTo>
                <a:cubicBezTo>
                  <a:pt x="250" y="162"/>
                  <a:pt x="252" y="163"/>
                  <a:pt x="254" y="164"/>
                </a:cubicBezTo>
                <a:cubicBezTo>
                  <a:pt x="263" y="167"/>
                  <a:pt x="275" y="171"/>
                  <a:pt x="279" y="184"/>
                </a:cubicBezTo>
                <a:cubicBezTo>
                  <a:pt x="280" y="185"/>
                  <a:pt x="280" y="185"/>
                  <a:pt x="280" y="185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80" y="189"/>
                  <a:pt x="280" y="194"/>
                  <a:pt x="280" y="199"/>
                </a:cubicBezTo>
                <a:cubicBezTo>
                  <a:pt x="280" y="201"/>
                  <a:pt x="280" y="203"/>
                  <a:pt x="280" y="205"/>
                </a:cubicBezTo>
                <a:cubicBezTo>
                  <a:pt x="317" y="205"/>
                  <a:pt x="317" y="205"/>
                  <a:pt x="317" y="205"/>
                </a:cubicBezTo>
                <a:cubicBezTo>
                  <a:pt x="317" y="199"/>
                  <a:pt x="316" y="186"/>
                  <a:pt x="316" y="181"/>
                </a:cubicBezTo>
                <a:close/>
                <a:moveTo>
                  <a:pt x="244" y="170"/>
                </a:moveTo>
                <a:cubicBezTo>
                  <a:pt x="233" y="165"/>
                  <a:pt x="220" y="159"/>
                  <a:pt x="209" y="155"/>
                </a:cubicBezTo>
                <a:cubicBezTo>
                  <a:pt x="206" y="154"/>
                  <a:pt x="202" y="153"/>
                  <a:pt x="199" y="152"/>
                </a:cubicBezTo>
                <a:cubicBezTo>
                  <a:pt x="195" y="149"/>
                  <a:pt x="191" y="141"/>
                  <a:pt x="189" y="136"/>
                </a:cubicBezTo>
                <a:cubicBezTo>
                  <a:pt x="187" y="136"/>
                  <a:pt x="185" y="135"/>
                  <a:pt x="183" y="135"/>
                </a:cubicBezTo>
                <a:cubicBezTo>
                  <a:pt x="183" y="128"/>
                  <a:pt x="188" y="128"/>
                  <a:pt x="189" y="123"/>
                </a:cubicBezTo>
                <a:cubicBezTo>
                  <a:pt x="191" y="118"/>
                  <a:pt x="189" y="112"/>
                  <a:pt x="192" y="108"/>
                </a:cubicBezTo>
                <a:cubicBezTo>
                  <a:pt x="193" y="105"/>
                  <a:pt x="197" y="105"/>
                  <a:pt x="199" y="103"/>
                </a:cubicBezTo>
                <a:cubicBezTo>
                  <a:pt x="201" y="100"/>
                  <a:pt x="202" y="96"/>
                  <a:pt x="202" y="93"/>
                </a:cubicBezTo>
                <a:cubicBezTo>
                  <a:pt x="203" y="88"/>
                  <a:pt x="204" y="81"/>
                  <a:pt x="201" y="76"/>
                </a:cubicBezTo>
                <a:cubicBezTo>
                  <a:pt x="200" y="73"/>
                  <a:pt x="199" y="73"/>
                  <a:pt x="199" y="69"/>
                </a:cubicBezTo>
                <a:cubicBezTo>
                  <a:pt x="198" y="65"/>
                  <a:pt x="200" y="51"/>
                  <a:pt x="200" y="48"/>
                </a:cubicBezTo>
                <a:cubicBezTo>
                  <a:pt x="200" y="40"/>
                  <a:pt x="200" y="33"/>
                  <a:pt x="198" y="25"/>
                </a:cubicBezTo>
                <a:cubicBezTo>
                  <a:pt x="198" y="25"/>
                  <a:pt x="196" y="18"/>
                  <a:pt x="192" y="16"/>
                </a:cubicBezTo>
                <a:cubicBezTo>
                  <a:pt x="185" y="15"/>
                  <a:pt x="185" y="15"/>
                  <a:pt x="185" y="15"/>
                </a:cubicBezTo>
                <a:cubicBezTo>
                  <a:pt x="180" y="11"/>
                  <a:pt x="180" y="11"/>
                  <a:pt x="180" y="11"/>
                </a:cubicBezTo>
                <a:cubicBezTo>
                  <a:pt x="162" y="0"/>
                  <a:pt x="143" y="7"/>
                  <a:pt x="133" y="12"/>
                </a:cubicBezTo>
                <a:cubicBezTo>
                  <a:pt x="118" y="17"/>
                  <a:pt x="108" y="38"/>
                  <a:pt x="115" y="69"/>
                </a:cubicBezTo>
                <a:cubicBezTo>
                  <a:pt x="116" y="74"/>
                  <a:pt x="112" y="77"/>
                  <a:pt x="112" y="79"/>
                </a:cubicBezTo>
                <a:cubicBezTo>
                  <a:pt x="113" y="86"/>
                  <a:pt x="113" y="101"/>
                  <a:pt x="119" y="105"/>
                </a:cubicBezTo>
                <a:cubicBezTo>
                  <a:pt x="120" y="105"/>
                  <a:pt x="124" y="106"/>
                  <a:pt x="124" y="106"/>
                </a:cubicBezTo>
                <a:cubicBezTo>
                  <a:pt x="124" y="112"/>
                  <a:pt x="125" y="118"/>
                  <a:pt x="126" y="125"/>
                </a:cubicBezTo>
                <a:cubicBezTo>
                  <a:pt x="127" y="129"/>
                  <a:pt x="131" y="129"/>
                  <a:pt x="132" y="135"/>
                </a:cubicBezTo>
                <a:cubicBezTo>
                  <a:pt x="127" y="136"/>
                  <a:pt x="127" y="136"/>
                  <a:pt x="127" y="136"/>
                </a:cubicBezTo>
                <a:cubicBezTo>
                  <a:pt x="125" y="141"/>
                  <a:pt x="121" y="149"/>
                  <a:pt x="117" y="152"/>
                </a:cubicBezTo>
                <a:cubicBezTo>
                  <a:pt x="114" y="153"/>
                  <a:pt x="111" y="154"/>
                  <a:pt x="108" y="155"/>
                </a:cubicBezTo>
                <a:cubicBezTo>
                  <a:pt x="96" y="159"/>
                  <a:pt x="84" y="165"/>
                  <a:pt x="72" y="170"/>
                </a:cubicBezTo>
                <a:cubicBezTo>
                  <a:pt x="62" y="174"/>
                  <a:pt x="49" y="176"/>
                  <a:pt x="46" y="187"/>
                </a:cubicBezTo>
                <a:cubicBezTo>
                  <a:pt x="46" y="194"/>
                  <a:pt x="45" y="211"/>
                  <a:pt x="45" y="221"/>
                </a:cubicBezTo>
                <a:cubicBezTo>
                  <a:pt x="271" y="221"/>
                  <a:pt x="271" y="221"/>
                  <a:pt x="271" y="221"/>
                </a:cubicBezTo>
                <a:cubicBezTo>
                  <a:pt x="271" y="211"/>
                  <a:pt x="271" y="194"/>
                  <a:pt x="271" y="187"/>
                </a:cubicBezTo>
                <a:cubicBezTo>
                  <a:pt x="267" y="176"/>
                  <a:pt x="255" y="174"/>
                  <a:pt x="244" y="170"/>
                </a:cubicBez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46"/>
          <p:cNvSpPr>
            <a:spLocks/>
          </p:cNvSpPr>
          <p:nvPr/>
        </p:nvSpPr>
        <p:spPr bwMode="auto">
          <a:xfrm>
            <a:off x="7115622" y="3106750"/>
            <a:ext cx="735630" cy="698043"/>
          </a:xfrm>
          <a:custGeom>
            <a:avLst/>
            <a:gdLst>
              <a:gd name="T0" fmla="*/ 157 w 232"/>
              <a:gd name="T1" fmla="*/ 26 h 220"/>
              <a:gd name="T2" fmla="*/ 159 w 232"/>
              <a:gd name="T3" fmla="*/ 42 h 220"/>
              <a:gd name="T4" fmla="*/ 158 w 232"/>
              <a:gd name="T5" fmla="*/ 64 h 220"/>
              <a:gd name="T6" fmla="*/ 161 w 232"/>
              <a:gd name="T7" fmla="*/ 71 h 220"/>
              <a:gd name="T8" fmla="*/ 161 w 232"/>
              <a:gd name="T9" fmla="*/ 89 h 220"/>
              <a:gd name="T10" fmla="*/ 158 w 232"/>
              <a:gd name="T11" fmla="*/ 98 h 220"/>
              <a:gd name="T12" fmla="*/ 151 w 232"/>
              <a:gd name="T13" fmla="*/ 104 h 220"/>
              <a:gd name="T14" fmla="*/ 148 w 232"/>
              <a:gd name="T15" fmla="*/ 119 h 220"/>
              <a:gd name="T16" fmla="*/ 142 w 232"/>
              <a:gd name="T17" fmla="*/ 132 h 220"/>
              <a:gd name="T18" fmla="*/ 148 w 232"/>
              <a:gd name="T19" fmla="*/ 133 h 220"/>
              <a:gd name="T20" fmla="*/ 158 w 232"/>
              <a:gd name="T21" fmla="*/ 149 h 220"/>
              <a:gd name="T22" fmla="*/ 168 w 232"/>
              <a:gd name="T23" fmla="*/ 152 h 220"/>
              <a:gd name="T24" fmla="*/ 204 w 232"/>
              <a:gd name="T25" fmla="*/ 168 h 220"/>
              <a:gd name="T26" fmla="*/ 232 w 232"/>
              <a:gd name="T27" fmla="*/ 185 h 220"/>
              <a:gd name="T28" fmla="*/ 232 w 232"/>
              <a:gd name="T29" fmla="*/ 220 h 220"/>
              <a:gd name="T30" fmla="*/ 0 w 232"/>
              <a:gd name="T31" fmla="*/ 220 h 220"/>
              <a:gd name="T32" fmla="*/ 1 w 232"/>
              <a:gd name="T33" fmla="*/ 185 h 220"/>
              <a:gd name="T34" fmla="*/ 28 w 232"/>
              <a:gd name="T35" fmla="*/ 168 h 220"/>
              <a:gd name="T36" fmla="*/ 64 w 232"/>
              <a:gd name="T37" fmla="*/ 152 h 220"/>
              <a:gd name="T38" fmla="*/ 74 w 232"/>
              <a:gd name="T39" fmla="*/ 149 h 220"/>
              <a:gd name="T40" fmla="*/ 84 w 232"/>
              <a:gd name="T41" fmla="*/ 133 h 220"/>
              <a:gd name="T42" fmla="*/ 89 w 232"/>
              <a:gd name="T43" fmla="*/ 132 h 220"/>
              <a:gd name="T44" fmla="*/ 83 w 232"/>
              <a:gd name="T45" fmla="*/ 121 h 220"/>
              <a:gd name="T46" fmla="*/ 81 w 232"/>
              <a:gd name="T47" fmla="*/ 102 h 220"/>
              <a:gd name="T48" fmla="*/ 76 w 232"/>
              <a:gd name="T49" fmla="*/ 101 h 220"/>
              <a:gd name="T50" fmla="*/ 69 w 232"/>
              <a:gd name="T51" fmla="*/ 75 h 220"/>
              <a:gd name="T52" fmla="*/ 72 w 232"/>
              <a:gd name="T53" fmla="*/ 64 h 220"/>
              <a:gd name="T54" fmla="*/ 90 w 232"/>
              <a:gd name="T55" fmla="*/ 12 h 220"/>
              <a:gd name="T56" fmla="*/ 139 w 232"/>
              <a:gd name="T57" fmla="*/ 11 h 220"/>
              <a:gd name="T58" fmla="*/ 144 w 232"/>
              <a:gd name="T59" fmla="*/ 15 h 220"/>
              <a:gd name="T60" fmla="*/ 151 w 232"/>
              <a:gd name="T61" fmla="*/ 17 h 220"/>
              <a:gd name="T62" fmla="*/ 157 w 232"/>
              <a:gd name="T63" fmla="*/ 2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2" h="220">
                <a:moveTo>
                  <a:pt x="157" y="26"/>
                </a:moveTo>
                <a:cubicBezTo>
                  <a:pt x="159" y="34"/>
                  <a:pt x="159" y="34"/>
                  <a:pt x="159" y="42"/>
                </a:cubicBezTo>
                <a:cubicBezTo>
                  <a:pt x="159" y="46"/>
                  <a:pt x="157" y="60"/>
                  <a:pt x="158" y="64"/>
                </a:cubicBezTo>
                <a:cubicBezTo>
                  <a:pt x="158" y="68"/>
                  <a:pt x="159" y="68"/>
                  <a:pt x="161" y="71"/>
                </a:cubicBezTo>
                <a:cubicBezTo>
                  <a:pt x="163" y="77"/>
                  <a:pt x="162" y="84"/>
                  <a:pt x="161" y="89"/>
                </a:cubicBezTo>
                <a:cubicBezTo>
                  <a:pt x="161" y="92"/>
                  <a:pt x="160" y="96"/>
                  <a:pt x="158" y="98"/>
                </a:cubicBezTo>
                <a:cubicBezTo>
                  <a:pt x="156" y="101"/>
                  <a:pt x="152" y="101"/>
                  <a:pt x="151" y="104"/>
                </a:cubicBezTo>
                <a:cubicBezTo>
                  <a:pt x="148" y="109"/>
                  <a:pt x="150" y="115"/>
                  <a:pt x="148" y="119"/>
                </a:cubicBezTo>
                <a:cubicBezTo>
                  <a:pt x="146" y="125"/>
                  <a:pt x="142" y="125"/>
                  <a:pt x="142" y="132"/>
                </a:cubicBezTo>
                <a:cubicBezTo>
                  <a:pt x="144" y="132"/>
                  <a:pt x="146" y="133"/>
                  <a:pt x="148" y="133"/>
                </a:cubicBezTo>
                <a:cubicBezTo>
                  <a:pt x="150" y="138"/>
                  <a:pt x="154" y="147"/>
                  <a:pt x="158" y="149"/>
                </a:cubicBezTo>
                <a:cubicBezTo>
                  <a:pt x="161" y="150"/>
                  <a:pt x="165" y="151"/>
                  <a:pt x="168" y="152"/>
                </a:cubicBezTo>
                <a:cubicBezTo>
                  <a:pt x="180" y="157"/>
                  <a:pt x="193" y="163"/>
                  <a:pt x="204" y="168"/>
                </a:cubicBezTo>
                <a:cubicBezTo>
                  <a:pt x="215" y="172"/>
                  <a:pt x="228" y="174"/>
                  <a:pt x="232" y="185"/>
                </a:cubicBezTo>
                <a:cubicBezTo>
                  <a:pt x="232" y="192"/>
                  <a:pt x="232" y="210"/>
                  <a:pt x="232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10"/>
                  <a:pt x="1" y="192"/>
                  <a:pt x="1" y="185"/>
                </a:cubicBezTo>
                <a:cubicBezTo>
                  <a:pt x="5" y="174"/>
                  <a:pt x="17" y="172"/>
                  <a:pt x="28" y="168"/>
                </a:cubicBezTo>
                <a:cubicBezTo>
                  <a:pt x="40" y="163"/>
                  <a:pt x="53" y="157"/>
                  <a:pt x="64" y="152"/>
                </a:cubicBezTo>
                <a:cubicBezTo>
                  <a:pt x="68" y="151"/>
                  <a:pt x="71" y="150"/>
                  <a:pt x="74" y="149"/>
                </a:cubicBezTo>
                <a:cubicBezTo>
                  <a:pt x="78" y="147"/>
                  <a:pt x="82" y="138"/>
                  <a:pt x="84" y="133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88" y="126"/>
                  <a:pt x="84" y="125"/>
                  <a:pt x="83" y="121"/>
                </a:cubicBezTo>
                <a:cubicBezTo>
                  <a:pt x="82" y="115"/>
                  <a:pt x="82" y="108"/>
                  <a:pt x="81" y="102"/>
                </a:cubicBezTo>
                <a:cubicBezTo>
                  <a:pt x="81" y="102"/>
                  <a:pt x="77" y="101"/>
                  <a:pt x="76" y="101"/>
                </a:cubicBezTo>
                <a:cubicBezTo>
                  <a:pt x="70" y="97"/>
                  <a:pt x="70" y="81"/>
                  <a:pt x="69" y="75"/>
                </a:cubicBezTo>
                <a:cubicBezTo>
                  <a:pt x="69" y="72"/>
                  <a:pt x="73" y="69"/>
                  <a:pt x="72" y="64"/>
                </a:cubicBezTo>
                <a:cubicBezTo>
                  <a:pt x="65" y="32"/>
                  <a:pt x="75" y="17"/>
                  <a:pt x="90" y="12"/>
                </a:cubicBezTo>
                <a:cubicBezTo>
                  <a:pt x="101" y="8"/>
                  <a:pt x="121" y="0"/>
                  <a:pt x="139" y="11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51" y="17"/>
                  <a:pt x="151" y="17"/>
                  <a:pt x="151" y="17"/>
                </a:cubicBezTo>
                <a:cubicBezTo>
                  <a:pt x="155" y="19"/>
                  <a:pt x="157" y="26"/>
                  <a:pt x="157" y="26"/>
                </a:cubicBez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51"/>
          <p:cNvSpPr>
            <a:spLocks noEditPoints="1"/>
          </p:cNvSpPr>
          <p:nvPr/>
        </p:nvSpPr>
        <p:spPr bwMode="auto">
          <a:xfrm>
            <a:off x="7091077" y="1946513"/>
            <a:ext cx="696700" cy="684619"/>
          </a:xfrm>
          <a:custGeom>
            <a:avLst/>
            <a:gdLst>
              <a:gd name="T0" fmla="*/ 0 w 220"/>
              <a:gd name="T1" fmla="*/ 107 h 216"/>
              <a:gd name="T2" fmla="*/ 220 w 220"/>
              <a:gd name="T3" fmla="*/ 64 h 216"/>
              <a:gd name="T4" fmla="*/ 28 w 220"/>
              <a:gd name="T5" fmla="*/ 95 h 216"/>
              <a:gd name="T6" fmla="*/ 16 w 220"/>
              <a:gd name="T7" fmla="*/ 79 h 216"/>
              <a:gd name="T8" fmla="*/ 28 w 220"/>
              <a:gd name="T9" fmla="*/ 95 h 216"/>
              <a:gd name="T10" fmla="*/ 46 w 220"/>
              <a:gd name="T11" fmla="*/ 95 h 216"/>
              <a:gd name="T12" fmla="*/ 59 w 220"/>
              <a:gd name="T13" fmla="*/ 79 h 216"/>
              <a:gd name="T14" fmla="*/ 89 w 220"/>
              <a:gd name="T15" fmla="*/ 95 h 216"/>
              <a:gd name="T16" fmla="*/ 77 w 220"/>
              <a:gd name="T17" fmla="*/ 79 h 216"/>
              <a:gd name="T18" fmla="*/ 89 w 220"/>
              <a:gd name="T19" fmla="*/ 95 h 216"/>
              <a:gd name="T20" fmla="*/ 185 w 220"/>
              <a:gd name="T21" fmla="*/ 86 h 216"/>
              <a:gd name="T22" fmla="*/ 205 w 220"/>
              <a:gd name="T23" fmla="*/ 86 h 216"/>
              <a:gd name="T24" fmla="*/ 117 w 220"/>
              <a:gd name="T25" fmla="*/ 174 h 216"/>
              <a:gd name="T26" fmla="*/ 104 w 220"/>
              <a:gd name="T27" fmla="*/ 203 h 216"/>
              <a:gd name="T28" fmla="*/ 4 w 220"/>
              <a:gd name="T29" fmla="*/ 216 h 216"/>
              <a:gd name="T30" fmla="*/ 217 w 220"/>
              <a:gd name="T31" fmla="*/ 203 h 216"/>
              <a:gd name="T32" fmla="*/ 117 w 220"/>
              <a:gd name="T33" fmla="*/ 174 h 216"/>
              <a:gd name="T34" fmla="*/ 57 w 220"/>
              <a:gd name="T35" fmla="*/ 0 h 216"/>
              <a:gd name="T36" fmla="*/ 207 w 220"/>
              <a:gd name="T37" fmla="*/ 49 h 216"/>
              <a:gd name="T38" fmla="*/ 0 w 220"/>
              <a:gd name="T39" fmla="*/ 165 h 216"/>
              <a:gd name="T40" fmla="*/ 220 w 220"/>
              <a:gd name="T41" fmla="*/ 122 h 216"/>
              <a:gd name="T42" fmla="*/ 0 w 220"/>
              <a:gd name="T43" fmla="*/ 165 h 216"/>
              <a:gd name="T44" fmla="*/ 205 w 220"/>
              <a:gd name="T45" fmla="*/ 144 h 216"/>
              <a:gd name="T46" fmla="*/ 185 w 220"/>
              <a:gd name="T47" fmla="*/ 144 h 216"/>
              <a:gd name="T48" fmla="*/ 77 w 220"/>
              <a:gd name="T49" fmla="*/ 137 h 216"/>
              <a:gd name="T50" fmla="*/ 89 w 220"/>
              <a:gd name="T51" fmla="*/ 153 h 216"/>
              <a:gd name="T52" fmla="*/ 77 w 220"/>
              <a:gd name="T53" fmla="*/ 137 h 216"/>
              <a:gd name="T54" fmla="*/ 59 w 220"/>
              <a:gd name="T55" fmla="*/ 137 h 216"/>
              <a:gd name="T56" fmla="*/ 46 w 220"/>
              <a:gd name="T57" fmla="*/ 153 h 216"/>
              <a:gd name="T58" fmla="*/ 16 w 220"/>
              <a:gd name="T59" fmla="*/ 137 h 216"/>
              <a:gd name="T60" fmla="*/ 28 w 220"/>
              <a:gd name="T61" fmla="*/ 153 h 216"/>
              <a:gd name="T62" fmla="*/ 16 w 220"/>
              <a:gd name="T63" fmla="*/ 13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0" h="216">
                <a:moveTo>
                  <a:pt x="0" y="64"/>
                </a:moveTo>
                <a:cubicBezTo>
                  <a:pt x="0" y="107"/>
                  <a:pt x="0" y="107"/>
                  <a:pt x="0" y="107"/>
                </a:cubicBezTo>
                <a:cubicBezTo>
                  <a:pt x="220" y="107"/>
                  <a:pt x="220" y="107"/>
                  <a:pt x="220" y="107"/>
                </a:cubicBezTo>
                <a:cubicBezTo>
                  <a:pt x="220" y="64"/>
                  <a:pt x="220" y="64"/>
                  <a:pt x="220" y="64"/>
                </a:cubicBezTo>
                <a:lnTo>
                  <a:pt x="0" y="64"/>
                </a:lnTo>
                <a:close/>
                <a:moveTo>
                  <a:pt x="28" y="95"/>
                </a:moveTo>
                <a:cubicBezTo>
                  <a:pt x="16" y="95"/>
                  <a:pt x="16" y="95"/>
                  <a:pt x="16" y="95"/>
                </a:cubicBezTo>
                <a:cubicBezTo>
                  <a:pt x="16" y="79"/>
                  <a:pt x="16" y="79"/>
                  <a:pt x="16" y="79"/>
                </a:cubicBezTo>
                <a:cubicBezTo>
                  <a:pt x="28" y="79"/>
                  <a:pt x="28" y="79"/>
                  <a:pt x="28" y="79"/>
                </a:cubicBezTo>
                <a:lnTo>
                  <a:pt x="28" y="95"/>
                </a:lnTo>
                <a:close/>
                <a:moveTo>
                  <a:pt x="59" y="95"/>
                </a:moveTo>
                <a:cubicBezTo>
                  <a:pt x="46" y="95"/>
                  <a:pt x="46" y="95"/>
                  <a:pt x="46" y="95"/>
                </a:cubicBezTo>
                <a:cubicBezTo>
                  <a:pt x="46" y="79"/>
                  <a:pt x="46" y="79"/>
                  <a:pt x="46" y="79"/>
                </a:cubicBezTo>
                <a:cubicBezTo>
                  <a:pt x="59" y="79"/>
                  <a:pt x="59" y="79"/>
                  <a:pt x="59" y="79"/>
                </a:cubicBezTo>
                <a:lnTo>
                  <a:pt x="59" y="95"/>
                </a:lnTo>
                <a:close/>
                <a:moveTo>
                  <a:pt x="89" y="95"/>
                </a:moveTo>
                <a:cubicBezTo>
                  <a:pt x="77" y="95"/>
                  <a:pt x="77" y="95"/>
                  <a:pt x="77" y="95"/>
                </a:cubicBezTo>
                <a:cubicBezTo>
                  <a:pt x="77" y="79"/>
                  <a:pt x="77" y="79"/>
                  <a:pt x="77" y="79"/>
                </a:cubicBezTo>
                <a:cubicBezTo>
                  <a:pt x="89" y="79"/>
                  <a:pt x="89" y="79"/>
                  <a:pt x="89" y="79"/>
                </a:cubicBezTo>
                <a:lnTo>
                  <a:pt x="89" y="95"/>
                </a:lnTo>
                <a:close/>
                <a:moveTo>
                  <a:pt x="195" y="96"/>
                </a:moveTo>
                <a:cubicBezTo>
                  <a:pt x="190" y="96"/>
                  <a:pt x="185" y="92"/>
                  <a:pt x="185" y="86"/>
                </a:cubicBezTo>
                <a:cubicBezTo>
                  <a:pt x="185" y="81"/>
                  <a:pt x="190" y="76"/>
                  <a:pt x="195" y="76"/>
                </a:cubicBezTo>
                <a:cubicBezTo>
                  <a:pt x="201" y="76"/>
                  <a:pt x="205" y="81"/>
                  <a:pt x="205" y="86"/>
                </a:cubicBezTo>
                <a:cubicBezTo>
                  <a:pt x="205" y="92"/>
                  <a:pt x="201" y="96"/>
                  <a:pt x="195" y="96"/>
                </a:cubicBezTo>
                <a:close/>
                <a:moveTo>
                  <a:pt x="117" y="174"/>
                </a:moveTo>
                <a:cubicBezTo>
                  <a:pt x="104" y="174"/>
                  <a:pt x="104" y="174"/>
                  <a:pt x="104" y="174"/>
                </a:cubicBezTo>
                <a:cubicBezTo>
                  <a:pt x="104" y="203"/>
                  <a:pt x="104" y="203"/>
                  <a:pt x="104" y="203"/>
                </a:cubicBezTo>
                <a:cubicBezTo>
                  <a:pt x="4" y="203"/>
                  <a:pt x="4" y="203"/>
                  <a:pt x="4" y="203"/>
                </a:cubicBezTo>
                <a:cubicBezTo>
                  <a:pt x="4" y="216"/>
                  <a:pt x="4" y="216"/>
                  <a:pt x="4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217" y="203"/>
                  <a:pt x="217" y="203"/>
                  <a:pt x="217" y="203"/>
                </a:cubicBezTo>
                <a:cubicBezTo>
                  <a:pt x="117" y="203"/>
                  <a:pt x="117" y="203"/>
                  <a:pt x="117" y="203"/>
                </a:cubicBezTo>
                <a:lnTo>
                  <a:pt x="117" y="174"/>
                </a:lnTo>
                <a:close/>
                <a:moveTo>
                  <a:pt x="163" y="0"/>
                </a:moveTo>
                <a:cubicBezTo>
                  <a:pt x="57" y="0"/>
                  <a:pt x="57" y="0"/>
                  <a:pt x="57" y="0"/>
                </a:cubicBezTo>
                <a:cubicBezTo>
                  <a:pt x="14" y="49"/>
                  <a:pt x="14" y="49"/>
                  <a:pt x="14" y="49"/>
                </a:cubicBezTo>
                <a:cubicBezTo>
                  <a:pt x="207" y="49"/>
                  <a:pt x="207" y="49"/>
                  <a:pt x="207" y="49"/>
                </a:cubicBezTo>
                <a:lnTo>
                  <a:pt x="163" y="0"/>
                </a:lnTo>
                <a:close/>
                <a:moveTo>
                  <a:pt x="0" y="165"/>
                </a:moveTo>
                <a:cubicBezTo>
                  <a:pt x="220" y="165"/>
                  <a:pt x="220" y="165"/>
                  <a:pt x="220" y="165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0" y="122"/>
                  <a:pt x="0" y="122"/>
                  <a:pt x="0" y="122"/>
                </a:cubicBezTo>
                <a:lnTo>
                  <a:pt x="0" y="165"/>
                </a:lnTo>
                <a:close/>
                <a:moveTo>
                  <a:pt x="195" y="135"/>
                </a:moveTo>
                <a:cubicBezTo>
                  <a:pt x="201" y="135"/>
                  <a:pt x="205" y="139"/>
                  <a:pt x="205" y="144"/>
                </a:cubicBezTo>
                <a:cubicBezTo>
                  <a:pt x="205" y="150"/>
                  <a:pt x="201" y="154"/>
                  <a:pt x="195" y="154"/>
                </a:cubicBezTo>
                <a:cubicBezTo>
                  <a:pt x="190" y="154"/>
                  <a:pt x="185" y="150"/>
                  <a:pt x="185" y="144"/>
                </a:cubicBezTo>
                <a:cubicBezTo>
                  <a:pt x="185" y="139"/>
                  <a:pt x="190" y="135"/>
                  <a:pt x="195" y="135"/>
                </a:cubicBezTo>
                <a:close/>
                <a:moveTo>
                  <a:pt x="77" y="137"/>
                </a:moveTo>
                <a:cubicBezTo>
                  <a:pt x="89" y="137"/>
                  <a:pt x="89" y="137"/>
                  <a:pt x="89" y="137"/>
                </a:cubicBezTo>
                <a:cubicBezTo>
                  <a:pt x="89" y="153"/>
                  <a:pt x="89" y="153"/>
                  <a:pt x="89" y="153"/>
                </a:cubicBezTo>
                <a:cubicBezTo>
                  <a:pt x="77" y="153"/>
                  <a:pt x="77" y="153"/>
                  <a:pt x="77" y="153"/>
                </a:cubicBezTo>
                <a:lnTo>
                  <a:pt x="77" y="137"/>
                </a:lnTo>
                <a:close/>
                <a:moveTo>
                  <a:pt x="46" y="137"/>
                </a:moveTo>
                <a:cubicBezTo>
                  <a:pt x="59" y="137"/>
                  <a:pt x="59" y="137"/>
                  <a:pt x="59" y="137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46" y="153"/>
                  <a:pt x="46" y="153"/>
                  <a:pt x="46" y="153"/>
                </a:cubicBezTo>
                <a:lnTo>
                  <a:pt x="46" y="137"/>
                </a:lnTo>
                <a:close/>
                <a:moveTo>
                  <a:pt x="16" y="137"/>
                </a:moveTo>
                <a:cubicBezTo>
                  <a:pt x="28" y="137"/>
                  <a:pt x="28" y="137"/>
                  <a:pt x="28" y="137"/>
                </a:cubicBezTo>
                <a:cubicBezTo>
                  <a:pt x="28" y="153"/>
                  <a:pt x="28" y="153"/>
                  <a:pt x="28" y="153"/>
                </a:cubicBezTo>
                <a:cubicBezTo>
                  <a:pt x="16" y="153"/>
                  <a:pt x="16" y="153"/>
                  <a:pt x="16" y="153"/>
                </a:cubicBezTo>
                <a:lnTo>
                  <a:pt x="16" y="137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7"/>
          <p:cNvSpPr>
            <a:spLocks noEditPoints="1"/>
          </p:cNvSpPr>
          <p:nvPr/>
        </p:nvSpPr>
        <p:spPr bwMode="auto">
          <a:xfrm>
            <a:off x="8325110" y="1947855"/>
            <a:ext cx="583940" cy="681934"/>
          </a:xfrm>
          <a:custGeom>
            <a:avLst/>
            <a:gdLst>
              <a:gd name="T0" fmla="*/ 92 w 184"/>
              <a:gd name="T1" fmla="*/ 167 h 215"/>
              <a:gd name="T2" fmla="*/ 23 w 184"/>
              <a:gd name="T3" fmla="*/ 157 h 215"/>
              <a:gd name="T4" fmla="*/ 0 w 184"/>
              <a:gd name="T5" fmla="*/ 146 h 215"/>
              <a:gd name="T6" fmla="*/ 0 w 184"/>
              <a:gd name="T7" fmla="*/ 183 h 215"/>
              <a:gd name="T8" fmla="*/ 34 w 184"/>
              <a:gd name="T9" fmla="*/ 207 h 215"/>
              <a:gd name="T10" fmla="*/ 92 w 184"/>
              <a:gd name="T11" fmla="*/ 215 h 215"/>
              <a:gd name="T12" fmla="*/ 184 w 184"/>
              <a:gd name="T13" fmla="*/ 183 h 215"/>
              <a:gd name="T14" fmla="*/ 184 w 184"/>
              <a:gd name="T15" fmla="*/ 146 h 215"/>
              <a:gd name="T16" fmla="*/ 162 w 184"/>
              <a:gd name="T17" fmla="*/ 157 h 215"/>
              <a:gd name="T18" fmla="*/ 92 w 184"/>
              <a:gd name="T19" fmla="*/ 167 h 215"/>
              <a:gd name="T20" fmla="*/ 184 w 184"/>
              <a:gd name="T21" fmla="*/ 124 h 215"/>
              <a:gd name="T22" fmla="*/ 184 w 184"/>
              <a:gd name="T23" fmla="*/ 86 h 215"/>
              <a:gd name="T24" fmla="*/ 162 w 184"/>
              <a:gd name="T25" fmla="*/ 98 h 215"/>
              <a:gd name="T26" fmla="*/ 92 w 184"/>
              <a:gd name="T27" fmla="*/ 108 h 215"/>
              <a:gd name="T28" fmla="*/ 23 w 184"/>
              <a:gd name="T29" fmla="*/ 98 h 215"/>
              <a:gd name="T30" fmla="*/ 0 w 184"/>
              <a:gd name="T31" fmla="*/ 86 h 215"/>
              <a:gd name="T32" fmla="*/ 0 w 184"/>
              <a:gd name="T33" fmla="*/ 124 h 215"/>
              <a:gd name="T34" fmla="*/ 92 w 184"/>
              <a:gd name="T35" fmla="*/ 154 h 215"/>
              <a:gd name="T36" fmla="*/ 184 w 184"/>
              <a:gd name="T37" fmla="*/ 124 h 215"/>
              <a:gd name="T38" fmla="*/ 0 w 184"/>
              <a:gd name="T39" fmla="*/ 64 h 215"/>
              <a:gd name="T40" fmla="*/ 92 w 184"/>
              <a:gd name="T41" fmla="*/ 94 h 215"/>
              <a:gd name="T42" fmla="*/ 184 w 184"/>
              <a:gd name="T43" fmla="*/ 64 h 215"/>
              <a:gd name="T44" fmla="*/ 184 w 184"/>
              <a:gd name="T45" fmla="*/ 32 h 215"/>
              <a:gd name="T46" fmla="*/ 92 w 184"/>
              <a:gd name="T47" fmla="*/ 0 h 215"/>
              <a:gd name="T48" fmla="*/ 0 w 184"/>
              <a:gd name="T49" fmla="*/ 32 h 215"/>
              <a:gd name="T50" fmla="*/ 0 w 184"/>
              <a:gd name="T51" fmla="*/ 6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4" h="215">
                <a:moveTo>
                  <a:pt x="92" y="167"/>
                </a:moveTo>
                <a:cubicBezTo>
                  <a:pt x="66" y="167"/>
                  <a:pt x="42" y="164"/>
                  <a:pt x="23" y="157"/>
                </a:cubicBezTo>
                <a:cubicBezTo>
                  <a:pt x="13" y="154"/>
                  <a:pt x="6" y="150"/>
                  <a:pt x="0" y="14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3"/>
                  <a:pt x="13" y="202"/>
                  <a:pt x="34" y="207"/>
                </a:cubicBezTo>
                <a:cubicBezTo>
                  <a:pt x="50" y="212"/>
                  <a:pt x="70" y="215"/>
                  <a:pt x="92" y="215"/>
                </a:cubicBezTo>
                <a:cubicBezTo>
                  <a:pt x="143" y="215"/>
                  <a:pt x="184" y="201"/>
                  <a:pt x="184" y="183"/>
                </a:cubicBezTo>
                <a:cubicBezTo>
                  <a:pt x="184" y="146"/>
                  <a:pt x="184" y="146"/>
                  <a:pt x="184" y="146"/>
                </a:cubicBezTo>
                <a:cubicBezTo>
                  <a:pt x="179" y="150"/>
                  <a:pt x="172" y="154"/>
                  <a:pt x="162" y="157"/>
                </a:cubicBezTo>
                <a:cubicBezTo>
                  <a:pt x="143" y="164"/>
                  <a:pt x="118" y="167"/>
                  <a:pt x="92" y="167"/>
                </a:cubicBezTo>
                <a:close/>
                <a:moveTo>
                  <a:pt x="184" y="124"/>
                </a:moveTo>
                <a:cubicBezTo>
                  <a:pt x="184" y="86"/>
                  <a:pt x="184" y="86"/>
                  <a:pt x="184" y="86"/>
                </a:cubicBezTo>
                <a:cubicBezTo>
                  <a:pt x="179" y="90"/>
                  <a:pt x="172" y="94"/>
                  <a:pt x="162" y="98"/>
                </a:cubicBezTo>
                <a:cubicBezTo>
                  <a:pt x="143" y="104"/>
                  <a:pt x="118" y="108"/>
                  <a:pt x="92" y="108"/>
                </a:cubicBezTo>
                <a:cubicBezTo>
                  <a:pt x="66" y="108"/>
                  <a:pt x="42" y="104"/>
                  <a:pt x="23" y="98"/>
                </a:cubicBezTo>
                <a:cubicBezTo>
                  <a:pt x="13" y="94"/>
                  <a:pt x="6" y="90"/>
                  <a:pt x="0" y="86"/>
                </a:cubicBezTo>
                <a:cubicBezTo>
                  <a:pt x="0" y="124"/>
                  <a:pt x="0" y="124"/>
                  <a:pt x="0" y="124"/>
                </a:cubicBezTo>
                <a:cubicBezTo>
                  <a:pt x="4" y="141"/>
                  <a:pt x="44" y="154"/>
                  <a:pt x="92" y="154"/>
                </a:cubicBezTo>
                <a:cubicBezTo>
                  <a:pt x="141" y="154"/>
                  <a:pt x="181" y="141"/>
                  <a:pt x="184" y="124"/>
                </a:cubicBezTo>
                <a:close/>
                <a:moveTo>
                  <a:pt x="0" y="64"/>
                </a:moveTo>
                <a:cubicBezTo>
                  <a:pt x="3" y="81"/>
                  <a:pt x="43" y="94"/>
                  <a:pt x="92" y="94"/>
                </a:cubicBezTo>
                <a:cubicBezTo>
                  <a:pt x="142" y="94"/>
                  <a:pt x="182" y="81"/>
                  <a:pt x="184" y="64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84" y="14"/>
                  <a:pt x="143" y="0"/>
                  <a:pt x="92" y="0"/>
                </a:cubicBezTo>
                <a:cubicBezTo>
                  <a:pt x="42" y="0"/>
                  <a:pt x="0" y="14"/>
                  <a:pt x="0" y="32"/>
                </a:cubicBezTo>
                <a:lnTo>
                  <a:pt x="0" y="64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62"/>
          <p:cNvSpPr>
            <a:spLocks/>
          </p:cNvSpPr>
          <p:nvPr/>
        </p:nvSpPr>
        <p:spPr bwMode="auto">
          <a:xfrm>
            <a:off x="223838" y="3116147"/>
            <a:ext cx="998738" cy="679249"/>
          </a:xfrm>
          <a:custGeom>
            <a:avLst/>
            <a:gdLst>
              <a:gd name="T0" fmla="*/ 271 w 315"/>
              <a:gd name="T1" fmla="*/ 93 h 214"/>
              <a:gd name="T2" fmla="*/ 274 w 315"/>
              <a:gd name="T3" fmla="*/ 74 h 214"/>
              <a:gd name="T4" fmla="*/ 199 w 315"/>
              <a:gd name="T5" fmla="*/ 0 h 214"/>
              <a:gd name="T6" fmla="*/ 131 w 315"/>
              <a:gd name="T7" fmla="*/ 45 h 214"/>
              <a:gd name="T8" fmla="*/ 91 w 315"/>
              <a:gd name="T9" fmla="*/ 27 h 214"/>
              <a:gd name="T10" fmla="*/ 38 w 315"/>
              <a:gd name="T11" fmla="*/ 79 h 214"/>
              <a:gd name="T12" fmla="*/ 40 w 315"/>
              <a:gd name="T13" fmla="*/ 94 h 214"/>
              <a:gd name="T14" fmla="*/ 0 w 315"/>
              <a:gd name="T15" fmla="*/ 152 h 214"/>
              <a:gd name="T16" fmla="*/ 62 w 315"/>
              <a:gd name="T17" fmla="*/ 214 h 214"/>
              <a:gd name="T18" fmla="*/ 253 w 315"/>
              <a:gd name="T19" fmla="*/ 214 h 214"/>
              <a:gd name="T20" fmla="*/ 315 w 315"/>
              <a:gd name="T21" fmla="*/ 152 h 214"/>
              <a:gd name="T22" fmla="*/ 271 w 315"/>
              <a:gd name="T23" fmla="*/ 9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14">
                <a:moveTo>
                  <a:pt x="271" y="93"/>
                </a:moveTo>
                <a:cubicBezTo>
                  <a:pt x="273" y="87"/>
                  <a:pt x="274" y="80"/>
                  <a:pt x="274" y="74"/>
                </a:cubicBezTo>
                <a:cubicBezTo>
                  <a:pt x="274" y="33"/>
                  <a:pt x="240" y="0"/>
                  <a:pt x="199" y="0"/>
                </a:cubicBezTo>
                <a:cubicBezTo>
                  <a:pt x="169" y="0"/>
                  <a:pt x="142" y="19"/>
                  <a:pt x="131" y="45"/>
                </a:cubicBezTo>
                <a:cubicBezTo>
                  <a:pt x="121" y="34"/>
                  <a:pt x="107" y="27"/>
                  <a:pt x="91" y="27"/>
                </a:cubicBezTo>
                <a:cubicBezTo>
                  <a:pt x="62" y="27"/>
                  <a:pt x="38" y="50"/>
                  <a:pt x="38" y="79"/>
                </a:cubicBezTo>
                <a:cubicBezTo>
                  <a:pt x="38" y="84"/>
                  <a:pt x="39" y="89"/>
                  <a:pt x="40" y="94"/>
                </a:cubicBezTo>
                <a:cubicBezTo>
                  <a:pt x="17" y="102"/>
                  <a:pt x="0" y="125"/>
                  <a:pt x="0" y="152"/>
                </a:cubicBezTo>
                <a:cubicBezTo>
                  <a:pt x="0" y="186"/>
                  <a:pt x="27" y="214"/>
                  <a:pt x="62" y="214"/>
                </a:cubicBezTo>
                <a:cubicBezTo>
                  <a:pt x="253" y="214"/>
                  <a:pt x="253" y="214"/>
                  <a:pt x="253" y="214"/>
                </a:cubicBezTo>
                <a:cubicBezTo>
                  <a:pt x="287" y="214"/>
                  <a:pt x="315" y="186"/>
                  <a:pt x="315" y="152"/>
                </a:cubicBezTo>
                <a:cubicBezTo>
                  <a:pt x="315" y="124"/>
                  <a:pt x="296" y="101"/>
                  <a:pt x="271" y="93"/>
                </a:cubicBez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7"/>
          <p:cNvSpPr>
            <a:spLocks noEditPoints="1"/>
          </p:cNvSpPr>
          <p:nvPr/>
        </p:nvSpPr>
        <p:spPr bwMode="auto">
          <a:xfrm>
            <a:off x="1583671" y="3114804"/>
            <a:ext cx="763820" cy="681934"/>
          </a:xfrm>
          <a:custGeom>
            <a:avLst/>
            <a:gdLst>
              <a:gd name="T0" fmla="*/ 192 w 241"/>
              <a:gd name="T1" fmla="*/ 0 h 215"/>
              <a:gd name="T2" fmla="*/ 49 w 241"/>
              <a:gd name="T3" fmla="*/ 0 h 215"/>
              <a:gd name="T4" fmla="*/ 0 w 241"/>
              <a:gd name="T5" fmla="*/ 125 h 215"/>
              <a:gd name="T6" fmla="*/ 0 w 241"/>
              <a:gd name="T7" fmla="*/ 215 h 215"/>
              <a:gd name="T8" fmla="*/ 241 w 241"/>
              <a:gd name="T9" fmla="*/ 215 h 215"/>
              <a:gd name="T10" fmla="*/ 241 w 241"/>
              <a:gd name="T11" fmla="*/ 124 h 215"/>
              <a:gd name="T12" fmla="*/ 192 w 241"/>
              <a:gd name="T13" fmla="*/ 0 h 215"/>
              <a:gd name="T14" fmla="*/ 165 w 241"/>
              <a:gd name="T15" fmla="*/ 129 h 215"/>
              <a:gd name="T16" fmla="*/ 165 w 241"/>
              <a:gd name="T17" fmla="*/ 157 h 215"/>
              <a:gd name="T18" fmla="*/ 151 w 241"/>
              <a:gd name="T19" fmla="*/ 171 h 215"/>
              <a:gd name="T20" fmla="*/ 90 w 241"/>
              <a:gd name="T21" fmla="*/ 171 h 215"/>
              <a:gd name="T22" fmla="*/ 76 w 241"/>
              <a:gd name="T23" fmla="*/ 157 h 215"/>
              <a:gd name="T24" fmla="*/ 76 w 241"/>
              <a:gd name="T25" fmla="*/ 129 h 215"/>
              <a:gd name="T26" fmla="*/ 27 w 241"/>
              <a:gd name="T27" fmla="*/ 129 h 215"/>
              <a:gd name="T28" fmla="*/ 67 w 241"/>
              <a:gd name="T29" fmla="*/ 26 h 215"/>
              <a:gd name="T30" fmla="*/ 174 w 241"/>
              <a:gd name="T31" fmla="*/ 26 h 215"/>
              <a:gd name="T32" fmla="*/ 215 w 241"/>
              <a:gd name="T33" fmla="*/ 129 h 215"/>
              <a:gd name="T34" fmla="*/ 165 w 241"/>
              <a:gd name="T35" fmla="*/ 129 h 215"/>
              <a:gd name="T36" fmla="*/ 138 w 241"/>
              <a:gd name="T37" fmla="*/ 42 h 215"/>
              <a:gd name="T38" fmla="*/ 105 w 241"/>
              <a:gd name="T39" fmla="*/ 42 h 215"/>
              <a:gd name="T40" fmla="*/ 105 w 241"/>
              <a:gd name="T41" fmla="*/ 82 h 215"/>
              <a:gd name="T42" fmla="*/ 74 w 241"/>
              <a:gd name="T43" fmla="*/ 82 h 215"/>
              <a:gd name="T44" fmla="*/ 122 w 241"/>
              <a:gd name="T45" fmla="*/ 140 h 215"/>
              <a:gd name="T46" fmla="*/ 170 w 241"/>
              <a:gd name="T47" fmla="*/ 82 h 215"/>
              <a:gd name="T48" fmla="*/ 138 w 241"/>
              <a:gd name="T49" fmla="*/ 82 h 215"/>
              <a:gd name="T50" fmla="*/ 138 w 241"/>
              <a:gd name="T51" fmla="*/ 42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1" h="215">
                <a:moveTo>
                  <a:pt x="192" y="0"/>
                </a:moveTo>
                <a:cubicBezTo>
                  <a:pt x="49" y="0"/>
                  <a:pt x="49" y="0"/>
                  <a:pt x="49" y="0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215"/>
                  <a:pt x="0" y="215"/>
                  <a:pt x="0" y="215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124"/>
                  <a:pt x="241" y="124"/>
                  <a:pt x="241" y="124"/>
                </a:cubicBezTo>
                <a:lnTo>
                  <a:pt x="192" y="0"/>
                </a:lnTo>
                <a:close/>
                <a:moveTo>
                  <a:pt x="165" y="129"/>
                </a:moveTo>
                <a:cubicBezTo>
                  <a:pt x="165" y="157"/>
                  <a:pt x="165" y="157"/>
                  <a:pt x="165" y="157"/>
                </a:cubicBezTo>
                <a:cubicBezTo>
                  <a:pt x="165" y="165"/>
                  <a:pt x="159" y="171"/>
                  <a:pt x="151" y="171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82" y="171"/>
                  <a:pt x="76" y="165"/>
                  <a:pt x="76" y="157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67" y="26"/>
                  <a:pt x="67" y="26"/>
                  <a:pt x="67" y="26"/>
                </a:cubicBezTo>
                <a:cubicBezTo>
                  <a:pt x="174" y="26"/>
                  <a:pt x="174" y="26"/>
                  <a:pt x="174" y="26"/>
                </a:cubicBezTo>
                <a:cubicBezTo>
                  <a:pt x="215" y="129"/>
                  <a:pt x="215" y="129"/>
                  <a:pt x="215" y="129"/>
                </a:cubicBezTo>
                <a:lnTo>
                  <a:pt x="165" y="129"/>
                </a:lnTo>
                <a:close/>
                <a:moveTo>
                  <a:pt x="138" y="42"/>
                </a:moveTo>
                <a:cubicBezTo>
                  <a:pt x="105" y="42"/>
                  <a:pt x="105" y="42"/>
                  <a:pt x="105" y="42"/>
                </a:cubicBezTo>
                <a:cubicBezTo>
                  <a:pt x="105" y="82"/>
                  <a:pt x="105" y="82"/>
                  <a:pt x="105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122" y="140"/>
                  <a:pt x="122" y="140"/>
                  <a:pt x="122" y="140"/>
                </a:cubicBezTo>
                <a:cubicBezTo>
                  <a:pt x="170" y="82"/>
                  <a:pt x="170" y="82"/>
                  <a:pt x="170" y="82"/>
                </a:cubicBezTo>
                <a:cubicBezTo>
                  <a:pt x="138" y="82"/>
                  <a:pt x="138" y="82"/>
                  <a:pt x="138" y="82"/>
                </a:cubicBezTo>
                <a:lnTo>
                  <a:pt x="138" y="42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72"/>
          <p:cNvSpPr>
            <a:spLocks noEditPoints="1"/>
          </p:cNvSpPr>
          <p:nvPr/>
        </p:nvSpPr>
        <p:spPr bwMode="auto">
          <a:xfrm>
            <a:off x="2708586" y="3112119"/>
            <a:ext cx="387951" cy="687304"/>
          </a:xfrm>
          <a:custGeom>
            <a:avLst/>
            <a:gdLst>
              <a:gd name="T0" fmla="*/ 104 w 122"/>
              <a:gd name="T1" fmla="*/ 18 h 217"/>
              <a:gd name="T2" fmla="*/ 78 w 122"/>
              <a:gd name="T3" fmla="*/ 3 h 217"/>
              <a:gd name="T4" fmla="*/ 61 w 122"/>
              <a:gd name="T5" fmla="*/ 0 h 217"/>
              <a:gd name="T6" fmla="*/ 18 w 122"/>
              <a:gd name="T7" fmla="*/ 18 h 217"/>
              <a:gd name="T8" fmla="*/ 0 w 122"/>
              <a:gd name="T9" fmla="*/ 61 h 217"/>
              <a:gd name="T10" fmla="*/ 0 w 122"/>
              <a:gd name="T11" fmla="*/ 67 h 217"/>
              <a:gd name="T12" fmla="*/ 8 w 122"/>
              <a:gd name="T13" fmla="*/ 90 h 217"/>
              <a:gd name="T14" fmla="*/ 30 w 122"/>
              <a:gd name="T15" fmla="*/ 158 h 217"/>
              <a:gd name="T16" fmla="*/ 31 w 122"/>
              <a:gd name="T17" fmla="*/ 165 h 217"/>
              <a:gd name="T18" fmla="*/ 39 w 122"/>
              <a:gd name="T19" fmla="*/ 173 h 217"/>
              <a:gd name="T20" fmla="*/ 83 w 122"/>
              <a:gd name="T21" fmla="*/ 173 h 217"/>
              <a:gd name="T22" fmla="*/ 91 w 122"/>
              <a:gd name="T23" fmla="*/ 165 h 217"/>
              <a:gd name="T24" fmla="*/ 91 w 122"/>
              <a:gd name="T25" fmla="*/ 158 h 217"/>
              <a:gd name="T26" fmla="*/ 115 w 122"/>
              <a:gd name="T27" fmla="*/ 90 h 217"/>
              <a:gd name="T28" fmla="*/ 122 w 122"/>
              <a:gd name="T29" fmla="*/ 67 h 217"/>
              <a:gd name="T30" fmla="*/ 122 w 122"/>
              <a:gd name="T31" fmla="*/ 61 h 217"/>
              <a:gd name="T32" fmla="*/ 104 w 122"/>
              <a:gd name="T33" fmla="*/ 18 h 217"/>
              <a:gd name="T34" fmla="*/ 106 w 122"/>
              <a:gd name="T35" fmla="*/ 66 h 217"/>
              <a:gd name="T36" fmla="*/ 101 w 122"/>
              <a:gd name="T37" fmla="*/ 83 h 217"/>
              <a:gd name="T38" fmla="*/ 76 w 122"/>
              <a:gd name="T39" fmla="*/ 157 h 217"/>
              <a:gd name="T40" fmla="*/ 76 w 122"/>
              <a:gd name="T41" fmla="*/ 157 h 217"/>
              <a:gd name="T42" fmla="*/ 69 w 122"/>
              <a:gd name="T43" fmla="*/ 157 h 217"/>
              <a:gd name="T44" fmla="*/ 69 w 122"/>
              <a:gd name="T45" fmla="*/ 129 h 217"/>
              <a:gd name="T46" fmla="*/ 53 w 122"/>
              <a:gd name="T47" fmla="*/ 129 h 217"/>
              <a:gd name="T48" fmla="*/ 53 w 122"/>
              <a:gd name="T49" fmla="*/ 157 h 217"/>
              <a:gd name="T50" fmla="*/ 46 w 122"/>
              <a:gd name="T51" fmla="*/ 157 h 217"/>
              <a:gd name="T52" fmla="*/ 46 w 122"/>
              <a:gd name="T53" fmla="*/ 157 h 217"/>
              <a:gd name="T54" fmla="*/ 23 w 122"/>
              <a:gd name="T55" fmla="*/ 86 h 217"/>
              <a:gd name="T56" fmla="*/ 23 w 122"/>
              <a:gd name="T57" fmla="*/ 86 h 217"/>
              <a:gd name="T58" fmla="*/ 21 w 122"/>
              <a:gd name="T59" fmla="*/ 83 h 217"/>
              <a:gd name="T60" fmla="*/ 16 w 122"/>
              <a:gd name="T61" fmla="*/ 66 h 217"/>
              <a:gd name="T62" fmla="*/ 16 w 122"/>
              <a:gd name="T63" fmla="*/ 61 h 217"/>
              <a:gd name="T64" fmla="*/ 29 w 122"/>
              <a:gd name="T65" fmla="*/ 29 h 217"/>
              <a:gd name="T66" fmla="*/ 61 w 122"/>
              <a:gd name="T67" fmla="*/ 16 h 217"/>
              <a:gd name="T68" fmla="*/ 74 w 122"/>
              <a:gd name="T69" fmla="*/ 17 h 217"/>
              <a:gd name="T70" fmla="*/ 93 w 122"/>
              <a:gd name="T71" fmla="*/ 29 h 217"/>
              <a:gd name="T72" fmla="*/ 106 w 122"/>
              <a:gd name="T73" fmla="*/ 61 h 217"/>
              <a:gd name="T74" fmla="*/ 106 w 122"/>
              <a:gd name="T75" fmla="*/ 66 h 217"/>
              <a:gd name="T76" fmla="*/ 36 w 122"/>
              <a:gd name="T77" fmla="*/ 199 h 217"/>
              <a:gd name="T78" fmla="*/ 86 w 122"/>
              <a:gd name="T79" fmla="*/ 199 h 217"/>
              <a:gd name="T80" fmla="*/ 86 w 122"/>
              <a:gd name="T81" fmla="*/ 183 h 217"/>
              <a:gd name="T82" fmla="*/ 36 w 122"/>
              <a:gd name="T83" fmla="*/ 183 h 217"/>
              <a:gd name="T84" fmla="*/ 36 w 122"/>
              <a:gd name="T85" fmla="*/ 199 h 217"/>
              <a:gd name="T86" fmla="*/ 47 w 122"/>
              <a:gd name="T87" fmla="*/ 217 h 217"/>
              <a:gd name="T88" fmla="*/ 75 w 122"/>
              <a:gd name="T89" fmla="*/ 217 h 217"/>
              <a:gd name="T90" fmla="*/ 75 w 122"/>
              <a:gd name="T91" fmla="*/ 208 h 217"/>
              <a:gd name="T92" fmla="*/ 47 w 122"/>
              <a:gd name="T93" fmla="*/ 208 h 217"/>
              <a:gd name="T94" fmla="*/ 47 w 122"/>
              <a:gd name="T95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2" h="217">
                <a:moveTo>
                  <a:pt x="104" y="18"/>
                </a:moveTo>
                <a:cubicBezTo>
                  <a:pt x="97" y="11"/>
                  <a:pt x="88" y="5"/>
                  <a:pt x="78" y="3"/>
                </a:cubicBezTo>
                <a:cubicBezTo>
                  <a:pt x="73" y="1"/>
                  <a:pt x="67" y="0"/>
                  <a:pt x="61" y="0"/>
                </a:cubicBezTo>
                <a:cubicBezTo>
                  <a:pt x="45" y="0"/>
                  <a:pt x="29" y="7"/>
                  <a:pt x="18" y="18"/>
                </a:cubicBezTo>
                <a:cubicBezTo>
                  <a:pt x="6" y="30"/>
                  <a:pt x="0" y="45"/>
                  <a:pt x="0" y="61"/>
                </a:cubicBezTo>
                <a:cubicBezTo>
                  <a:pt x="0" y="67"/>
                  <a:pt x="0" y="67"/>
                  <a:pt x="0" y="67"/>
                </a:cubicBezTo>
                <a:cubicBezTo>
                  <a:pt x="1" y="75"/>
                  <a:pt x="3" y="83"/>
                  <a:pt x="8" y="90"/>
                </a:cubicBezTo>
                <a:cubicBezTo>
                  <a:pt x="8" y="91"/>
                  <a:pt x="30" y="132"/>
                  <a:pt x="30" y="158"/>
                </a:cubicBezTo>
                <a:cubicBezTo>
                  <a:pt x="31" y="165"/>
                  <a:pt x="31" y="165"/>
                  <a:pt x="31" y="165"/>
                </a:cubicBezTo>
                <a:cubicBezTo>
                  <a:pt x="33" y="170"/>
                  <a:pt x="35" y="173"/>
                  <a:pt x="39" y="173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7" y="173"/>
                  <a:pt x="89" y="170"/>
                  <a:pt x="91" y="165"/>
                </a:cubicBezTo>
                <a:cubicBezTo>
                  <a:pt x="91" y="158"/>
                  <a:pt x="91" y="158"/>
                  <a:pt x="91" y="158"/>
                </a:cubicBezTo>
                <a:cubicBezTo>
                  <a:pt x="91" y="132"/>
                  <a:pt x="114" y="91"/>
                  <a:pt x="115" y="90"/>
                </a:cubicBezTo>
                <a:cubicBezTo>
                  <a:pt x="118" y="83"/>
                  <a:pt x="121" y="75"/>
                  <a:pt x="122" y="67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2" y="45"/>
                  <a:pt x="116" y="30"/>
                  <a:pt x="104" y="18"/>
                </a:cubicBezTo>
                <a:close/>
                <a:moveTo>
                  <a:pt x="106" y="66"/>
                </a:moveTo>
                <a:cubicBezTo>
                  <a:pt x="106" y="72"/>
                  <a:pt x="104" y="78"/>
                  <a:pt x="101" y="83"/>
                </a:cubicBezTo>
                <a:cubicBezTo>
                  <a:pt x="99" y="87"/>
                  <a:pt x="76" y="128"/>
                  <a:pt x="76" y="157"/>
                </a:cubicBezTo>
                <a:cubicBezTo>
                  <a:pt x="76" y="157"/>
                  <a:pt x="76" y="157"/>
                  <a:pt x="76" y="157"/>
                </a:cubicBezTo>
                <a:cubicBezTo>
                  <a:pt x="69" y="157"/>
                  <a:pt x="69" y="157"/>
                  <a:pt x="69" y="157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53" y="157"/>
                  <a:pt x="53" y="157"/>
                  <a:pt x="53" y="157"/>
                </a:cubicBezTo>
                <a:cubicBezTo>
                  <a:pt x="46" y="157"/>
                  <a:pt x="46" y="157"/>
                  <a:pt x="46" y="157"/>
                </a:cubicBezTo>
                <a:cubicBezTo>
                  <a:pt x="46" y="157"/>
                  <a:pt x="46" y="157"/>
                  <a:pt x="46" y="157"/>
                </a:cubicBezTo>
                <a:cubicBezTo>
                  <a:pt x="46" y="135"/>
                  <a:pt x="33" y="107"/>
                  <a:pt x="23" y="86"/>
                </a:cubicBezTo>
                <a:cubicBezTo>
                  <a:pt x="23" y="86"/>
                  <a:pt x="23" y="86"/>
                  <a:pt x="23" y="86"/>
                </a:cubicBezTo>
                <a:cubicBezTo>
                  <a:pt x="21" y="83"/>
                  <a:pt x="21" y="83"/>
                  <a:pt x="21" y="83"/>
                </a:cubicBezTo>
                <a:cubicBezTo>
                  <a:pt x="18" y="78"/>
                  <a:pt x="16" y="72"/>
                  <a:pt x="16" y="66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49"/>
                  <a:pt x="20" y="38"/>
                  <a:pt x="29" y="29"/>
                </a:cubicBezTo>
                <a:cubicBezTo>
                  <a:pt x="37" y="20"/>
                  <a:pt x="49" y="16"/>
                  <a:pt x="61" y="16"/>
                </a:cubicBezTo>
                <a:cubicBezTo>
                  <a:pt x="65" y="16"/>
                  <a:pt x="70" y="16"/>
                  <a:pt x="74" y="17"/>
                </a:cubicBezTo>
                <a:cubicBezTo>
                  <a:pt x="81" y="20"/>
                  <a:pt x="88" y="24"/>
                  <a:pt x="93" y="29"/>
                </a:cubicBezTo>
                <a:cubicBezTo>
                  <a:pt x="102" y="38"/>
                  <a:pt x="106" y="49"/>
                  <a:pt x="106" y="61"/>
                </a:cubicBezTo>
                <a:lnTo>
                  <a:pt x="106" y="66"/>
                </a:lnTo>
                <a:close/>
                <a:moveTo>
                  <a:pt x="36" y="199"/>
                </a:moveTo>
                <a:cubicBezTo>
                  <a:pt x="86" y="199"/>
                  <a:pt x="86" y="199"/>
                  <a:pt x="86" y="199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36" y="183"/>
                  <a:pt x="36" y="183"/>
                  <a:pt x="36" y="183"/>
                </a:cubicBezTo>
                <a:lnTo>
                  <a:pt x="36" y="199"/>
                </a:lnTo>
                <a:close/>
                <a:moveTo>
                  <a:pt x="47" y="217"/>
                </a:moveTo>
                <a:cubicBezTo>
                  <a:pt x="75" y="217"/>
                  <a:pt x="75" y="217"/>
                  <a:pt x="75" y="217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47" y="208"/>
                  <a:pt x="47" y="208"/>
                  <a:pt x="47" y="208"/>
                </a:cubicBezTo>
                <a:lnTo>
                  <a:pt x="47" y="217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457632" y="3115475"/>
            <a:ext cx="884635" cy="680592"/>
          </a:xfrm>
          <a:custGeom>
            <a:avLst/>
            <a:gdLst>
              <a:gd name="T0" fmla="*/ 607 w 659"/>
              <a:gd name="T1" fmla="*/ 358 h 507"/>
              <a:gd name="T2" fmla="*/ 607 w 659"/>
              <a:gd name="T3" fmla="*/ 233 h 507"/>
              <a:gd name="T4" fmla="*/ 352 w 659"/>
              <a:gd name="T5" fmla="*/ 233 h 507"/>
              <a:gd name="T6" fmla="*/ 352 w 659"/>
              <a:gd name="T7" fmla="*/ 148 h 507"/>
              <a:gd name="T8" fmla="*/ 404 w 659"/>
              <a:gd name="T9" fmla="*/ 148 h 507"/>
              <a:gd name="T10" fmla="*/ 404 w 659"/>
              <a:gd name="T11" fmla="*/ 0 h 507"/>
              <a:gd name="T12" fmla="*/ 255 w 659"/>
              <a:gd name="T13" fmla="*/ 0 h 507"/>
              <a:gd name="T14" fmla="*/ 255 w 659"/>
              <a:gd name="T15" fmla="*/ 148 h 507"/>
              <a:gd name="T16" fmla="*/ 307 w 659"/>
              <a:gd name="T17" fmla="*/ 148 h 507"/>
              <a:gd name="T18" fmla="*/ 307 w 659"/>
              <a:gd name="T19" fmla="*/ 233 h 507"/>
              <a:gd name="T20" fmla="*/ 52 w 659"/>
              <a:gd name="T21" fmla="*/ 233 h 507"/>
              <a:gd name="T22" fmla="*/ 52 w 659"/>
              <a:gd name="T23" fmla="*/ 358 h 507"/>
              <a:gd name="T24" fmla="*/ 0 w 659"/>
              <a:gd name="T25" fmla="*/ 358 h 507"/>
              <a:gd name="T26" fmla="*/ 0 w 659"/>
              <a:gd name="T27" fmla="*/ 507 h 507"/>
              <a:gd name="T28" fmla="*/ 149 w 659"/>
              <a:gd name="T29" fmla="*/ 507 h 507"/>
              <a:gd name="T30" fmla="*/ 149 w 659"/>
              <a:gd name="T31" fmla="*/ 358 h 507"/>
              <a:gd name="T32" fmla="*/ 97 w 659"/>
              <a:gd name="T33" fmla="*/ 358 h 507"/>
              <a:gd name="T34" fmla="*/ 97 w 659"/>
              <a:gd name="T35" fmla="*/ 281 h 507"/>
              <a:gd name="T36" fmla="*/ 307 w 659"/>
              <a:gd name="T37" fmla="*/ 281 h 507"/>
              <a:gd name="T38" fmla="*/ 307 w 659"/>
              <a:gd name="T39" fmla="*/ 358 h 507"/>
              <a:gd name="T40" fmla="*/ 255 w 659"/>
              <a:gd name="T41" fmla="*/ 358 h 507"/>
              <a:gd name="T42" fmla="*/ 255 w 659"/>
              <a:gd name="T43" fmla="*/ 507 h 507"/>
              <a:gd name="T44" fmla="*/ 404 w 659"/>
              <a:gd name="T45" fmla="*/ 507 h 507"/>
              <a:gd name="T46" fmla="*/ 404 w 659"/>
              <a:gd name="T47" fmla="*/ 358 h 507"/>
              <a:gd name="T48" fmla="*/ 352 w 659"/>
              <a:gd name="T49" fmla="*/ 358 h 507"/>
              <a:gd name="T50" fmla="*/ 352 w 659"/>
              <a:gd name="T51" fmla="*/ 281 h 507"/>
              <a:gd name="T52" fmla="*/ 562 w 659"/>
              <a:gd name="T53" fmla="*/ 281 h 507"/>
              <a:gd name="T54" fmla="*/ 562 w 659"/>
              <a:gd name="T55" fmla="*/ 358 h 507"/>
              <a:gd name="T56" fmla="*/ 510 w 659"/>
              <a:gd name="T57" fmla="*/ 358 h 507"/>
              <a:gd name="T58" fmla="*/ 510 w 659"/>
              <a:gd name="T59" fmla="*/ 507 h 507"/>
              <a:gd name="T60" fmla="*/ 659 w 659"/>
              <a:gd name="T61" fmla="*/ 507 h 507"/>
              <a:gd name="T62" fmla="*/ 659 w 659"/>
              <a:gd name="T63" fmla="*/ 358 h 507"/>
              <a:gd name="T64" fmla="*/ 607 w 659"/>
              <a:gd name="T65" fmla="*/ 358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9" h="507">
                <a:moveTo>
                  <a:pt x="607" y="358"/>
                </a:moveTo>
                <a:lnTo>
                  <a:pt x="607" y="233"/>
                </a:lnTo>
                <a:lnTo>
                  <a:pt x="352" y="233"/>
                </a:lnTo>
                <a:lnTo>
                  <a:pt x="352" y="148"/>
                </a:lnTo>
                <a:lnTo>
                  <a:pt x="404" y="148"/>
                </a:lnTo>
                <a:lnTo>
                  <a:pt x="404" y="0"/>
                </a:lnTo>
                <a:lnTo>
                  <a:pt x="255" y="0"/>
                </a:lnTo>
                <a:lnTo>
                  <a:pt x="255" y="148"/>
                </a:lnTo>
                <a:lnTo>
                  <a:pt x="307" y="148"/>
                </a:lnTo>
                <a:lnTo>
                  <a:pt x="307" y="233"/>
                </a:lnTo>
                <a:lnTo>
                  <a:pt x="52" y="233"/>
                </a:lnTo>
                <a:lnTo>
                  <a:pt x="52" y="358"/>
                </a:lnTo>
                <a:lnTo>
                  <a:pt x="0" y="358"/>
                </a:lnTo>
                <a:lnTo>
                  <a:pt x="0" y="507"/>
                </a:lnTo>
                <a:lnTo>
                  <a:pt x="149" y="507"/>
                </a:lnTo>
                <a:lnTo>
                  <a:pt x="149" y="358"/>
                </a:lnTo>
                <a:lnTo>
                  <a:pt x="97" y="358"/>
                </a:lnTo>
                <a:lnTo>
                  <a:pt x="97" y="281"/>
                </a:lnTo>
                <a:lnTo>
                  <a:pt x="307" y="281"/>
                </a:lnTo>
                <a:lnTo>
                  <a:pt x="307" y="358"/>
                </a:lnTo>
                <a:lnTo>
                  <a:pt x="255" y="358"/>
                </a:lnTo>
                <a:lnTo>
                  <a:pt x="255" y="507"/>
                </a:lnTo>
                <a:lnTo>
                  <a:pt x="404" y="507"/>
                </a:lnTo>
                <a:lnTo>
                  <a:pt x="404" y="358"/>
                </a:lnTo>
                <a:lnTo>
                  <a:pt x="352" y="358"/>
                </a:lnTo>
                <a:lnTo>
                  <a:pt x="352" y="281"/>
                </a:lnTo>
                <a:lnTo>
                  <a:pt x="562" y="281"/>
                </a:lnTo>
                <a:lnTo>
                  <a:pt x="562" y="358"/>
                </a:lnTo>
                <a:lnTo>
                  <a:pt x="510" y="358"/>
                </a:lnTo>
                <a:lnTo>
                  <a:pt x="510" y="507"/>
                </a:lnTo>
                <a:lnTo>
                  <a:pt x="659" y="507"/>
                </a:lnTo>
                <a:lnTo>
                  <a:pt x="659" y="358"/>
                </a:lnTo>
                <a:lnTo>
                  <a:pt x="607" y="358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82"/>
          <p:cNvSpPr>
            <a:spLocks noEditPoints="1"/>
          </p:cNvSpPr>
          <p:nvPr/>
        </p:nvSpPr>
        <p:spPr bwMode="auto">
          <a:xfrm>
            <a:off x="4703362" y="3116818"/>
            <a:ext cx="684619" cy="677907"/>
          </a:xfrm>
          <a:custGeom>
            <a:avLst/>
            <a:gdLst>
              <a:gd name="T0" fmla="*/ 80 w 216"/>
              <a:gd name="T1" fmla="*/ 180 h 214"/>
              <a:gd name="T2" fmla="*/ 66 w 216"/>
              <a:gd name="T3" fmla="*/ 92 h 214"/>
              <a:gd name="T4" fmla="*/ 62 w 216"/>
              <a:gd name="T5" fmla="*/ 102 h 214"/>
              <a:gd name="T6" fmla="*/ 42 w 216"/>
              <a:gd name="T7" fmla="*/ 107 h 214"/>
              <a:gd name="T8" fmla="*/ 62 w 216"/>
              <a:gd name="T9" fmla="*/ 119 h 214"/>
              <a:gd name="T10" fmla="*/ 140 w 216"/>
              <a:gd name="T11" fmla="*/ 180 h 214"/>
              <a:gd name="T12" fmla="*/ 157 w 216"/>
              <a:gd name="T13" fmla="*/ 161 h 214"/>
              <a:gd name="T14" fmla="*/ 167 w 216"/>
              <a:gd name="T15" fmla="*/ 148 h 214"/>
              <a:gd name="T16" fmla="*/ 157 w 216"/>
              <a:gd name="T17" fmla="*/ 92 h 214"/>
              <a:gd name="T18" fmla="*/ 105 w 216"/>
              <a:gd name="T19" fmla="*/ 146 h 214"/>
              <a:gd name="T20" fmla="*/ 140 w 216"/>
              <a:gd name="T21" fmla="*/ 161 h 214"/>
              <a:gd name="T22" fmla="*/ 118 w 216"/>
              <a:gd name="T23" fmla="*/ 148 h 214"/>
              <a:gd name="T24" fmla="*/ 140 w 216"/>
              <a:gd name="T25" fmla="*/ 148 h 214"/>
              <a:gd name="T26" fmla="*/ 53 w 216"/>
              <a:gd name="T27" fmla="*/ 52 h 214"/>
              <a:gd name="T28" fmla="*/ 63 w 216"/>
              <a:gd name="T29" fmla="*/ 9 h 214"/>
              <a:gd name="T30" fmla="*/ 44 w 216"/>
              <a:gd name="T31" fmla="*/ 9 h 214"/>
              <a:gd name="T32" fmla="*/ 53 w 216"/>
              <a:gd name="T33" fmla="*/ 52 h 214"/>
              <a:gd name="T34" fmla="*/ 174 w 216"/>
              <a:gd name="T35" fmla="*/ 42 h 214"/>
              <a:gd name="T36" fmla="*/ 165 w 216"/>
              <a:gd name="T37" fmla="*/ 0 h 214"/>
              <a:gd name="T38" fmla="*/ 155 w 216"/>
              <a:gd name="T39" fmla="*/ 42 h 214"/>
              <a:gd name="T40" fmla="*/ 177 w 216"/>
              <a:gd name="T41" fmla="*/ 17 h 214"/>
              <a:gd name="T42" fmla="*/ 183 w 216"/>
              <a:gd name="T43" fmla="*/ 41 h 214"/>
              <a:gd name="T44" fmla="*/ 146 w 216"/>
              <a:gd name="T45" fmla="*/ 41 h 214"/>
              <a:gd name="T46" fmla="*/ 152 w 216"/>
              <a:gd name="T47" fmla="*/ 17 h 214"/>
              <a:gd name="T48" fmla="*/ 66 w 216"/>
              <a:gd name="T49" fmla="*/ 27 h 214"/>
              <a:gd name="T50" fmla="*/ 53 w 216"/>
              <a:gd name="T51" fmla="*/ 59 h 214"/>
              <a:gd name="T52" fmla="*/ 41 w 216"/>
              <a:gd name="T53" fmla="*/ 27 h 214"/>
              <a:gd name="T54" fmla="*/ 0 w 216"/>
              <a:gd name="T55" fmla="*/ 17 h 214"/>
              <a:gd name="T56" fmla="*/ 216 w 216"/>
              <a:gd name="T57" fmla="*/ 214 h 214"/>
              <a:gd name="T58" fmla="*/ 177 w 216"/>
              <a:gd name="T59" fmla="*/ 17 h 214"/>
              <a:gd name="T60" fmla="*/ 20 w 216"/>
              <a:gd name="T61" fmla="*/ 195 h 214"/>
              <a:gd name="T62" fmla="*/ 197 w 216"/>
              <a:gd name="T63" fmla="*/ 7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" h="214">
                <a:moveTo>
                  <a:pt x="62" y="180"/>
                </a:moveTo>
                <a:cubicBezTo>
                  <a:pt x="80" y="180"/>
                  <a:pt x="80" y="180"/>
                  <a:pt x="80" y="180"/>
                </a:cubicBezTo>
                <a:cubicBezTo>
                  <a:pt x="80" y="92"/>
                  <a:pt x="80" y="92"/>
                  <a:pt x="80" y="92"/>
                </a:cubicBezTo>
                <a:cubicBezTo>
                  <a:pt x="66" y="92"/>
                  <a:pt x="66" y="92"/>
                  <a:pt x="66" y="92"/>
                </a:cubicBezTo>
                <a:cubicBezTo>
                  <a:pt x="66" y="93"/>
                  <a:pt x="65" y="94"/>
                  <a:pt x="65" y="95"/>
                </a:cubicBezTo>
                <a:cubicBezTo>
                  <a:pt x="64" y="98"/>
                  <a:pt x="63" y="100"/>
                  <a:pt x="62" y="102"/>
                </a:cubicBezTo>
                <a:cubicBezTo>
                  <a:pt x="59" y="104"/>
                  <a:pt x="56" y="106"/>
                  <a:pt x="53" y="106"/>
                </a:cubicBezTo>
                <a:cubicBezTo>
                  <a:pt x="51" y="107"/>
                  <a:pt x="47" y="107"/>
                  <a:pt x="42" y="107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62" y="119"/>
                  <a:pt x="62" y="119"/>
                  <a:pt x="62" y="119"/>
                </a:cubicBezTo>
                <a:lnTo>
                  <a:pt x="62" y="180"/>
                </a:lnTo>
                <a:close/>
                <a:moveTo>
                  <a:pt x="140" y="180"/>
                </a:moveTo>
                <a:cubicBezTo>
                  <a:pt x="157" y="180"/>
                  <a:pt x="157" y="180"/>
                  <a:pt x="157" y="180"/>
                </a:cubicBezTo>
                <a:cubicBezTo>
                  <a:pt x="157" y="161"/>
                  <a:pt x="157" y="161"/>
                  <a:pt x="157" y="161"/>
                </a:cubicBezTo>
                <a:cubicBezTo>
                  <a:pt x="167" y="161"/>
                  <a:pt x="167" y="161"/>
                  <a:pt x="167" y="161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157" y="148"/>
                  <a:pt x="157" y="148"/>
                  <a:pt x="157" y="148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38" y="92"/>
                  <a:pt x="138" y="92"/>
                  <a:pt x="138" y="92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40" y="161"/>
                  <a:pt x="140" y="161"/>
                  <a:pt x="140" y="161"/>
                </a:cubicBezTo>
                <a:lnTo>
                  <a:pt x="140" y="180"/>
                </a:lnTo>
                <a:close/>
                <a:moveTo>
                  <a:pt x="118" y="148"/>
                </a:moveTo>
                <a:cubicBezTo>
                  <a:pt x="140" y="110"/>
                  <a:pt x="140" y="110"/>
                  <a:pt x="140" y="110"/>
                </a:cubicBezTo>
                <a:cubicBezTo>
                  <a:pt x="140" y="148"/>
                  <a:pt x="140" y="148"/>
                  <a:pt x="140" y="148"/>
                </a:cubicBezTo>
                <a:lnTo>
                  <a:pt x="118" y="148"/>
                </a:lnTo>
                <a:close/>
                <a:moveTo>
                  <a:pt x="53" y="52"/>
                </a:moveTo>
                <a:cubicBezTo>
                  <a:pt x="59" y="52"/>
                  <a:pt x="63" y="48"/>
                  <a:pt x="63" y="42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4"/>
                  <a:pt x="59" y="0"/>
                  <a:pt x="53" y="0"/>
                </a:cubicBezTo>
                <a:cubicBezTo>
                  <a:pt x="48" y="0"/>
                  <a:pt x="44" y="4"/>
                  <a:pt x="44" y="9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8"/>
                  <a:pt x="48" y="52"/>
                  <a:pt x="53" y="52"/>
                </a:cubicBezTo>
                <a:close/>
                <a:moveTo>
                  <a:pt x="165" y="52"/>
                </a:moveTo>
                <a:cubicBezTo>
                  <a:pt x="170" y="52"/>
                  <a:pt x="174" y="48"/>
                  <a:pt x="174" y="42"/>
                </a:cubicBezTo>
                <a:cubicBezTo>
                  <a:pt x="174" y="9"/>
                  <a:pt x="174" y="9"/>
                  <a:pt x="174" y="9"/>
                </a:cubicBezTo>
                <a:cubicBezTo>
                  <a:pt x="174" y="4"/>
                  <a:pt x="170" y="0"/>
                  <a:pt x="165" y="0"/>
                </a:cubicBezTo>
                <a:cubicBezTo>
                  <a:pt x="159" y="0"/>
                  <a:pt x="155" y="4"/>
                  <a:pt x="155" y="9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55" y="48"/>
                  <a:pt x="159" y="52"/>
                  <a:pt x="165" y="52"/>
                </a:cubicBezTo>
                <a:close/>
                <a:moveTo>
                  <a:pt x="177" y="17"/>
                </a:moveTo>
                <a:cubicBezTo>
                  <a:pt x="177" y="27"/>
                  <a:pt x="177" y="27"/>
                  <a:pt x="177" y="27"/>
                </a:cubicBezTo>
                <a:cubicBezTo>
                  <a:pt x="181" y="30"/>
                  <a:pt x="183" y="35"/>
                  <a:pt x="183" y="41"/>
                </a:cubicBezTo>
                <a:cubicBezTo>
                  <a:pt x="183" y="51"/>
                  <a:pt x="175" y="59"/>
                  <a:pt x="165" y="59"/>
                </a:cubicBezTo>
                <a:cubicBezTo>
                  <a:pt x="154" y="59"/>
                  <a:pt x="146" y="51"/>
                  <a:pt x="146" y="41"/>
                </a:cubicBezTo>
                <a:cubicBezTo>
                  <a:pt x="146" y="35"/>
                  <a:pt x="148" y="30"/>
                  <a:pt x="152" y="27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27"/>
                  <a:pt x="66" y="27"/>
                  <a:pt x="66" y="27"/>
                </a:cubicBezTo>
                <a:cubicBezTo>
                  <a:pt x="70" y="30"/>
                  <a:pt x="72" y="35"/>
                  <a:pt x="72" y="41"/>
                </a:cubicBezTo>
                <a:cubicBezTo>
                  <a:pt x="72" y="51"/>
                  <a:pt x="64" y="59"/>
                  <a:pt x="53" y="59"/>
                </a:cubicBezTo>
                <a:cubicBezTo>
                  <a:pt x="43" y="59"/>
                  <a:pt x="35" y="51"/>
                  <a:pt x="35" y="41"/>
                </a:cubicBezTo>
                <a:cubicBezTo>
                  <a:pt x="35" y="35"/>
                  <a:pt x="37" y="30"/>
                  <a:pt x="41" y="27"/>
                </a:cubicBezTo>
                <a:cubicBezTo>
                  <a:pt x="41" y="17"/>
                  <a:pt x="41" y="17"/>
                  <a:pt x="41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14"/>
                  <a:pt x="0" y="214"/>
                  <a:pt x="0" y="214"/>
                </a:cubicBezTo>
                <a:cubicBezTo>
                  <a:pt x="216" y="214"/>
                  <a:pt x="216" y="214"/>
                  <a:pt x="216" y="214"/>
                </a:cubicBezTo>
                <a:cubicBezTo>
                  <a:pt x="216" y="17"/>
                  <a:pt x="216" y="17"/>
                  <a:pt x="216" y="17"/>
                </a:cubicBezTo>
                <a:lnTo>
                  <a:pt x="177" y="17"/>
                </a:lnTo>
                <a:close/>
                <a:moveTo>
                  <a:pt x="197" y="195"/>
                </a:moveTo>
                <a:cubicBezTo>
                  <a:pt x="20" y="195"/>
                  <a:pt x="20" y="195"/>
                  <a:pt x="20" y="195"/>
                </a:cubicBezTo>
                <a:cubicBezTo>
                  <a:pt x="20" y="71"/>
                  <a:pt x="20" y="71"/>
                  <a:pt x="20" y="71"/>
                </a:cubicBezTo>
                <a:cubicBezTo>
                  <a:pt x="197" y="71"/>
                  <a:pt x="197" y="71"/>
                  <a:pt x="197" y="71"/>
                </a:cubicBezTo>
                <a:lnTo>
                  <a:pt x="197" y="195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23838" y="4395721"/>
            <a:ext cx="770533" cy="687304"/>
            <a:chOff x="709613" y="4373563"/>
            <a:chExt cx="911226" cy="812800"/>
          </a:xfrm>
          <a:solidFill>
            <a:srgbClr val="1D2D44"/>
          </a:solidFill>
        </p:grpSpPr>
        <p:sp>
          <p:nvSpPr>
            <p:cNvPr id="145" name="Freeform 87"/>
            <p:cNvSpPr>
              <a:spLocks/>
            </p:cNvSpPr>
            <p:nvPr/>
          </p:nvSpPr>
          <p:spPr bwMode="auto">
            <a:xfrm>
              <a:off x="882651" y="4373563"/>
              <a:ext cx="738188" cy="512763"/>
            </a:xfrm>
            <a:custGeom>
              <a:avLst/>
              <a:gdLst>
                <a:gd name="T0" fmla="*/ 191 w 197"/>
                <a:gd name="T1" fmla="*/ 16 h 137"/>
                <a:gd name="T2" fmla="*/ 90 w 197"/>
                <a:gd name="T3" fmla="*/ 16 h 137"/>
                <a:gd name="T4" fmla="*/ 85 w 197"/>
                <a:gd name="T5" fmla="*/ 9 h 137"/>
                <a:gd name="T6" fmla="*/ 85 w 197"/>
                <a:gd name="T7" fmla="*/ 8 h 137"/>
                <a:gd name="T8" fmla="*/ 77 w 197"/>
                <a:gd name="T9" fmla="*/ 0 h 137"/>
                <a:gd name="T10" fmla="*/ 27 w 197"/>
                <a:gd name="T11" fmla="*/ 0 h 137"/>
                <a:gd name="T12" fmla="*/ 19 w 197"/>
                <a:gd name="T13" fmla="*/ 8 h 137"/>
                <a:gd name="T14" fmla="*/ 19 w 197"/>
                <a:gd name="T15" fmla="*/ 9 h 137"/>
                <a:gd name="T16" fmla="*/ 14 w 197"/>
                <a:gd name="T17" fmla="*/ 16 h 137"/>
                <a:gd name="T18" fmla="*/ 7 w 197"/>
                <a:gd name="T19" fmla="*/ 16 h 137"/>
                <a:gd name="T20" fmla="*/ 0 w 197"/>
                <a:gd name="T21" fmla="*/ 24 h 137"/>
                <a:gd name="T22" fmla="*/ 1 w 197"/>
                <a:gd name="T23" fmla="*/ 40 h 137"/>
                <a:gd name="T24" fmla="*/ 4 w 197"/>
                <a:gd name="T25" fmla="*/ 40 h 137"/>
                <a:gd name="T26" fmla="*/ 53 w 197"/>
                <a:gd name="T27" fmla="*/ 40 h 137"/>
                <a:gd name="T28" fmla="*/ 61 w 197"/>
                <a:gd name="T29" fmla="*/ 48 h 137"/>
                <a:gd name="T30" fmla="*/ 61 w 197"/>
                <a:gd name="T31" fmla="*/ 48 h 137"/>
                <a:gd name="T32" fmla="*/ 66 w 197"/>
                <a:gd name="T33" fmla="*/ 56 h 137"/>
                <a:gd name="T34" fmla="*/ 167 w 197"/>
                <a:gd name="T35" fmla="*/ 56 h 137"/>
                <a:gd name="T36" fmla="*/ 174 w 197"/>
                <a:gd name="T37" fmla="*/ 64 h 137"/>
                <a:gd name="T38" fmla="*/ 171 w 197"/>
                <a:gd name="T39" fmla="*/ 117 h 137"/>
                <a:gd name="T40" fmla="*/ 170 w 197"/>
                <a:gd name="T41" fmla="*/ 137 h 137"/>
                <a:gd name="T42" fmla="*/ 187 w 197"/>
                <a:gd name="T43" fmla="*/ 137 h 137"/>
                <a:gd name="T44" fmla="*/ 192 w 197"/>
                <a:gd name="T45" fmla="*/ 130 h 137"/>
                <a:gd name="T46" fmla="*/ 194 w 197"/>
                <a:gd name="T47" fmla="*/ 77 h 137"/>
                <a:gd name="T48" fmla="*/ 197 w 197"/>
                <a:gd name="T49" fmla="*/ 24 h 137"/>
                <a:gd name="T50" fmla="*/ 191 w 197"/>
                <a:gd name="T51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7" h="137">
                  <a:moveTo>
                    <a:pt x="191" y="16"/>
                  </a:moveTo>
                  <a:cubicBezTo>
                    <a:pt x="90" y="16"/>
                    <a:pt x="90" y="16"/>
                    <a:pt x="90" y="16"/>
                  </a:cubicBezTo>
                  <a:cubicBezTo>
                    <a:pt x="87" y="16"/>
                    <a:pt x="85" y="11"/>
                    <a:pt x="85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4"/>
                    <a:pt x="81" y="0"/>
                    <a:pt x="7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1"/>
                    <a:pt x="17" y="16"/>
                    <a:pt x="14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7"/>
                    <a:pt x="0" y="20"/>
                    <a:pt x="0" y="24"/>
                  </a:cubicBezTo>
                  <a:cubicBezTo>
                    <a:pt x="0" y="24"/>
                    <a:pt x="1" y="31"/>
                    <a:pt x="1" y="40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8" y="40"/>
                    <a:pt x="61" y="43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1"/>
                    <a:pt x="64" y="56"/>
                    <a:pt x="66" y="56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71" y="57"/>
                    <a:pt x="174" y="60"/>
                    <a:pt x="174" y="64"/>
                  </a:cubicBezTo>
                  <a:cubicBezTo>
                    <a:pt x="174" y="64"/>
                    <a:pt x="171" y="103"/>
                    <a:pt x="171" y="117"/>
                  </a:cubicBezTo>
                  <a:cubicBezTo>
                    <a:pt x="170" y="122"/>
                    <a:pt x="170" y="129"/>
                    <a:pt x="170" y="137"/>
                  </a:cubicBezTo>
                  <a:cubicBezTo>
                    <a:pt x="187" y="137"/>
                    <a:pt x="187" y="137"/>
                    <a:pt x="187" y="137"/>
                  </a:cubicBezTo>
                  <a:cubicBezTo>
                    <a:pt x="191" y="137"/>
                    <a:pt x="192" y="134"/>
                    <a:pt x="192" y="130"/>
                  </a:cubicBezTo>
                  <a:cubicBezTo>
                    <a:pt x="192" y="130"/>
                    <a:pt x="193" y="92"/>
                    <a:pt x="194" y="77"/>
                  </a:cubicBezTo>
                  <a:cubicBezTo>
                    <a:pt x="194" y="63"/>
                    <a:pt x="197" y="24"/>
                    <a:pt x="197" y="24"/>
                  </a:cubicBezTo>
                  <a:cubicBezTo>
                    <a:pt x="197" y="20"/>
                    <a:pt x="194" y="17"/>
                    <a:pt x="19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8"/>
            <p:cNvSpPr>
              <a:spLocks/>
            </p:cNvSpPr>
            <p:nvPr/>
          </p:nvSpPr>
          <p:spPr bwMode="auto">
            <a:xfrm>
              <a:off x="709613" y="4668838"/>
              <a:ext cx="735013" cy="517525"/>
            </a:xfrm>
            <a:custGeom>
              <a:avLst/>
              <a:gdLst>
                <a:gd name="T0" fmla="*/ 190 w 196"/>
                <a:gd name="T1" fmla="*/ 17 h 138"/>
                <a:gd name="T2" fmla="*/ 89 w 196"/>
                <a:gd name="T3" fmla="*/ 17 h 138"/>
                <a:gd name="T4" fmla="*/ 84 w 196"/>
                <a:gd name="T5" fmla="*/ 9 h 138"/>
                <a:gd name="T6" fmla="*/ 84 w 196"/>
                <a:gd name="T7" fmla="*/ 8 h 138"/>
                <a:gd name="T8" fmla="*/ 76 w 196"/>
                <a:gd name="T9" fmla="*/ 0 h 138"/>
                <a:gd name="T10" fmla="*/ 26 w 196"/>
                <a:gd name="T11" fmla="*/ 0 h 138"/>
                <a:gd name="T12" fmla="*/ 18 w 196"/>
                <a:gd name="T13" fmla="*/ 8 h 138"/>
                <a:gd name="T14" fmla="*/ 18 w 196"/>
                <a:gd name="T15" fmla="*/ 9 h 138"/>
                <a:gd name="T16" fmla="*/ 13 w 196"/>
                <a:gd name="T17" fmla="*/ 17 h 138"/>
                <a:gd name="T18" fmla="*/ 6 w 196"/>
                <a:gd name="T19" fmla="*/ 17 h 138"/>
                <a:gd name="T20" fmla="*/ 0 w 196"/>
                <a:gd name="T21" fmla="*/ 24 h 138"/>
                <a:gd name="T22" fmla="*/ 3 w 196"/>
                <a:gd name="T23" fmla="*/ 78 h 138"/>
                <a:gd name="T24" fmla="*/ 5 w 196"/>
                <a:gd name="T25" fmla="*/ 130 h 138"/>
                <a:gd name="T26" fmla="*/ 10 w 196"/>
                <a:gd name="T27" fmla="*/ 138 h 138"/>
                <a:gd name="T28" fmla="*/ 186 w 196"/>
                <a:gd name="T29" fmla="*/ 138 h 138"/>
                <a:gd name="T30" fmla="*/ 191 w 196"/>
                <a:gd name="T31" fmla="*/ 130 h 138"/>
                <a:gd name="T32" fmla="*/ 193 w 196"/>
                <a:gd name="T33" fmla="*/ 78 h 138"/>
                <a:gd name="T34" fmla="*/ 196 w 196"/>
                <a:gd name="T35" fmla="*/ 24 h 138"/>
                <a:gd name="T36" fmla="*/ 190 w 196"/>
                <a:gd name="T37" fmla="*/ 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38">
                  <a:moveTo>
                    <a:pt x="19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6" y="16"/>
                    <a:pt x="84" y="11"/>
                    <a:pt x="84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4"/>
                    <a:pt x="80" y="0"/>
                    <a:pt x="7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8" y="4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6" y="16"/>
                    <a:pt x="13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2" y="17"/>
                    <a:pt x="0" y="20"/>
                    <a:pt x="0" y="24"/>
                  </a:cubicBezTo>
                  <a:cubicBezTo>
                    <a:pt x="0" y="24"/>
                    <a:pt x="2" y="64"/>
                    <a:pt x="3" y="78"/>
                  </a:cubicBezTo>
                  <a:cubicBezTo>
                    <a:pt x="3" y="92"/>
                    <a:pt x="5" y="130"/>
                    <a:pt x="5" y="130"/>
                  </a:cubicBezTo>
                  <a:cubicBezTo>
                    <a:pt x="5" y="134"/>
                    <a:pt x="5" y="138"/>
                    <a:pt x="10" y="138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91" y="138"/>
                    <a:pt x="191" y="134"/>
                    <a:pt x="191" y="130"/>
                  </a:cubicBezTo>
                  <a:cubicBezTo>
                    <a:pt x="191" y="130"/>
                    <a:pt x="193" y="92"/>
                    <a:pt x="193" y="78"/>
                  </a:cubicBezTo>
                  <a:cubicBezTo>
                    <a:pt x="194" y="64"/>
                    <a:pt x="196" y="24"/>
                    <a:pt x="196" y="24"/>
                  </a:cubicBezTo>
                  <a:cubicBezTo>
                    <a:pt x="196" y="20"/>
                    <a:pt x="194" y="17"/>
                    <a:pt x="19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465734" y="4392365"/>
            <a:ext cx="596021" cy="694016"/>
            <a:chOff x="1057847" y="4959350"/>
            <a:chExt cx="704850" cy="820738"/>
          </a:xfrm>
          <a:solidFill>
            <a:schemeClr val="tx1"/>
          </a:solidFill>
        </p:grpSpPr>
        <p:sp>
          <p:nvSpPr>
            <p:cNvPr id="148" name="Freeform 93"/>
            <p:cNvSpPr>
              <a:spLocks/>
            </p:cNvSpPr>
            <p:nvPr/>
          </p:nvSpPr>
          <p:spPr bwMode="auto">
            <a:xfrm>
              <a:off x="1275334" y="5053013"/>
              <a:ext cx="487363" cy="727075"/>
            </a:xfrm>
            <a:custGeom>
              <a:avLst/>
              <a:gdLst>
                <a:gd name="T0" fmla="*/ 85 w 130"/>
                <a:gd name="T1" fmla="*/ 24 h 194"/>
                <a:gd name="T2" fmla="*/ 73 w 130"/>
                <a:gd name="T3" fmla="*/ 0 h 194"/>
                <a:gd name="T4" fmla="*/ 58 w 130"/>
                <a:gd name="T5" fmla="*/ 0 h 194"/>
                <a:gd name="T6" fmla="*/ 58 w 130"/>
                <a:gd name="T7" fmla="*/ 134 h 194"/>
                <a:gd name="T8" fmla="*/ 33 w 130"/>
                <a:gd name="T9" fmla="*/ 133 h 194"/>
                <a:gd name="T10" fmla="*/ 3 w 130"/>
                <a:gd name="T11" fmla="*/ 170 h 194"/>
                <a:gd name="T12" fmla="*/ 47 w 130"/>
                <a:gd name="T13" fmla="*/ 189 h 194"/>
                <a:gd name="T14" fmla="*/ 77 w 130"/>
                <a:gd name="T15" fmla="*/ 158 h 194"/>
                <a:gd name="T16" fmla="*/ 77 w 130"/>
                <a:gd name="T17" fmla="*/ 61 h 194"/>
                <a:gd name="T18" fmla="*/ 113 w 130"/>
                <a:gd name="T19" fmla="*/ 91 h 194"/>
                <a:gd name="T20" fmla="*/ 105 w 130"/>
                <a:gd name="T21" fmla="*/ 124 h 194"/>
                <a:gd name="T22" fmla="*/ 111 w 130"/>
                <a:gd name="T23" fmla="*/ 129 h 194"/>
                <a:gd name="T24" fmla="*/ 127 w 130"/>
                <a:gd name="T25" fmla="*/ 82 h 194"/>
                <a:gd name="T26" fmla="*/ 85 w 130"/>
                <a:gd name="T27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94">
                  <a:moveTo>
                    <a:pt x="85" y="24"/>
                  </a:moveTo>
                  <a:cubicBezTo>
                    <a:pt x="72" y="11"/>
                    <a:pt x="73" y="0"/>
                    <a:pt x="7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51" y="132"/>
                    <a:pt x="42" y="131"/>
                    <a:pt x="33" y="133"/>
                  </a:cubicBezTo>
                  <a:cubicBezTo>
                    <a:pt x="13" y="138"/>
                    <a:pt x="0" y="155"/>
                    <a:pt x="3" y="170"/>
                  </a:cubicBezTo>
                  <a:cubicBezTo>
                    <a:pt x="7" y="186"/>
                    <a:pt x="27" y="194"/>
                    <a:pt x="47" y="189"/>
                  </a:cubicBezTo>
                  <a:cubicBezTo>
                    <a:pt x="65" y="185"/>
                    <a:pt x="77" y="171"/>
                    <a:pt x="77" y="158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1"/>
                    <a:pt x="116" y="66"/>
                    <a:pt x="113" y="91"/>
                  </a:cubicBezTo>
                  <a:cubicBezTo>
                    <a:pt x="109" y="116"/>
                    <a:pt x="105" y="124"/>
                    <a:pt x="105" y="12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1" y="129"/>
                    <a:pt x="126" y="101"/>
                    <a:pt x="127" y="82"/>
                  </a:cubicBezTo>
                  <a:cubicBezTo>
                    <a:pt x="130" y="46"/>
                    <a:pt x="99" y="38"/>
                    <a:pt x="8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4"/>
            <p:cNvSpPr>
              <a:spLocks/>
            </p:cNvSpPr>
            <p:nvPr/>
          </p:nvSpPr>
          <p:spPr bwMode="auto">
            <a:xfrm>
              <a:off x="1057847" y="4959350"/>
              <a:ext cx="374650" cy="554038"/>
            </a:xfrm>
            <a:custGeom>
              <a:avLst/>
              <a:gdLst>
                <a:gd name="T0" fmla="*/ 65 w 100"/>
                <a:gd name="T1" fmla="*/ 18 h 148"/>
                <a:gd name="T2" fmla="*/ 56 w 100"/>
                <a:gd name="T3" fmla="*/ 0 h 148"/>
                <a:gd name="T4" fmla="*/ 45 w 100"/>
                <a:gd name="T5" fmla="*/ 0 h 148"/>
                <a:gd name="T6" fmla="*/ 45 w 100"/>
                <a:gd name="T7" fmla="*/ 102 h 148"/>
                <a:gd name="T8" fmla="*/ 26 w 100"/>
                <a:gd name="T9" fmla="*/ 102 h 148"/>
                <a:gd name="T10" fmla="*/ 3 w 100"/>
                <a:gd name="T11" fmla="*/ 130 h 148"/>
                <a:gd name="T12" fmla="*/ 36 w 100"/>
                <a:gd name="T13" fmla="*/ 144 h 148"/>
                <a:gd name="T14" fmla="*/ 59 w 100"/>
                <a:gd name="T15" fmla="*/ 120 h 148"/>
                <a:gd name="T16" fmla="*/ 59 w 100"/>
                <a:gd name="T17" fmla="*/ 46 h 148"/>
                <a:gd name="T18" fmla="*/ 86 w 100"/>
                <a:gd name="T19" fmla="*/ 69 h 148"/>
                <a:gd name="T20" fmla="*/ 81 w 100"/>
                <a:gd name="T21" fmla="*/ 95 h 148"/>
                <a:gd name="T22" fmla="*/ 85 w 100"/>
                <a:gd name="T23" fmla="*/ 99 h 148"/>
                <a:gd name="T24" fmla="*/ 98 w 100"/>
                <a:gd name="T25" fmla="*/ 63 h 148"/>
                <a:gd name="T26" fmla="*/ 65 w 100"/>
                <a:gd name="T2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48">
                  <a:moveTo>
                    <a:pt x="65" y="18"/>
                  </a:moveTo>
                  <a:cubicBezTo>
                    <a:pt x="55" y="8"/>
                    <a:pt x="56" y="0"/>
                    <a:pt x="5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39" y="100"/>
                    <a:pt x="32" y="100"/>
                    <a:pt x="26" y="102"/>
                  </a:cubicBezTo>
                  <a:cubicBezTo>
                    <a:pt x="10" y="106"/>
                    <a:pt x="0" y="118"/>
                    <a:pt x="3" y="130"/>
                  </a:cubicBezTo>
                  <a:cubicBezTo>
                    <a:pt x="6" y="142"/>
                    <a:pt x="21" y="148"/>
                    <a:pt x="36" y="144"/>
                  </a:cubicBezTo>
                  <a:cubicBezTo>
                    <a:pt x="50" y="141"/>
                    <a:pt x="59" y="131"/>
                    <a:pt x="59" y="12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89" y="50"/>
                    <a:pt x="86" y="69"/>
                  </a:cubicBezTo>
                  <a:cubicBezTo>
                    <a:pt x="84" y="88"/>
                    <a:pt x="81" y="95"/>
                    <a:pt x="81" y="95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99"/>
                    <a:pt x="97" y="77"/>
                    <a:pt x="98" y="63"/>
                  </a:cubicBezTo>
                  <a:cubicBezTo>
                    <a:pt x="100" y="35"/>
                    <a:pt x="76" y="29"/>
                    <a:pt x="6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" name="Freeform 99"/>
          <p:cNvSpPr>
            <a:spLocks noEditPoints="1"/>
          </p:cNvSpPr>
          <p:nvPr/>
        </p:nvSpPr>
        <p:spPr bwMode="auto">
          <a:xfrm>
            <a:off x="2533118" y="4401762"/>
            <a:ext cx="961152" cy="675223"/>
          </a:xfrm>
          <a:custGeom>
            <a:avLst/>
            <a:gdLst>
              <a:gd name="T0" fmla="*/ 146 w 303"/>
              <a:gd name="T1" fmla="*/ 137 h 213"/>
              <a:gd name="T2" fmla="*/ 86 w 303"/>
              <a:gd name="T3" fmla="*/ 73 h 213"/>
              <a:gd name="T4" fmla="*/ 46 w 303"/>
              <a:gd name="T5" fmla="*/ 148 h 213"/>
              <a:gd name="T6" fmla="*/ 46 w 303"/>
              <a:gd name="T7" fmla="*/ 169 h 213"/>
              <a:gd name="T8" fmla="*/ 247 w 303"/>
              <a:gd name="T9" fmla="*/ 169 h 213"/>
              <a:gd name="T10" fmla="*/ 167 w 303"/>
              <a:gd name="T11" fmla="*/ 100 h 213"/>
              <a:gd name="T12" fmla="*/ 146 w 303"/>
              <a:gd name="T13" fmla="*/ 137 h 213"/>
              <a:gd name="T14" fmla="*/ 215 w 303"/>
              <a:gd name="T15" fmla="*/ 89 h 213"/>
              <a:gd name="T16" fmla="*/ 236 w 303"/>
              <a:gd name="T17" fmla="*/ 69 h 213"/>
              <a:gd name="T18" fmla="*/ 215 w 303"/>
              <a:gd name="T19" fmla="*/ 49 h 213"/>
              <a:gd name="T20" fmla="*/ 195 w 303"/>
              <a:gd name="T21" fmla="*/ 69 h 213"/>
              <a:gd name="T22" fmla="*/ 215 w 303"/>
              <a:gd name="T23" fmla="*/ 89 h 213"/>
              <a:gd name="T24" fmla="*/ 0 w 303"/>
              <a:gd name="T25" fmla="*/ 0 h 213"/>
              <a:gd name="T26" fmla="*/ 0 w 303"/>
              <a:gd name="T27" fmla="*/ 213 h 213"/>
              <a:gd name="T28" fmla="*/ 303 w 303"/>
              <a:gd name="T29" fmla="*/ 213 h 213"/>
              <a:gd name="T30" fmla="*/ 303 w 303"/>
              <a:gd name="T31" fmla="*/ 0 h 213"/>
              <a:gd name="T32" fmla="*/ 0 w 303"/>
              <a:gd name="T33" fmla="*/ 0 h 213"/>
              <a:gd name="T34" fmla="*/ 276 w 303"/>
              <a:gd name="T35" fmla="*/ 186 h 213"/>
              <a:gd name="T36" fmla="*/ 28 w 303"/>
              <a:gd name="T37" fmla="*/ 186 h 213"/>
              <a:gd name="T38" fmla="*/ 28 w 303"/>
              <a:gd name="T39" fmla="*/ 28 h 213"/>
              <a:gd name="T40" fmla="*/ 275 w 303"/>
              <a:gd name="T41" fmla="*/ 28 h 213"/>
              <a:gd name="T42" fmla="*/ 275 w 303"/>
              <a:gd name="T43" fmla="*/ 28 h 213"/>
              <a:gd name="T44" fmla="*/ 276 w 303"/>
              <a:gd name="T45" fmla="*/ 28 h 213"/>
              <a:gd name="T46" fmla="*/ 276 w 303"/>
              <a:gd name="T47" fmla="*/ 18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03" h="213">
                <a:moveTo>
                  <a:pt x="146" y="137"/>
                </a:moveTo>
                <a:cubicBezTo>
                  <a:pt x="86" y="73"/>
                  <a:pt x="86" y="73"/>
                  <a:pt x="86" y="73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46" y="169"/>
                  <a:pt x="46" y="169"/>
                  <a:pt x="46" y="169"/>
                </a:cubicBezTo>
                <a:cubicBezTo>
                  <a:pt x="247" y="169"/>
                  <a:pt x="247" y="169"/>
                  <a:pt x="247" y="169"/>
                </a:cubicBezTo>
                <a:cubicBezTo>
                  <a:pt x="221" y="147"/>
                  <a:pt x="167" y="100"/>
                  <a:pt x="167" y="100"/>
                </a:cubicBezTo>
                <a:lnTo>
                  <a:pt x="146" y="137"/>
                </a:lnTo>
                <a:close/>
                <a:moveTo>
                  <a:pt x="215" y="89"/>
                </a:moveTo>
                <a:cubicBezTo>
                  <a:pt x="227" y="89"/>
                  <a:pt x="236" y="80"/>
                  <a:pt x="236" y="69"/>
                </a:cubicBezTo>
                <a:cubicBezTo>
                  <a:pt x="236" y="58"/>
                  <a:pt x="227" y="49"/>
                  <a:pt x="215" y="49"/>
                </a:cubicBezTo>
                <a:cubicBezTo>
                  <a:pt x="204" y="49"/>
                  <a:pt x="195" y="58"/>
                  <a:pt x="195" y="69"/>
                </a:cubicBezTo>
                <a:cubicBezTo>
                  <a:pt x="195" y="80"/>
                  <a:pt x="204" y="89"/>
                  <a:pt x="215" y="89"/>
                </a:cubicBezTo>
                <a:close/>
                <a:moveTo>
                  <a:pt x="0" y="0"/>
                </a:moveTo>
                <a:cubicBezTo>
                  <a:pt x="0" y="213"/>
                  <a:pt x="0" y="213"/>
                  <a:pt x="0" y="213"/>
                </a:cubicBezTo>
                <a:cubicBezTo>
                  <a:pt x="303" y="213"/>
                  <a:pt x="303" y="213"/>
                  <a:pt x="303" y="213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  <a:moveTo>
                  <a:pt x="276" y="186"/>
                </a:moveTo>
                <a:cubicBezTo>
                  <a:pt x="28" y="186"/>
                  <a:pt x="28" y="186"/>
                  <a:pt x="28" y="186"/>
                </a:cubicBezTo>
                <a:cubicBezTo>
                  <a:pt x="28" y="28"/>
                  <a:pt x="28" y="28"/>
                  <a:pt x="28" y="28"/>
                </a:cubicBezTo>
                <a:cubicBezTo>
                  <a:pt x="275" y="28"/>
                  <a:pt x="275" y="28"/>
                  <a:pt x="275" y="28"/>
                </a:cubicBezTo>
                <a:cubicBezTo>
                  <a:pt x="275" y="28"/>
                  <a:pt x="275" y="28"/>
                  <a:pt x="275" y="28"/>
                </a:cubicBezTo>
                <a:cubicBezTo>
                  <a:pt x="276" y="28"/>
                  <a:pt x="276" y="28"/>
                  <a:pt x="276" y="28"/>
                </a:cubicBezTo>
                <a:lnTo>
                  <a:pt x="276" y="186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04"/>
          <p:cNvSpPr>
            <a:spLocks noEditPoints="1"/>
          </p:cNvSpPr>
          <p:nvPr/>
        </p:nvSpPr>
        <p:spPr bwMode="auto">
          <a:xfrm>
            <a:off x="3965633" y="4399078"/>
            <a:ext cx="691331" cy="680591"/>
          </a:xfrm>
          <a:custGeom>
            <a:avLst/>
            <a:gdLst>
              <a:gd name="T0" fmla="*/ 0 w 218"/>
              <a:gd name="T1" fmla="*/ 13 h 215"/>
              <a:gd name="T2" fmla="*/ 0 w 218"/>
              <a:gd name="T3" fmla="*/ 202 h 215"/>
              <a:gd name="T4" fmla="*/ 13 w 218"/>
              <a:gd name="T5" fmla="*/ 215 h 215"/>
              <a:gd name="T6" fmla="*/ 28 w 218"/>
              <a:gd name="T7" fmla="*/ 215 h 215"/>
              <a:gd name="T8" fmla="*/ 28 w 218"/>
              <a:gd name="T9" fmla="*/ 0 h 215"/>
              <a:gd name="T10" fmla="*/ 13 w 218"/>
              <a:gd name="T11" fmla="*/ 0 h 215"/>
              <a:gd name="T12" fmla="*/ 0 w 218"/>
              <a:gd name="T13" fmla="*/ 13 h 215"/>
              <a:gd name="T14" fmla="*/ 44 w 218"/>
              <a:gd name="T15" fmla="*/ 215 h 215"/>
              <a:gd name="T16" fmla="*/ 188 w 218"/>
              <a:gd name="T17" fmla="*/ 215 h 215"/>
              <a:gd name="T18" fmla="*/ 188 w 218"/>
              <a:gd name="T19" fmla="*/ 0 h 215"/>
              <a:gd name="T20" fmla="*/ 44 w 218"/>
              <a:gd name="T21" fmla="*/ 0 h 215"/>
              <a:gd name="T22" fmla="*/ 44 w 218"/>
              <a:gd name="T23" fmla="*/ 215 h 215"/>
              <a:gd name="T24" fmla="*/ 61 w 218"/>
              <a:gd name="T25" fmla="*/ 142 h 215"/>
              <a:gd name="T26" fmla="*/ 74 w 218"/>
              <a:gd name="T27" fmla="*/ 134 h 215"/>
              <a:gd name="T28" fmla="*/ 91 w 218"/>
              <a:gd name="T29" fmla="*/ 126 h 215"/>
              <a:gd name="T30" fmla="*/ 96 w 218"/>
              <a:gd name="T31" fmla="*/ 125 h 215"/>
              <a:gd name="T32" fmla="*/ 101 w 218"/>
              <a:gd name="T33" fmla="*/ 117 h 215"/>
              <a:gd name="T34" fmla="*/ 103 w 218"/>
              <a:gd name="T35" fmla="*/ 117 h 215"/>
              <a:gd name="T36" fmla="*/ 100 w 218"/>
              <a:gd name="T37" fmla="*/ 112 h 215"/>
              <a:gd name="T38" fmla="*/ 99 w 218"/>
              <a:gd name="T39" fmla="*/ 103 h 215"/>
              <a:gd name="T40" fmla="*/ 97 w 218"/>
              <a:gd name="T41" fmla="*/ 102 h 215"/>
              <a:gd name="T42" fmla="*/ 94 w 218"/>
              <a:gd name="T43" fmla="*/ 90 h 215"/>
              <a:gd name="T44" fmla="*/ 95 w 218"/>
              <a:gd name="T45" fmla="*/ 84 h 215"/>
              <a:gd name="T46" fmla="*/ 104 w 218"/>
              <a:gd name="T47" fmla="*/ 60 h 215"/>
              <a:gd name="T48" fmla="*/ 127 w 218"/>
              <a:gd name="T49" fmla="*/ 59 h 215"/>
              <a:gd name="T50" fmla="*/ 129 w 218"/>
              <a:gd name="T51" fmla="*/ 61 h 215"/>
              <a:gd name="T52" fmla="*/ 133 w 218"/>
              <a:gd name="T53" fmla="*/ 62 h 215"/>
              <a:gd name="T54" fmla="*/ 136 w 218"/>
              <a:gd name="T55" fmla="*/ 66 h 215"/>
              <a:gd name="T56" fmla="*/ 136 w 218"/>
              <a:gd name="T57" fmla="*/ 74 h 215"/>
              <a:gd name="T58" fmla="*/ 136 w 218"/>
              <a:gd name="T59" fmla="*/ 85 h 215"/>
              <a:gd name="T60" fmla="*/ 137 w 218"/>
              <a:gd name="T61" fmla="*/ 88 h 215"/>
              <a:gd name="T62" fmla="*/ 137 w 218"/>
              <a:gd name="T63" fmla="*/ 96 h 215"/>
              <a:gd name="T64" fmla="*/ 136 w 218"/>
              <a:gd name="T65" fmla="*/ 101 h 215"/>
              <a:gd name="T66" fmla="*/ 132 w 218"/>
              <a:gd name="T67" fmla="*/ 104 h 215"/>
              <a:gd name="T68" fmla="*/ 131 w 218"/>
              <a:gd name="T69" fmla="*/ 111 h 215"/>
              <a:gd name="T70" fmla="*/ 128 w 218"/>
              <a:gd name="T71" fmla="*/ 117 h 215"/>
              <a:gd name="T72" fmla="*/ 131 w 218"/>
              <a:gd name="T73" fmla="*/ 117 h 215"/>
              <a:gd name="T74" fmla="*/ 136 w 218"/>
              <a:gd name="T75" fmla="*/ 125 h 215"/>
              <a:gd name="T76" fmla="*/ 141 w 218"/>
              <a:gd name="T77" fmla="*/ 126 h 215"/>
              <a:gd name="T78" fmla="*/ 158 w 218"/>
              <a:gd name="T79" fmla="*/ 134 h 215"/>
              <a:gd name="T80" fmla="*/ 171 w 218"/>
              <a:gd name="T81" fmla="*/ 142 h 215"/>
              <a:gd name="T82" fmla="*/ 171 w 218"/>
              <a:gd name="T83" fmla="*/ 159 h 215"/>
              <a:gd name="T84" fmla="*/ 61 w 218"/>
              <a:gd name="T85" fmla="*/ 159 h 215"/>
              <a:gd name="T86" fmla="*/ 61 w 218"/>
              <a:gd name="T87" fmla="*/ 142 h 215"/>
              <a:gd name="T88" fmla="*/ 198 w 218"/>
              <a:gd name="T89" fmla="*/ 0 h 215"/>
              <a:gd name="T90" fmla="*/ 198 w 218"/>
              <a:gd name="T91" fmla="*/ 49 h 215"/>
              <a:gd name="T92" fmla="*/ 218 w 218"/>
              <a:gd name="T93" fmla="*/ 49 h 215"/>
              <a:gd name="T94" fmla="*/ 218 w 218"/>
              <a:gd name="T95" fmla="*/ 0 h 215"/>
              <a:gd name="T96" fmla="*/ 198 w 218"/>
              <a:gd name="T97" fmla="*/ 0 h 215"/>
              <a:gd name="T98" fmla="*/ 198 w 218"/>
              <a:gd name="T99" fmla="*/ 112 h 215"/>
              <a:gd name="T100" fmla="*/ 218 w 218"/>
              <a:gd name="T101" fmla="*/ 112 h 215"/>
              <a:gd name="T102" fmla="*/ 218 w 218"/>
              <a:gd name="T103" fmla="*/ 62 h 215"/>
              <a:gd name="T104" fmla="*/ 198 w 218"/>
              <a:gd name="T105" fmla="*/ 62 h 215"/>
              <a:gd name="T106" fmla="*/ 198 w 218"/>
              <a:gd name="T107" fmla="*/ 112 h 215"/>
              <a:gd name="T108" fmla="*/ 198 w 218"/>
              <a:gd name="T109" fmla="*/ 174 h 215"/>
              <a:gd name="T110" fmla="*/ 218 w 218"/>
              <a:gd name="T111" fmla="*/ 174 h 215"/>
              <a:gd name="T112" fmla="*/ 218 w 218"/>
              <a:gd name="T113" fmla="*/ 125 h 215"/>
              <a:gd name="T114" fmla="*/ 198 w 218"/>
              <a:gd name="T115" fmla="*/ 125 h 215"/>
              <a:gd name="T116" fmla="*/ 198 w 218"/>
              <a:gd name="T117" fmla="*/ 17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" h="215">
                <a:moveTo>
                  <a:pt x="0" y="13"/>
                </a:moveTo>
                <a:cubicBezTo>
                  <a:pt x="0" y="202"/>
                  <a:pt x="0" y="202"/>
                  <a:pt x="0" y="202"/>
                </a:cubicBezTo>
                <a:cubicBezTo>
                  <a:pt x="0" y="209"/>
                  <a:pt x="6" y="215"/>
                  <a:pt x="13" y="215"/>
                </a:cubicBezTo>
                <a:cubicBezTo>
                  <a:pt x="28" y="215"/>
                  <a:pt x="28" y="215"/>
                  <a:pt x="28" y="215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lose/>
                <a:moveTo>
                  <a:pt x="44" y="215"/>
                </a:moveTo>
                <a:cubicBezTo>
                  <a:pt x="188" y="215"/>
                  <a:pt x="188" y="215"/>
                  <a:pt x="188" y="215"/>
                </a:cubicBezTo>
                <a:cubicBezTo>
                  <a:pt x="188" y="0"/>
                  <a:pt x="188" y="0"/>
                  <a:pt x="188" y="0"/>
                </a:cubicBezTo>
                <a:cubicBezTo>
                  <a:pt x="44" y="0"/>
                  <a:pt x="44" y="0"/>
                  <a:pt x="44" y="0"/>
                </a:cubicBezTo>
                <a:lnTo>
                  <a:pt x="44" y="215"/>
                </a:lnTo>
                <a:close/>
                <a:moveTo>
                  <a:pt x="61" y="142"/>
                </a:moveTo>
                <a:cubicBezTo>
                  <a:pt x="63" y="137"/>
                  <a:pt x="69" y="136"/>
                  <a:pt x="74" y="134"/>
                </a:cubicBezTo>
                <a:cubicBezTo>
                  <a:pt x="79" y="131"/>
                  <a:pt x="86" y="129"/>
                  <a:pt x="91" y="126"/>
                </a:cubicBezTo>
                <a:cubicBezTo>
                  <a:pt x="93" y="126"/>
                  <a:pt x="94" y="126"/>
                  <a:pt x="96" y="125"/>
                </a:cubicBezTo>
                <a:cubicBezTo>
                  <a:pt x="98" y="124"/>
                  <a:pt x="100" y="119"/>
                  <a:pt x="101" y="117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3" y="114"/>
                  <a:pt x="101" y="114"/>
                  <a:pt x="100" y="112"/>
                </a:cubicBezTo>
                <a:cubicBezTo>
                  <a:pt x="100" y="109"/>
                  <a:pt x="99" y="106"/>
                  <a:pt x="99" y="103"/>
                </a:cubicBezTo>
                <a:cubicBezTo>
                  <a:pt x="99" y="103"/>
                  <a:pt x="97" y="102"/>
                  <a:pt x="97" y="102"/>
                </a:cubicBezTo>
                <a:cubicBezTo>
                  <a:pt x="94" y="100"/>
                  <a:pt x="94" y="93"/>
                  <a:pt x="94" y="90"/>
                </a:cubicBezTo>
                <a:cubicBezTo>
                  <a:pt x="93" y="88"/>
                  <a:pt x="95" y="87"/>
                  <a:pt x="95" y="84"/>
                </a:cubicBezTo>
                <a:cubicBezTo>
                  <a:pt x="92" y="69"/>
                  <a:pt x="96" y="62"/>
                  <a:pt x="104" y="60"/>
                </a:cubicBezTo>
                <a:cubicBezTo>
                  <a:pt x="109" y="58"/>
                  <a:pt x="118" y="54"/>
                  <a:pt x="127" y="59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4" y="63"/>
                  <a:pt x="136" y="66"/>
                  <a:pt x="136" y="66"/>
                </a:cubicBezTo>
                <a:cubicBezTo>
                  <a:pt x="136" y="70"/>
                  <a:pt x="137" y="70"/>
                  <a:pt x="136" y="74"/>
                </a:cubicBezTo>
                <a:cubicBezTo>
                  <a:pt x="136" y="76"/>
                  <a:pt x="136" y="82"/>
                  <a:pt x="136" y="85"/>
                </a:cubicBezTo>
                <a:cubicBezTo>
                  <a:pt x="136" y="86"/>
                  <a:pt x="136" y="86"/>
                  <a:pt x="137" y="88"/>
                </a:cubicBezTo>
                <a:cubicBezTo>
                  <a:pt x="138" y="90"/>
                  <a:pt x="138" y="94"/>
                  <a:pt x="137" y="96"/>
                </a:cubicBezTo>
                <a:cubicBezTo>
                  <a:pt x="137" y="98"/>
                  <a:pt x="137" y="100"/>
                  <a:pt x="136" y="101"/>
                </a:cubicBezTo>
                <a:cubicBezTo>
                  <a:pt x="135" y="102"/>
                  <a:pt x="133" y="102"/>
                  <a:pt x="132" y="104"/>
                </a:cubicBezTo>
                <a:cubicBezTo>
                  <a:pt x="131" y="106"/>
                  <a:pt x="132" y="109"/>
                  <a:pt x="131" y="111"/>
                </a:cubicBezTo>
                <a:cubicBezTo>
                  <a:pt x="130" y="113"/>
                  <a:pt x="128" y="114"/>
                  <a:pt x="128" y="117"/>
                </a:cubicBezTo>
                <a:cubicBezTo>
                  <a:pt x="129" y="117"/>
                  <a:pt x="130" y="117"/>
                  <a:pt x="131" y="117"/>
                </a:cubicBezTo>
                <a:cubicBezTo>
                  <a:pt x="132" y="119"/>
                  <a:pt x="134" y="124"/>
                  <a:pt x="136" y="125"/>
                </a:cubicBezTo>
                <a:cubicBezTo>
                  <a:pt x="138" y="126"/>
                  <a:pt x="139" y="126"/>
                  <a:pt x="141" y="126"/>
                </a:cubicBezTo>
                <a:cubicBezTo>
                  <a:pt x="146" y="129"/>
                  <a:pt x="152" y="131"/>
                  <a:pt x="158" y="134"/>
                </a:cubicBezTo>
                <a:cubicBezTo>
                  <a:pt x="163" y="136"/>
                  <a:pt x="169" y="137"/>
                  <a:pt x="171" y="142"/>
                </a:cubicBezTo>
                <a:cubicBezTo>
                  <a:pt x="171" y="146"/>
                  <a:pt x="171" y="154"/>
                  <a:pt x="171" y="159"/>
                </a:cubicBezTo>
                <a:cubicBezTo>
                  <a:pt x="61" y="159"/>
                  <a:pt x="61" y="159"/>
                  <a:pt x="61" y="159"/>
                </a:cubicBezTo>
                <a:cubicBezTo>
                  <a:pt x="61" y="154"/>
                  <a:pt x="61" y="146"/>
                  <a:pt x="61" y="142"/>
                </a:cubicBezTo>
                <a:close/>
                <a:moveTo>
                  <a:pt x="198" y="0"/>
                </a:moveTo>
                <a:cubicBezTo>
                  <a:pt x="198" y="49"/>
                  <a:pt x="198" y="49"/>
                  <a:pt x="198" y="49"/>
                </a:cubicBezTo>
                <a:cubicBezTo>
                  <a:pt x="218" y="49"/>
                  <a:pt x="218" y="49"/>
                  <a:pt x="218" y="49"/>
                </a:cubicBezTo>
                <a:cubicBezTo>
                  <a:pt x="218" y="0"/>
                  <a:pt x="218" y="0"/>
                  <a:pt x="218" y="0"/>
                </a:cubicBezTo>
                <a:lnTo>
                  <a:pt x="198" y="0"/>
                </a:lnTo>
                <a:close/>
                <a:moveTo>
                  <a:pt x="198" y="112"/>
                </a:moveTo>
                <a:cubicBezTo>
                  <a:pt x="218" y="112"/>
                  <a:pt x="218" y="112"/>
                  <a:pt x="218" y="112"/>
                </a:cubicBezTo>
                <a:cubicBezTo>
                  <a:pt x="218" y="62"/>
                  <a:pt x="218" y="62"/>
                  <a:pt x="218" y="62"/>
                </a:cubicBezTo>
                <a:cubicBezTo>
                  <a:pt x="198" y="62"/>
                  <a:pt x="198" y="62"/>
                  <a:pt x="198" y="62"/>
                </a:cubicBezTo>
                <a:lnTo>
                  <a:pt x="198" y="112"/>
                </a:lnTo>
                <a:close/>
                <a:moveTo>
                  <a:pt x="198" y="174"/>
                </a:moveTo>
                <a:cubicBezTo>
                  <a:pt x="218" y="174"/>
                  <a:pt x="218" y="174"/>
                  <a:pt x="218" y="174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198" y="125"/>
                  <a:pt x="198" y="125"/>
                  <a:pt x="198" y="125"/>
                </a:cubicBezTo>
                <a:lnTo>
                  <a:pt x="198" y="174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09"/>
          <p:cNvSpPr>
            <a:spLocks noEditPoints="1"/>
          </p:cNvSpPr>
          <p:nvPr/>
        </p:nvSpPr>
        <p:spPr bwMode="auto">
          <a:xfrm>
            <a:off x="5128327" y="4397064"/>
            <a:ext cx="487287" cy="684619"/>
          </a:xfrm>
          <a:custGeom>
            <a:avLst/>
            <a:gdLst>
              <a:gd name="T0" fmla="*/ 150 w 154"/>
              <a:gd name="T1" fmla="*/ 47 h 216"/>
              <a:gd name="T2" fmla="*/ 107 w 154"/>
              <a:gd name="T3" fmla="*/ 4 h 216"/>
              <a:gd name="T4" fmla="*/ 103 w 154"/>
              <a:gd name="T5" fmla="*/ 0 h 216"/>
              <a:gd name="T6" fmla="*/ 0 w 154"/>
              <a:gd name="T7" fmla="*/ 0 h 216"/>
              <a:gd name="T8" fmla="*/ 0 w 154"/>
              <a:gd name="T9" fmla="*/ 216 h 216"/>
              <a:gd name="T10" fmla="*/ 154 w 154"/>
              <a:gd name="T11" fmla="*/ 216 h 216"/>
              <a:gd name="T12" fmla="*/ 154 w 154"/>
              <a:gd name="T13" fmla="*/ 51 h 216"/>
              <a:gd name="T14" fmla="*/ 150 w 154"/>
              <a:gd name="T15" fmla="*/ 47 h 216"/>
              <a:gd name="T16" fmla="*/ 13 w 154"/>
              <a:gd name="T17" fmla="*/ 203 h 216"/>
              <a:gd name="T18" fmla="*/ 13 w 154"/>
              <a:gd name="T19" fmla="*/ 13 h 216"/>
              <a:gd name="T20" fmla="*/ 86 w 154"/>
              <a:gd name="T21" fmla="*/ 13 h 216"/>
              <a:gd name="T22" fmla="*/ 96 w 154"/>
              <a:gd name="T23" fmla="*/ 59 h 216"/>
              <a:gd name="T24" fmla="*/ 141 w 154"/>
              <a:gd name="T25" fmla="*/ 68 h 216"/>
              <a:gd name="T26" fmla="*/ 141 w 154"/>
              <a:gd name="T27" fmla="*/ 203 h 216"/>
              <a:gd name="T28" fmla="*/ 13 w 154"/>
              <a:gd name="T29" fmla="*/ 203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" h="216">
                <a:moveTo>
                  <a:pt x="150" y="47"/>
                </a:moveTo>
                <a:cubicBezTo>
                  <a:pt x="107" y="4"/>
                  <a:pt x="107" y="4"/>
                  <a:pt x="107" y="4"/>
                </a:cubicBezTo>
                <a:cubicBezTo>
                  <a:pt x="103" y="0"/>
                  <a:pt x="103" y="0"/>
                  <a:pt x="1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154" y="216"/>
                  <a:pt x="154" y="216"/>
                  <a:pt x="154" y="216"/>
                </a:cubicBezTo>
                <a:cubicBezTo>
                  <a:pt x="154" y="51"/>
                  <a:pt x="154" y="51"/>
                  <a:pt x="154" y="51"/>
                </a:cubicBezTo>
                <a:lnTo>
                  <a:pt x="150" y="47"/>
                </a:lnTo>
                <a:close/>
                <a:moveTo>
                  <a:pt x="13" y="203"/>
                </a:moveTo>
                <a:cubicBezTo>
                  <a:pt x="13" y="13"/>
                  <a:pt x="13" y="13"/>
                  <a:pt x="13" y="13"/>
                </a:cubicBezTo>
                <a:cubicBezTo>
                  <a:pt x="86" y="13"/>
                  <a:pt x="86" y="13"/>
                  <a:pt x="86" y="13"/>
                </a:cubicBezTo>
                <a:cubicBezTo>
                  <a:pt x="105" y="13"/>
                  <a:pt x="96" y="59"/>
                  <a:pt x="96" y="59"/>
                </a:cubicBezTo>
                <a:cubicBezTo>
                  <a:pt x="96" y="59"/>
                  <a:pt x="140" y="48"/>
                  <a:pt x="141" y="68"/>
                </a:cubicBezTo>
                <a:cubicBezTo>
                  <a:pt x="141" y="103"/>
                  <a:pt x="141" y="203"/>
                  <a:pt x="141" y="203"/>
                </a:cubicBezTo>
                <a:lnTo>
                  <a:pt x="13" y="203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14"/>
          <p:cNvSpPr>
            <a:spLocks noEditPoints="1"/>
          </p:cNvSpPr>
          <p:nvPr/>
        </p:nvSpPr>
        <p:spPr bwMode="auto">
          <a:xfrm>
            <a:off x="6086977" y="4399749"/>
            <a:ext cx="430907" cy="679249"/>
          </a:xfrm>
          <a:custGeom>
            <a:avLst/>
            <a:gdLst>
              <a:gd name="T0" fmla="*/ 68 w 136"/>
              <a:gd name="T1" fmla="*/ 131 h 214"/>
              <a:gd name="T2" fmla="*/ 54 w 136"/>
              <a:gd name="T3" fmla="*/ 146 h 214"/>
              <a:gd name="T4" fmla="*/ 68 w 136"/>
              <a:gd name="T5" fmla="*/ 160 h 214"/>
              <a:gd name="T6" fmla="*/ 82 w 136"/>
              <a:gd name="T7" fmla="*/ 146 h 214"/>
              <a:gd name="T8" fmla="*/ 68 w 136"/>
              <a:gd name="T9" fmla="*/ 131 h 214"/>
              <a:gd name="T10" fmla="*/ 120 w 136"/>
              <a:gd name="T11" fmla="*/ 102 h 214"/>
              <a:gd name="T12" fmla="*/ 120 w 136"/>
              <a:gd name="T13" fmla="*/ 55 h 214"/>
              <a:gd name="T14" fmla="*/ 105 w 136"/>
              <a:gd name="T15" fmla="*/ 16 h 214"/>
              <a:gd name="T16" fmla="*/ 68 w 136"/>
              <a:gd name="T17" fmla="*/ 0 h 214"/>
              <a:gd name="T18" fmla="*/ 31 w 136"/>
              <a:gd name="T19" fmla="*/ 16 h 214"/>
              <a:gd name="T20" fmla="*/ 15 w 136"/>
              <a:gd name="T21" fmla="*/ 55 h 214"/>
              <a:gd name="T22" fmla="*/ 15 w 136"/>
              <a:gd name="T23" fmla="*/ 102 h 214"/>
              <a:gd name="T24" fmla="*/ 0 w 136"/>
              <a:gd name="T25" fmla="*/ 146 h 214"/>
              <a:gd name="T26" fmla="*/ 68 w 136"/>
              <a:gd name="T27" fmla="*/ 214 h 214"/>
              <a:gd name="T28" fmla="*/ 136 w 136"/>
              <a:gd name="T29" fmla="*/ 146 h 214"/>
              <a:gd name="T30" fmla="*/ 120 w 136"/>
              <a:gd name="T31" fmla="*/ 102 h 214"/>
              <a:gd name="T32" fmla="*/ 35 w 136"/>
              <a:gd name="T33" fmla="*/ 152 h 214"/>
              <a:gd name="T34" fmla="*/ 19 w 136"/>
              <a:gd name="T35" fmla="*/ 152 h 214"/>
              <a:gd name="T36" fmla="*/ 19 w 136"/>
              <a:gd name="T37" fmla="*/ 140 h 214"/>
              <a:gd name="T38" fmla="*/ 35 w 136"/>
              <a:gd name="T39" fmla="*/ 140 h 214"/>
              <a:gd name="T40" fmla="*/ 35 w 136"/>
              <a:gd name="T41" fmla="*/ 152 h 214"/>
              <a:gd name="T42" fmla="*/ 74 w 136"/>
              <a:gd name="T43" fmla="*/ 194 h 214"/>
              <a:gd name="T44" fmla="*/ 62 w 136"/>
              <a:gd name="T45" fmla="*/ 194 h 214"/>
              <a:gd name="T46" fmla="*/ 62 w 136"/>
              <a:gd name="T47" fmla="*/ 179 h 214"/>
              <a:gd name="T48" fmla="*/ 74 w 136"/>
              <a:gd name="T49" fmla="*/ 179 h 214"/>
              <a:gd name="T50" fmla="*/ 74 w 136"/>
              <a:gd name="T51" fmla="*/ 194 h 214"/>
              <a:gd name="T52" fmla="*/ 68 w 136"/>
              <a:gd name="T53" fmla="*/ 170 h 214"/>
              <a:gd name="T54" fmla="*/ 44 w 136"/>
              <a:gd name="T55" fmla="*/ 146 h 214"/>
              <a:gd name="T56" fmla="*/ 68 w 136"/>
              <a:gd name="T57" fmla="*/ 121 h 214"/>
              <a:gd name="T58" fmla="*/ 92 w 136"/>
              <a:gd name="T59" fmla="*/ 146 h 214"/>
              <a:gd name="T60" fmla="*/ 68 w 136"/>
              <a:gd name="T61" fmla="*/ 170 h 214"/>
              <a:gd name="T62" fmla="*/ 62 w 136"/>
              <a:gd name="T63" fmla="*/ 112 h 214"/>
              <a:gd name="T64" fmla="*/ 62 w 136"/>
              <a:gd name="T65" fmla="*/ 97 h 214"/>
              <a:gd name="T66" fmla="*/ 74 w 136"/>
              <a:gd name="T67" fmla="*/ 97 h 214"/>
              <a:gd name="T68" fmla="*/ 74 w 136"/>
              <a:gd name="T69" fmla="*/ 112 h 214"/>
              <a:gd name="T70" fmla="*/ 62 w 136"/>
              <a:gd name="T71" fmla="*/ 112 h 214"/>
              <a:gd name="T72" fmla="*/ 96 w 136"/>
              <a:gd name="T73" fmla="*/ 83 h 214"/>
              <a:gd name="T74" fmla="*/ 68 w 136"/>
              <a:gd name="T75" fmla="*/ 77 h 214"/>
              <a:gd name="T76" fmla="*/ 40 w 136"/>
              <a:gd name="T77" fmla="*/ 83 h 214"/>
              <a:gd name="T78" fmla="*/ 40 w 136"/>
              <a:gd name="T79" fmla="*/ 55 h 214"/>
              <a:gd name="T80" fmla="*/ 49 w 136"/>
              <a:gd name="T81" fmla="*/ 33 h 214"/>
              <a:gd name="T82" fmla="*/ 68 w 136"/>
              <a:gd name="T83" fmla="*/ 25 h 214"/>
              <a:gd name="T84" fmla="*/ 87 w 136"/>
              <a:gd name="T85" fmla="*/ 33 h 214"/>
              <a:gd name="T86" fmla="*/ 96 w 136"/>
              <a:gd name="T87" fmla="*/ 55 h 214"/>
              <a:gd name="T88" fmla="*/ 96 w 136"/>
              <a:gd name="T89" fmla="*/ 83 h 214"/>
              <a:gd name="T90" fmla="*/ 117 w 136"/>
              <a:gd name="T91" fmla="*/ 152 h 214"/>
              <a:gd name="T92" fmla="*/ 101 w 136"/>
              <a:gd name="T93" fmla="*/ 152 h 214"/>
              <a:gd name="T94" fmla="*/ 101 w 136"/>
              <a:gd name="T95" fmla="*/ 140 h 214"/>
              <a:gd name="T96" fmla="*/ 117 w 136"/>
              <a:gd name="T97" fmla="*/ 140 h 214"/>
              <a:gd name="T98" fmla="*/ 117 w 136"/>
              <a:gd name="T99" fmla="*/ 152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6" h="214">
                <a:moveTo>
                  <a:pt x="68" y="131"/>
                </a:moveTo>
                <a:cubicBezTo>
                  <a:pt x="60" y="131"/>
                  <a:pt x="54" y="138"/>
                  <a:pt x="54" y="146"/>
                </a:cubicBezTo>
                <a:cubicBezTo>
                  <a:pt x="54" y="154"/>
                  <a:pt x="60" y="160"/>
                  <a:pt x="68" y="160"/>
                </a:cubicBezTo>
                <a:cubicBezTo>
                  <a:pt x="76" y="160"/>
                  <a:pt x="82" y="154"/>
                  <a:pt x="82" y="146"/>
                </a:cubicBezTo>
                <a:cubicBezTo>
                  <a:pt x="82" y="138"/>
                  <a:pt x="76" y="131"/>
                  <a:pt x="68" y="131"/>
                </a:cubicBezTo>
                <a:close/>
                <a:moveTo>
                  <a:pt x="120" y="102"/>
                </a:moveTo>
                <a:cubicBezTo>
                  <a:pt x="120" y="55"/>
                  <a:pt x="120" y="55"/>
                  <a:pt x="120" y="55"/>
                </a:cubicBezTo>
                <a:cubicBezTo>
                  <a:pt x="120" y="40"/>
                  <a:pt x="115" y="26"/>
                  <a:pt x="105" y="16"/>
                </a:cubicBezTo>
                <a:cubicBezTo>
                  <a:pt x="96" y="6"/>
                  <a:pt x="83" y="0"/>
                  <a:pt x="68" y="0"/>
                </a:cubicBezTo>
                <a:cubicBezTo>
                  <a:pt x="53" y="0"/>
                  <a:pt x="40" y="6"/>
                  <a:pt x="31" y="16"/>
                </a:cubicBezTo>
                <a:cubicBezTo>
                  <a:pt x="21" y="26"/>
                  <a:pt x="15" y="40"/>
                  <a:pt x="15" y="55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6" y="114"/>
                  <a:pt x="0" y="129"/>
                  <a:pt x="0" y="146"/>
                </a:cubicBezTo>
                <a:cubicBezTo>
                  <a:pt x="0" y="183"/>
                  <a:pt x="30" y="214"/>
                  <a:pt x="68" y="214"/>
                </a:cubicBezTo>
                <a:cubicBezTo>
                  <a:pt x="106" y="214"/>
                  <a:pt x="136" y="183"/>
                  <a:pt x="136" y="146"/>
                </a:cubicBezTo>
                <a:cubicBezTo>
                  <a:pt x="136" y="129"/>
                  <a:pt x="130" y="114"/>
                  <a:pt x="120" y="102"/>
                </a:cubicBezTo>
                <a:close/>
                <a:moveTo>
                  <a:pt x="35" y="152"/>
                </a:moveTo>
                <a:cubicBezTo>
                  <a:pt x="19" y="152"/>
                  <a:pt x="19" y="152"/>
                  <a:pt x="19" y="152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35" y="140"/>
                  <a:pt x="35" y="140"/>
                  <a:pt x="35" y="140"/>
                </a:cubicBezTo>
                <a:lnTo>
                  <a:pt x="35" y="152"/>
                </a:lnTo>
                <a:close/>
                <a:moveTo>
                  <a:pt x="74" y="194"/>
                </a:moveTo>
                <a:cubicBezTo>
                  <a:pt x="62" y="194"/>
                  <a:pt x="62" y="194"/>
                  <a:pt x="62" y="194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74" y="179"/>
                  <a:pt x="74" y="179"/>
                  <a:pt x="74" y="179"/>
                </a:cubicBezTo>
                <a:lnTo>
                  <a:pt x="74" y="194"/>
                </a:lnTo>
                <a:close/>
                <a:moveTo>
                  <a:pt x="68" y="170"/>
                </a:moveTo>
                <a:cubicBezTo>
                  <a:pt x="54" y="170"/>
                  <a:pt x="44" y="159"/>
                  <a:pt x="44" y="146"/>
                </a:cubicBezTo>
                <a:cubicBezTo>
                  <a:pt x="44" y="132"/>
                  <a:pt x="54" y="121"/>
                  <a:pt x="68" y="121"/>
                </a:cubicBezTo>
                <a:cubicBezTo>
                  <a:pt x="81" y="121"/>
                  <a:pt x="92" y="132"/>
                  <a:pt x="92" y="146"/>
                </a:cubicBezTo>
                <a:cubicBezTo>
                  <a:pt x="92" y="159"/>
                  <a:pt x="81" y="170"/>
                  <a:pt x="68" y="170"/>
                </a:cubicBezTo>
                <a:close/>
                <a:moveTo>
                  <a:pt x="62" y="112"/>
                </a:moveTo>
                <a:cubicBezTo>
                  <a:pt x="62" y="97"/>
                  <a:pt x="62" y="97"/>
                  <a:pt x="62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112"/>
                  <a:pt x="74" y="112"/>
                  <a:pt x="74" y="112"/>
                </a:cubicBezTo>
                <a:lnTo>
                  <a:pt x="62" y="112"/>
                </a:lnTo>
                <a:close/>
                <a:moveTo>
                  <a:pt x="96" y="83"/>
                </a:moveTo>
                <a:cubicBezTo>
                  <a:pt x="87" y="80"/>
                  <a:pt x="78" y="77"/>
                  <a:pt x="68" y="77"/>
                </a:cubicBezTo>
                <a:cubicBezTo>
                  <a:pt x="58" y="77"/>
                  <a:pt x="49" y="80"/>
                  <a:pt x="40" y="83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47"/>
                  <a:pt x="44" y="39"/>
                  <a:pt x="49" y="33"/>
                </a:cubicBezTo>
                <a:cubicBezTo>
                  <a:pt x="54" y="28"/>
                  <a:pt x="61" y="25"/>
                  <a:pt x="68" y="25"/>
                </a:cubicBezTo>
                <a:cubicBezTo>
                  <a:pt x="75" y="25"/>
                  <a:pt x="82" y="28"/>
                  <a:pt x="87" y="33"/>
                </a:cubicBezTo>
                <a:cubicBezTo>
                  <a:pt x="92" y="39"/>
                  <a:pt x="96" y="47"/>
                  <a:pt x="96" y="55"/>
                </a:cubicBezTo>
                <a:lnTo>
                  <a:pt x="96" y="83"/>
                </a:lnTo>
                <a:close/>
                <a:moveTo>
                  <a:pt x="117" y="152"/>
                </a:moveTo>
                <a:cubicBezTo>
                  <a:pt x="101" y="152"/>
                  <a:pt x="101" y="152"/>
                  <a:pt x="101" y="152"/>
                </a:cubicBezTo>
                <a:cubicBezTo>
                  <a:pt x="101" y="140"/>
                  <a:pt x="101" y="140"/>
                  <a:pt x="101" y="140"/>
                </a:cubicBezTo>
                <a:cubicBezTo>
                  <a:pt x="117" y="140"/>
                  <a:pt x="117" y="140"/>
                  <a:pt x="117" y="140"/>
                </a:cubicBezTo>
                <a:lnTo>
                  <a:pt x="117" y="152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989247" y="4397063"/>
            <a:ext cx="763821" cy="684620"/>
            <a:chOff x="7540625" y="4149725"/>
            <a:chExt cx="903288" cy="809626"/>
          </a:xfrm>
          <a:solidFill>
            <a:srgbClr val="1D2D44"/>
          </a:solidFill>
        </p:grpSpPr>
        <p:sp>
          <p:nvSpPr>
            <p:cNvPr id="155" name="Freeform 119"/>
            <p:cNvSpPr>
              <a:spLocks/>
            </p:cNvSpPr>
            <p:nvPr/>
          </p:nvSpPr>
          <p:spPr bwMode="auto">
            <a:xfrm>
              <a:off x="8031163" y="4302125"/>
              <a:ext cx="120650" cy="15875"/>
            </a:xfrm>
            <a:custGeom>
              <a:avLst/>
              <a:gdLst>
                <a:gd name="T0" fmla="*/ 0 w 32"/>
                <a:gd name="T1" fmla="*/ 4 h 4"/>
                <a:gd name="T2" fmla="*/ 0 w 32"/>
                <a:gd name="T3" fmla="*/ 0 h 4"/>
                <a:gd name="T4" fmla="*/ 32 w 32"/>
                <a:gd name="T5" fmla="*/ 0 h 4"/>
                <a:gd name="T6" fmla="*/ 32 w 32"/>
                <a:gd name="T7" fmla="*/ 4 h 4"/>
                <a:gd name="T8" fmla="*/ 0 w 3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10" y="0"/>
                    <a:pt x="21" y="0"/>
                    <a:pt x="32" y="0"/>
                  </a:cubicBezTo>
                  <a:cubicBezTo>
                    <a:pt x="32" y="1"/>
                    <a:pt x="32" y="2"/>
                    <a:pt x="32" y="4"/>
                  </a:cubicBezTo>
                  <a:cubicBezTo>
                    <a:pt x="21" y="4"/>
                    <a:pt x="11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0"/>
            <p:cNvSpPr>
              <a:spLocks/>
            </p:cNvSpPr>
            <p:nvPr/>
          </p:nvSpPr>
          <p:spPr bwMode="auto">
            <a:xfrm>
              <a:off x="8047038" y="4348163"/>
              <a:ext cx="93663" cy="19050"/>
            </a:xfrm>
            <a:custGeom>
              <a:avLst/>
              <a:gdLst>
                <a:gd name="T0" fmla="*/ 25 w 25"/>
                <a:gd name="T1" fmla="*/ 5 h 5"/>
                <a:gd name="T2" fmla="*/ 0 w 25"/>
                <a:gd name="T3" fmla="*/ 5 h 5"/>
                <a:gd name="T4" fmla="*/ 0 w 25"/>
                <a:gd name="T5" fmla="*/ 0 h 5"/>
                <a:gd name="T6" fmla="*/ 25 w 25"/>
                <a:gd name="T7" fmla="*/ 0 h 5"/>
                <a:gd name="T8" fmla="*/ 25 w 2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5" y="5"/>
                  </a:moveTo>
                  <a:cubicBezTo>
                    <a:pt x="16" y="5"/>
                    <a:pt x="8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8" y="0"/>
                    <a:pt x="16" y="0"/>
                    <a:pt x="25" y="0"/>
                  </a:cubicBezTo>
                  <a:cubicBezTo>
                    <a:pt x="25" y="2"/>
                    <a:pt x="25" y="3"/>
                    <a:pt x="2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1"/>
            <p:cNvSpPr>
              <a:spLocks/>
            </p:cNvSpPr>
            <p:nvPr/>
          </p:nvSpPr>
          <p:spPr bwMode="auto">
            <a:xfrm>
              <a:off x="8047038" y="4257675"/>
              <a:ext cx="93663" cy="14288"/>
            </a:xfrm>
            <a:custGeom>
              <a:avLst/>
              <a:gdLst>
                <a:gd name="T0" fmla="*/ 0 w 25"/>
                <a:gd name="T1" fmla="*/ 4 h 4"/>
                <a:gd name="T2" fmla="*/ 0 w 25"/>
                <a:gd name="T3" fmla="*/ 0 h 4"/>
                <a:gd name="T4" fmla="*/ 25 w 25"/>
                <a:gd name="T5" fmla="*/ 0 h 4"/>
                <a:gd name="T6" fmla="*/ 25 w 25"/>
                <a:gd name="T7" fmla="*/ 4 h 4"/>
                <a:gd name="T8" fmla="*/ 0 w 2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8" y="0"/>
                    <a:pt x="16" y="0"/>
                    <a:pt x="25" y="0"/>
                  </a:cubicBezTo>
                  <a:cubicBezTo>
                    <a:pt x="25" y="1"/>
                    <a:pt x="25" y="2"/>
                    <a:pt x="25" y="4"/>
                  </a:cubicBezTo>
                  <a:cubicBezTo>
                    <a:pt x="17" y="4"/>
                    <a:pt x="9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2"/>
            <p:cNvSpPr>
              <a:spLocks/>
            </p:cNvSpPr>
            <p:nvPr/>
          </p:nvSpPr>
          <p:spPr bwMode="auto">
            <a:xfrm>
              <a:off x="8047038" y="4395788"/>
              <a:ext cx="93663" cy="15875"/>
            </a:xfrm>
            <a:custGeom>
              <a:avLst/>
              <a:gdLst>
                <a:gd name="T0" fmla="*/ 0 w 25"/>
                <a:gd name="T1" fmla="*/ 4 h 4"/>
                <a:gd name="T2" fmla="*/ 0 w 25"/>
                <a:gd name="T3" fmla="*/ 0 h 4"/>
                <a:gd name="T4" fmla="*/ 25 w 25"/>
                <a:gd name="T5" fmla="*/ 0 h 4"/>
                <a:gd name="T6" fmla="*/ 25 w 25"/>
                <a:gd name="T7" fmla="*/ 4 h 4"/>
                <a:gd name="T8" fmla="*/ 0 w 2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">
                  <a:moveTo>
                    <a:pt x="0" y="4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8" y="0"/>
                    <a:pt x="16" y="0"/>
                    <a:pt x="25" y="0"/>
                  </a:cubicBezTo>
                  <a:cubicBezTo>
                    <a:pt x="25" y="1"/>
                    <a:pt x="25" y="2"/>
                    <a:pt x="25" y="4"/>
                  </a:cubicBezTo>
                  <a:cubicBezTo>
                    <a:pt x="17" y="4"/>
                    <a:pt x="8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3"/>
            <p:cNvSpPr>
              <a:spLocks noEditPoints="1"/>
            </p:cNvSpPr>
            <p:nvPr/>
          </p:nvSpPr>
          <p:spPr bwMode="auto">
            <a:xfrm>
              <a:off x="7540625" y="4149725"/>
              <a:ext cx="903288" cy="809626"/>
            </a:xfrm>
            <a:custGeom>
              <a:avLst/>
              <a:gdLst>
                <a:gd name="T0" fmla="*/ 241 w 241"/>
                <a:gd name="T1" fmla="*/ 13 h 216"/>
                <a:gd name="T2" fmla="*/ 241 w 241"/>
                <a:gd name="T3" fmla="*/ 8 h 216"/>
                <a:gd name="T4" fmla="*/ 233 w 241"/>
                <a:gd name="T5" fmla="*/ 0 h 216"/>
                <a:gd name="T6" fmla="*/ 228 w 241"/>
                <a:gd name="T7" fmla="*/ 0 h 216"/>
                <a:gd name="T8" fmla="*/ 117 w 241"/>
                <a:gd name="T9" fmla="*/ 0 h 216"/>
                <a:gd name="T10" fmla="*/ 114 w 241"/>
                <a:gd name="T11" fmla="*/ 0 h 216"/>
                <a:gd name="T12" fmla="*/ 104 w 241"/>
                <a:gd name="T13" fmla="*/ 10 h 216"/>
                <a:gd name="T14" fmla="*/ 104 w 241"/>
                <a:gd name="T15" fmla="*/ 40 h 216"/>
                <a:gd name="T16" fmla="*/ 104 w 241"/>
                <a:gd name="T17" fmla="*/ 57 h 216"/>
                <a:gd name="T18" fmla="*/ 99 w 241"/>
                <a:gd name="T19" fmla="*/ 57 h 216"/>
                <a:gd name="T20" fmla="*/ 8 w 241"/>
                <a:gd name="T21" fmla="*/ 57 h 216"/>
                <a:gd name="T22" fmla="*/ 0 w 241"/>
                <a:gd name="T23" fmla="*/ 64 h 216"/>
                <a:gd name="T24" fmla="*/ 0 w 241"/>
                <a:gd name="T25" fmla="*/ 182 h 216"/>
                <a:gd name="T26" fmla="*/ 8 w 241"/>
                <a:gd name="T27" fmla="*/ 189 h 216"/>
                <a:gd name="T28" fmla="*/ 43 w 241"/>
                <a:gd name="T29" fmla="*/ 189 h 216"/>
                <a:gd name="T30" fmla="*/ 48 w 241"/>
                <a:gd name="T31" fmla="*/ 189 h 216"/>
                <a:gd name="T32" fmla="*/ 48 w 241"/>
                <a:gd name="T33" fmla="*/ 208 h 216"/>
                <a:gd name="T34" fmla="*/ 50 w 241"/>
                <a:gd name="T35" fmla="*/ 214 h 216"/>
                <a:gd name="T36" fmla="*/ 57 w 241"/>
                <a:gd name="T37" fmla="*/ 212 h 216"/>
                <a:gd name="T38" fmla="*/ 85 w 241"/>
                <a:gd name="T39" fmla="*/ 191 h 216"/>
                <a:gd name="T40" fmla="*/ 90 w 241"/>
                <a:gd name="T41" fmla="*/ 189 h 216"/>
                <a:gd name="T42" fmla="*/ 131 w 241"/>
                <a:gd name="T43" fmla="*/ 189 h 216"/>
                <a:gd name="T44" fmla="*/ 137 w 241"/>
                <a:gd name="T45" fmla="*/ 182 h 216"/>
                <a:gd name="T46" fmla="*/ 137 w 241"/>
                <a:gd name="T47" fmla="*/ 136 h 216"/>
                <a:gd name="T48" fmla="*/ 137 w 241"/>
                <a:gd name="T49" fmla="*/ 133 h 216"/>
                <a:gd name="T50" fmla="*/ 158 w 241"/>
                <a:gd name="T51" fmla="*/ 138 h 216"/>
                <a:gd name="T52" fmla="*/ 177 w 241"/>
                <a:gd name="T53" fmla="*/ 153 h 216"/>
                <a:gd name="T54" fmla="*/ 185 w 241"/>
                <a:gd name="T55" fmla="*/ 155 h 216"/>
                <a:gd name="T56" fmla="*/ 189 w 241"/>
                <a:gd name="T57" fmla="*/ 147 h 216"/>
                <a:gd name="T58" fmla="*/ 189 w 241"/>
                <a:gd name="T59" fmla="*/ 132 h 216"/>
                <a:gd name="T60" fmla="*/ 231 w 241"/>
                <a:gd name="T61" fmla="*/ 132 h 216"/>
                <a:gd name="T62" fmla="*/ 241 w 241"/>
                <a:gd name="T63" fmla="*/ 123 h 216"/>
                <a:gd name="T64" fmla="*/ 241 w 241"/>
                <a:gd name="T65" fmla="*/ 119 h 216"/>
                <a:gd name="T66" fmla="*/ 241 w 241"/>
                <a:gd name="T67" fmla="*/ 13 h 216"/>
                <a:gd name="T68" fmla="*/ 128 w 241"/>
                <a:gd name="T69" fmla="*/ 179 h 216"/>
                <a:gd name="T70" fmla="*/ 124 w 241"/>
                <a:gd name="T71" fmla="*/ 179 h 216"/>
                <a:gd name="T72" fmla="*/ 88 w 241"/>
                <a:gd name="T73" fmla="*/ 180 h 216"/>
                <a:gd name="T74" fmla="*/ 81 w 241"/>
                <a:gd name="T75" fmla="*/ 182 h 216"/>
                <a:gd name="T76" fmla="*/ 57 w 241"/>
                <a:gd name="T77" fmla="*/ 200 h 216"/>
                <a:gd name="T78" fmla="*/ 57 w 241"/>
                <a:gd name="T79" fmla="*/ 187 h 216"/>
                <a:gd name="T80" fmla="*/ 50 w 241"/>
                <a:gd name="T81" fmla="*/ 179 h 216"/>
                <a:gd name="T82" fmla="*/ 14 w 241"/>
                <a:gd name="T83" fmla="*/ 179 h 216"/>
                <a:gd name="T84" fmla="*/ 10 w 241"/>
                <a:gd name="T85" fmla="*/ 179 h 216"/>
                <a:gd name="T86" fmla="*/ 10 w 241"/>
                <a:gd name="T87" fmla="*/ 67 h 216"/>
                <a:gd name="T88" fmla="*/ 104 w 241"/>
                <a:gd name="T89" fmla="*/ 67 h 216"/>
                <a:gd name="T90" fmla="*/ 104 w 241"/>
                <a:gd name="T91" fmla="*/ 71 h 216"/>
                <a:gd name="T92" fmla="*/ 104 w 241"/>
                <a:gd name="T93" fmla="*/ 121 h 216"/>
                <a:gd name="T94" fmla="*/ 115 w 241"/>
                <a:gd name="T95" fmla="*/ 132 h 216"/>
                <a:gd name="T96" fmla="*/ 128 w 241"/>
                <a:gd name="T97" fmla="*/ 132 h 216"/>
                <a:gd name="T98" fmla="*/ 128 w 241"/>
                <a:gd name="T99" fmla="*/ 179 h 216"/>
                <a:gd name="T100" fmla="*/ 231 w 241"/>
                <a:gd name="T101" fmla="*/ 123 h 216"/>
                <a:gd name="T102" fmla="*/ 227 w 241"/>
                <a:gd name="T103" fmla="*/ 123 h 216"/>
                <a:gd name="T104" fmla="*/ 191 w 241"/>
                <a:gd name="T105" fmla="*/ 123 h 216"/>
                <a:gd name="T106" fmla="*/ 180 w 241"/>
                <a:gd name="T107" fmla="*/ 134 h 216"/>
                <a:gd name="T108" fmla="*/ 180 w 241"/>
                <a:gd name="T109" fmla="*/ 143 h 216"/>
                <a:gd name="T110" fmla="*/ 162 w 241"/>
                <a:gd name="T111" fmla="*/ 129 h 216"/>
                <a:gd name="T112" fmla="*/ 143 w 241"/>
                <a:gd name="T113" fmla="*/ 123 h 216"/>
                <a:gd name="T114" fmla="*/ 114 w 241"/>
                <a:gd name="T115" fmla="*/ 123 h 216"/>
                <a:gd name="T116" fmla="*/ 114 w 241"/>
                <a:gd name="T117" fmla="*/ 10 h 216"/>
                <a:gd name="T118" fmla="*/ 231 w 241"/>
                <a:gd name="T119" fmla="*/ 10 h 216"/>
                <a:gd name="T120" fmla="*/ 231 w 241"/>
                <a:gd name="T121" fmla="*/ 1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16">
                  <a:moveTo>
                    <a:pt x="241" y="13"/>
                  </a:moveTo>
                  <a:cubicBezTo>
                    <a:pt x="241" y="11"/>
                    <a:pt x="241" y="10"/>
                    <a:pt x="241" y="8"/>
                  </a:cubicBezTo>
                  <a:cubicBezTo>
                    <a:pt x="240" y="4"/>
                    <a:pt x="237" y="1"/>
                    <a:pt x="233" y="0"/>
                  </a:cubicBezTo>
                  <a:cubicBezTo>
                    <a:pt x="231" y="0"/>
                    <a:pt x="230" y="0"/>
                    <a:pt x="228" y="0"/>
                  </a:cubicBezTo>
                  <a:cubicBezTo>
                    <a:pt x="191" y="0"/>
                    <a:pt x="154" y="0"/>
                    <a:pt x="117" y="0"/>
                  </a:cubicBezTo>
                  <a:cubicBezTo>
                    <a:pt x="116" y="0"/>
                    <a:pt x="115" y="0"/>
                    <a:pt x="114" y="0"/>
                  </a:cubicBezTo>
                  <a:cubicBezTo>
                    <a:pt x="108" y="1"/>
                    <a:pt x="104" y="4"/>
                    <a:pt x="104" y="10"/>
                  </a:cubicBezTo>
                  <a:cubicBezTo>
                    <a:pt x="104" y="20"/>
                    <a:pt x="104" y="30"/>
                    <a:pt x="104" y="40"/>
                  </a:cubicBezTo>
                  <a:cubicBezTo>
                    <a:pt x="104" y="46"/>
                    <a:pt x="104" y="51"/>
                    <a:pt x="104" y="57"/>
                  </a:cubicBezTo>
                  <a:cubicBezTo>
                    <a:pt x="102" y="57"/>
                    <a:pt x="101" y="57"/>
                    <a:pt x="99" y="57"/>
                  </a:cubicBezTo>
                  <a:cubicBezTo>
                    <a:pt x="69" y="57"/>
                    <a:pt x="38" y="57"/>
                    <a:pt x="8" y="57"/>
                  </a:cubicBezTo>
                  <a:cubicBezTo>
                    <a:pt x="2" y="57"/>
                    <a:pt x="0" y="58"/>
                    <a:pt x="0" y="64"/>
                  </a:cubicBezTo>
                  <a:cubicBezTo>
                    <a:pt x="0" y="103"/>
                    <a:pt x="0" y="142"/>
                    <a:pt x="0" y="182"/>
                  </a:cubicBezTo>
                  <a:cubicBezTo>
                    <a:pt x="0" y="188"/>
                    <a:pt x="2" y="189"/>
                    <a:pt x="8" y="189"/>
                  </a:cubicBezTo>
                  <a:cubicBezTo>
                    <a:pt x="20" y="189"/>
                    <a:pt x="31" y="189"/>
                    <a:pt x="43" y="189"/>
                  </a:cubicBezTo>
                  <a:cubicBezTo>
                    <a:pt x="45" y="189"/>
                    <a:pt x="46" y="189"/>
                    <a:pt x="48" y="189"/>
                  </a:cubicBezTo>
                  <a:cubicBezTo>
                    <a:pt x="48" y="196"/>
                    <a:pt x="47" y="202"/>
                    <a:pt x="48" y="208"/>
                  </a:cubicBezTo>
                  <a:cubicBezTo>
                    <a:pt x="48" y="210"/>
                    <a:pt x="49" y="213"/>
                    <a:pt x="50" y="214"/>
                  </a:cubicBezTo>
                  <a:cubicBezTo>
                    <a:pt x="53" y="216"/>
                    <a:pt x="55" y="214"/>
                    <a:pt x="57" y="212"/>
                  </a:cubicBezTo>
                  <a:cubicBezTo>
                    <a:pt x="66" y="205"/>
                    <a:pt x="75" y="198"/>
                    <a:pt x="85" y="191"/>
                  </a:cubicBezTo>
                  <a:cubicBezTo>
                    <a:pt x="86" y="190"/>
                    <a:pt x="88" y="189"/>
                    <a:pt x="90" y="189"/>
                  </a:cubicBezTo>
                  <a:cubicBezTo>
                    <a:pt x="104" y="189"/>
                    <a:pt x="117" y="189"/>
                    <a:pt x="131" y="189"/>
                  </a:cubicBezTo>
                  <a:cubicBezTo>
                    <a:pt x="136" y="189"/>
                    <a:pt x="137" y="187"/>
                    <a:pt x="137" y="182"/>
                  </a:cubicBezTo>
                  <a:cubicBezTo>
                    <a:pt x="137" y="167"/>
                    <a:pt x="137" y="152"/>
                    <a:pt x="137" y="136"/>
                  </a:cubicBezTo>
                  <a:cubicBezTo>
                    <a:pt x="137" y="135"/>
                    <a:pt x="137" y="134"/>
                    <a:pt x="137" y="133"/>
                  </a:cubicBezTo>
                  <a:cubicBezTo>
                    <a:pt x="145" y="131"/>
                    <a:pt x="152" y="132"/>
                    <a:pt x="158" y="138"/>
                  </a:cubicBezTo>
                  <a:cubicBezTo>
                    <a:pt x="164" y="144"/>
                    <a:pt x="171" y="148"/>
                    <a:pt x="177" y="153"/>
                  </a:cubicBezTo>
                  <a:cubicBezTo>
                    <a:pt x="179" y="155"/>
                    <a:pt x="182" y="157"/>
                    <a:pt x="185" y="155"/>
                  </a:cubicBezTo>
                  <a:cubicBezTo>
                    <a:pt x="189" y="154"/>
                    <a:pt x="189" y="151"/>
                    <a:pt x="189" y="147"/>
                  </a:cubicBezTo>
                  <a:cubicBezTo>
                    <a:pt x="189" y="142"/>
                    <a:pt x="189" y="137"/>
                    <a:pt x="189" y="132"/>
                  </a:cubicBezTo>
                  <a:cubicBezTo>
                    <a:pt x="203" y="132"/>
                    <a:pt x="217" y="132"/>
                    <a:pt x="231" y="132"/>
                  </a:cubicBezTo>
                  <a:cubicBezTo>
                    <a:pt x="237" y="132"/>
                    <a:pt x="241" y="129"/>
                    <a:pt x="241" y="123"/>
                  </a:cubicBezTo>
                  <a:cubicBezTo>
                    <a:pt x="241" y="122"/>
                    <a:pt x="241" y="121"/>
                    <a:pt x="241" y="119"/>
                  </a:cubicBezTo>
                  <a:cubicBezTo>
                    <a:pt x="241" y="84"/>
                    <a:pt x="241" y="48"/>
                    <a:pt x="241" y="13"/>
                  </a:cubicBezTo>
                  <a:close/>
                  <a:moveTo>
                    <a:pt x="128" y="179"/>
                  </a:moveTo>
                  <a:cubicBezTo>
                    <a:pt x="126" y="179"/>
                    <a:pt x="125" y="179"/>
                    <a:pt x="124" y="179"/>
                  </a:cubicBezTo>
                  <a:cubicBezTo>
                    <a:pt x="112" y="179"/>
                    <a:pt x="100" y="179"/>
                    <a:pt x="88" y="180"/>
                  </a:cubicBezTo>
                  <a:cubicBezTo>
                    <a:pt x="85" y="180"/>
                    <a:pt x="83" y="181"/>
                    <a:pt x="81" y="182"/>
                  </a:cubicBezTo>
                  <a:cubicBezTo>
                    <a:pt x="73" y="188"/>
                    <a:pt x="65" y="194"/>
                    <a:pt x="57" y="200"/>
                  </a:cubicBezTo>
                  <a:cubicBezTo>
                    <a:pt x="57" y="195"/>
                    <a:pt x="57" y="191"/>
                    <a:pt x="57" y="187"/>
                  </a:cubicBezTo>
                  <a:cubicBezTo>
                    <a:pt x="57" y="181"/>
                    <a:pt x="56" y="179"/>
                    <a:pt x="50" y="179"/>
                  </a:cubicBezTo>
                  <a:cubicBezTo>
                    <a:pt x="38" y="179"/>
                    <a:pt x="26" y="179"/>
                    <a:pt x="14" y="179"/>
                  </a:cubicBezTo>
                  <a:cubicBezTo>
                    <a:pt x="13" y="179"/>
                    <a:pt x="12" y="179"/>
                    <a:pt x="10" y="179"/>
                  </a:cubicBezTo>
                  <a:cubicBezTo>
                    <a:pt x="10" y="142"/>
                    <a:pt x="10" y="104"/>
                    <a:pt x="10" y="67"/>
                  </a:cubicBezTo>
                  <a:cubicBezTo>
                    <a:pt x="41" y="67"/>
                    <a:pt x="73" y="67"/>
                    <a:pt x="104" y="67"/>
                  </a:cubicBezTo>
                  <a:cubicBezTo>
                    <a:pt x="104" y="68"/>
                    <a:pt x="104" y="69"/>
                    <a:pt x="104" y="71"/>
                  </a:cubicBezTo>
                  <a:cubicBezTo>
                    <a:pt x="104" y="88"/>
                    <a:pt x="104" y="104"/>
                    <a:pt x="104" y="121"/>
                  </a:cubicBezTo>
                  <a:cubicBezTo>
                    <a:pt x="104" y="129"/>
                    <a:pt x="108" y="132"/>
                    <a:pt x="115" y="132"/>
                  </a:cubicBezTo>
                  <a:cubicBezTo>
                    <a:pt x="119" y="132"/>
                    <a:pt x="123" y="132"/>
                    <a:pt x="128" y="132"/>
                  </a:cubicBezTo>
                  <a:cubicBezTo>
                    <a:pt x="128" y="148"/>
                    <a:pt x="128" y="163"/>
                    <a:pt x="128" y="179"/>
                  </a:cubicBezTo>
                  <a:close/>
                  <a:moveTo>
                    <a:pt x="231" y="123"/>
                  </a:moveTo>
                  <a:cubicBezTo>
                    <a:pt x="230" y="123"/>
                    <a:pt x="229" y="123"/>
                    <a:pt x="227" y="123"/>
                  </a:cubicBezTo>
                  <a:cubicBezTo>
                    <a:pt x="215" y="123"/>
                    <a:pt x="203" y="123"/>
                    <a:pt x="191" y="123"/>
                  </a:cubicBezTo>
                  <a:cubicBezTo>
                    <a:pt x="183" y="123"/>
                    <a:pt x="180" y="126"/>
                    <a:pt x="180" y="134"/>
                  </a:cubicBezTo>
                  <a:cubicBezTo>
                    <a:pt x="180" y="137"/>
                    <a:pt x="180" y="139"/>
                    <a:pt x="180" y="143"/>
                  </a:cubicBezTo>
                  <a:cubicBezTo>
                    <a:pt x="173" y="138"/>
                    <a:pt x="168" y="134"/>
                    <a:pt x="162" y="129"/>
                  </a:cubicBezTo>
                  <a:cubicBezTo>
                    <a:pt x="157" y="124"/>
                    <a:pt x="151" y="122"/>
                    <a:pt x="143" y="123"/>
                  </a:cubicBezTo>
                  <a:cubicBezTo>
                    <a:pt x="134" y="123"/>
                    <a:pt x="124" y="123"/>
                    <a:pt x="114" y="123"/>
                  </a:cubicBezTo>
                  <a:cubicBezTo>
                    <a:pt x="114" y="85"/>
                    <a:pt x="114" y="47"/>
                    <a:pt x="114" y="10"/>
                  </a:cubicBezTo>
                  <a:cubicBezTo>
                    <a:pt x="153" y="10"/>
                    <a:pt x="192" y="10"/>
                    <a:pt x="231" y="10"/>
                  </a:cubicBezTo>
                  <a:cubicBezTo>
                    <a:pt x="231" y="47"/>
                    <a:pt x="231" y="85"/>
                    <a:pt x="231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4"/>
            <p:cNvSpPr>
              <a:spLocks noEditPoints="1"/>
            </p:cNvSpPr>
            <p:nvPr/>
          </p:nvSpPr>
          <p:spPr bwMode="auto">
            <a:xfrm>
              <a:off x="7653338" y="4483100"/>
              <a:ext cx="269875" cy="254000"/>
            </a:xfrm>
            <a:custGeom>
              <a:avLst/>
              <a:gdLst>
                <a:gd name="T0" fmla="*/ 67 w 72"/>
                <a:gd name="T1" fmla="*/ 63 h 68"/>
                <a:gd name="T2" fmla="*/ 62 w 72"/>
                <a:gd name="T3" fmla="*/ 59 h 68"/>
                <a:gd name="T4" fmla="*/ 41 w 72"/>
                <a:gd name="T5" fmla="*/ 4 h 68"/>
                <a:gd name="T6" fmla="*/ 37 w 72"/>
                <a:gd name="T7" fmla="*/ 0 h 68"/>
                <a:gd name="T8" fmla="*/ 31 w 72"/>
                <a:gd name="T9" fmla="*/ 4 h 68"/>
                <a:gd name="T10" fmla="*/ 10 w 72"/>
                <a:gd name="T11" fmla="*/ 58 h 68"/>
                <a:gd name="T12" fmla="*/ 4 w 72"/>
                <a:gd name="T13" fmla="*/ 63 h 68"/>
                <a:gd name="T14" fmla="*/ 2 w 72"/>
                <a:gd name="T15" fmla="*/ 68 h 68"/>
                <a:gd name="T16" fmla="*/ 25 w 72"/>
                <a:gd name="T17" fmla="*/ 68 h 68"/>
                <a:gd name="T18" fmla="*/ 17 w 72"/>
                <a:gd name="T19" fmla="*/ 61 h 68"/>
                <a:gd name="T20" fmla="*/ 22 w 72"/>
                <a:gd name="T21" fmla="*/ 47 h 68"/>
                <a:gd name="T22" fmla="*/ 41 w 72"/>
                <a:gd name="T23" fmla="*/ 47 h 68"/>
                <a:gd name="T24" fmla="*/ 44 w 72"/>
                <a:gd name="T25" fmla="*/ 48 h 68"/>
                <a:gd name="T26" fmla="*/ 49 w 72"/>
                <a:gd name="T27" fmla="*/ 62 h 68"/>
                <a:gd name="T28" fmla="*/ 41 w 72"/>
                <a:gd name="T29" fmla="*/ 68 h 68"/>
                <a:gd name="T30" fmla="*/ 70 w 72"/>
                <a:gd name="T31" fmla="*/ 68 h 68"/>
                <a:gd name="T32" fmla="*/ 67 w 72"/>
                <a:gd name="T33" fmla="*/ 63 h 68"/>
                <a:gd name="T34" fmla="*/ 25 w 72"/>
                <a:gd name="T35" fmla="*/ 41 h 68"/>
                <a:gd name="T36" fmla="*/ 33 w 72"/>
                <a:gd name="T37" fmla="*/ 16 h 68"/>
                <a:gd name="T38" fmla="*/ 41 w 72"/>
                <a:gd name="T39" fmla="*/ 41 h 68"/>
                <a:gd name="T40" fmla="*/ 25 w 72"/>
                <a:gd name="T41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68">
                  <a:moveTo>
                    <a:pt x="67" y="63"/>
                  </a:moveTo>
                  <a:cubicBezTo>
                    <a:pt x="64" y="62"/>
                    <a:pt x="63" y="61"/>
                    <a:pt x="62" y="59"/>
                  </a:cubicBezTo>
                  <a:cubicBezTo>
                    <a:pt x="55" y="40"/>
                    <a:pt x="48" y="22"/>
                    <a:pt x="41" y="4"/>
                  </a:cubicBezTo>
                  <a:cubicBezTo>
                    <a:pt x="40" y="2"/>
                    <a:pt x="39" y="0"/>
                    <a:pt x="37" y="0"/>
                  </a:cubicBezTo>
                  <a:cubicBezTo>
                    <a:pt x="34" y="1"/>
                    <a:pt x="32" y="1"/>
                    <a:pt x="31" y="4"/>
                  </a:cubicBezTo>
                  <a:cubicBezTo>
                    <a:pt x="24" y="22"/>
                    <a:pt x="17" y="40"/>
                    <a:pt x="10" y="58"/>
                  </a:cubicBezTo>
                  <a:cubicBezTo>
                    <a:pt x="9" y="61"/>
                    <a:pt x="7" y="63"/>
                    <a:pt x="4" y="63"/>
                  </a:cubicBezTo>
                  <a:cubicBezTo>
                    <a:pt x="2" y="64"/>
                    <a:pt x="0" y="65"/>
                    <a:pt x="2" y="68"/>
                  </a:cubicBezTo>
                  <a:cubicBezTo>
                    <a:pt x="9" y="68"/>
                    <a:pt x="17" y="68"/>
                    <a:pt x="25" y="68"/>
                  </a:cubicBezTo>
                  <a:cubicBezTo>
                    <a:pt x="26" y="62"/>
                    <a:pt x="19" y="64"/>
                    <a:pt x="17" y="61"/>
                  </a:cubicBezTo>
                  <a:cubicBezTo>
                    <a:pt x="19" y="57"/>
                    <a:pt x="20" y="52"/>
                    <a:pt x="22" y="47"/>
                  </a:cubicBezTo>
                  <a:cubicBezTo>
                    <a:pt x="29" y="47"/>
                    <a:pt x="35" y="47"/>
                    <a:pt x="41" y="47"/>
                  </a:cubicBezTo>
                  <a:cubicBezTo>
                    <a:pt x="42" y="47"/>
                    <a:pt x="43" y="48"/>
                    <a:pt x="44" y="48"/>
                  </a:cubicBezTo>
                  <a:cubicBezTo>
                    <a:pt x="45" y="53"/>
                    <a:pt x="47" y="57"/>
                    <a:pt x="49" y="62"/>
                  </a:cubicBezTo>
                  <a:cubicBezTo>
                    <a:pt x="41" y="65"/>
                    <a:pt x="41" y="65"/>
                    <a:pt x="41" y="68"/>
                  </a:cubicBezTo>
                  <a:cubicBezTo>
                    <a:pt x="51" y="68"/>
                    <a:pt x="61" y="68"/>
                    <a:pt x="70" y="68"/>
                  </a:cubicBezTo>
                  <a:cubicBezTo>
                    <a:pt x="72" y="65"/>
                    <a:pt x="70" y="64"/>
                    <a:pt x="67" y="63"/>
                  </a:cubicBezTo>
                  <a:close/>
                  <a:moveTo>
                    <a:pt x="25" y="41"/>
                  </a:moveTo>
                  <a:cubicBezTo>
                    <a:pt x="28" y="32"/>
                    <a:pt x="30" y="24"/>
                    <a:pt x="33" y="16"/>
                  </a:cubicBezTo>
                  <a:cubicBezTo>
                    <a:pt x="36" y="24"/>
                    <a:pt x="38" y="32"/>
                    <a:pt x="41" y="41"/>
                  </a:cubicBezTo>
                  <a:cubicBezTo>
                    <a:pt x="35" y="41"/>
                    <a:pt x="30" y="41"/>
                    <a:pt x="2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5"/>
            <p:cNvSpPr>
              <a:spLocks noEditPoints="1"/>
            </p:cNvSpPr>
            <p:nvPr/>
          </p:nvSpPr>
          <p:spPr bwMode="auto">
            <a:xfrm>
              <a:off x="8154988" y="4257675"/>
              <a:ext cx="187325" cy="146050"/>
            </a:xfrm>
            <a:custGeom>
              <a:avLst/>
              <a:gdLst>
                <a:gd name="T0" fmla="*/ 23 w 50"/>
                <a:gd name="T1" fmla="*/ 5 h 39"/>
                <a:gd name="T2" fmla="*/ 21 w 50"/>
                <a:gd name="T3" fmla="*/ 15 h 39"/>
                <a:gd name="T4" fmla="*/ 42 w 50"/>
                <a:gd name="T5" fmla="*/ 15 h 39"/>
                <a:gd name="T6" fmla="*/ 42 w 50"/>
                <a:gd name="T7" fmla="*/ 34 h 39"/>
                <a:gd name="T8" fmla="*/ 50 w 50"/>
                <a:gd name="T9" fmla="*/ 34 h 39"/>
                <a:gd name="T10" fmla="*/ 50 w 50"/>
                <a:gd name="T11" fmla="*/ 39 h 39"/>
                <a:gd name="T12" fmla="*/ 0 w 50"/>
                <a:gd name="T13" fmla="*/ 39 h 39"/>
                <a:gd name="T14" fmla="*/ 0 w 50"/>
                <a:gd name="T15" fmla="*/ 34 h 39"/>
                <a:gd name="T16" fmla="*/ 9 w 50"/>
                <a:gd name="T17" fmla="*/ 34 h 39"/>
                <a:gd name="T18" fmla="*/ 12 w 50"/>
                <a:gd name="T19" fmla="*/ 32 h 39"/>
                <a:gd name="T20" fmla="*/ 14 w 50"/>
                <a:gd name="T21" fmla="*/ 21 h 39"/>
                <a:gd name="T22" fmla="*/ 5 w 50"/>
                <a:gd name="T23" fmla="*/ 21 h 39"/>
                <a:gd name="T24" fmla="*/ 5 w 50"/>
                <a:gd name="T25" fmla="*/ 15 h 39"/>
                <a:gd name="T26" fmla="*/ 15 w 50"/>
                <a:gd name="T27" fmla="*/ 15 h 39"/>
                <a:gd name="T28" fmla="*/ 17 w 50"/>
                <a:gd name="T29" fmla="*/ 5 h 39"/>
                <a:gd name="T30" fmla="*/ 3 w 50"/>
                <a:gd name="T31" fmla="*/ 5 h 39"/>
                <a:gd name="T32" fmla="*/ 3 w 50"/>
                <a:gd name="T33" fmla="*/ 0 h 39"/>
                <a:gd name="T34" fmla="*/ 47 w 50"/>
                <a:gd name="T35" fmla="*/ 0 h 39"/>
                <a:gd name="T36" fmla="*/ 47 w 50"/>
                <a:gd name="T37" fmla="*/ 5 h 39"/>
                <a:gd name="T38" fmla="*/ 23 w 50"/>
                <a:gd name="T39" fmla="*/ 5 h 39"/>
                <a:gd name="T40" fmla="*/ 36 w 50"/>
                <a:gd name="T41" fmla="*/ 20 h 39"/>
                <a:gd name="T42" fmla="*/ 22 w 50"/>
                <a:gd name="T43" fmla="*/ 21 h 39"/>
                <a:gd name="T44" fmla="*/ 20 w 50"/>
                <a:gd name="T45" fmla="*/ 22 h 39"/>
                <a:gd name="T46" fmla="*/ 18 w 50"/>
                <a:gd name="T47" fmla="*/ 34 h 39"/>
                <a:gd name="T48" fmla="*/ 36 w 50"/>
                <a:gd name="T49" fmla="*/ 34 h 39"/>
                <a:gd name="T50" fmla="*/ 36 w 50"/>
                <a:gd name="T5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9">
                  <a:moveTo>
                    <a:pt x="23" y="5"/>
                  </a:moveTo>
                  <a:cubicBezTo>
                    <a:pt x="22" y="8"/>
                    <a:pt x="22" y="11"/>
                    <a:pt x="21" y="15"/>
                  </a:cubicBezTo>
                  <a:cubicBezTo>
                    <a:pt x="28" y="15"/>
                    <a:pt x="35" y="15"/>
                    <a:pt x="42" y="15"/>
                  </a:cubicBezTo>
                  <a:cubicBezTo>
                    <a:pt x="42" y="21"/>
                    <a:pt x="42" y="27"/>
                    <a:pt x="42" y="34"/>
                  </a:cubicBezTo>
                  <a:cubicBezTo>
                    <a:pt x="45" y="34"/>
                    <a:pt x="48" y="34"/>
                    <a:pt x="50" y="34"/>
                  </a:cubicBezTo>
                  <a:cubicBezTo>
                    <a:pt x="50" y="36"/>
                    <a:pt x="50" y="37"/>
                    <a:pt x="50" y="39"/>
                  </a:cubicBezTo>
                  <a:cubicBezTo>
                    <a:pt x="34" y="39"/>
                    <a:pt x="17" y="39"/>
                    <a:pt x="0" y="39"/>
                  </a:cubicBezTo>
                  <a:cubicBezTo>
                    <a:pt x="0" y="38"/>
                    <a:pt x="0" y="36"/>
                    <a:pt x="0" y="34"/>
                  </a:cubicBezTo>
                  <a:cubicBezTo>
                    <a:pt x="3" y="34"/>
                    <a:pt x="6" y="34"/>
                    <a:pt x="9" y="34"/>
                  </a:cubicBezTo>
                  <a:cubicBezTo>
                    <a:pt x="10" y="34"/>
                    <a:pt x="12" y="33"/>
                    <a:pt x="12" y="32"/>
                  </a:cubicBezTo>
                  <a:cubicBezTo>
                    <a:pt x="13" y="28"/>
                    <a:pt x="14" y="25"/>
                    <a:pt x="14" y="21"/>
                  </a:cubicBezTo>
                  <a:cubicBezTo>
                    <a:pt x="11" y="21"/>
                    <a:pt x="8" y="21"/>
                    <a:pt x="5" y="21"/>
                  </a:cubicBezTo>
                  <a:cubicBezTo>
                    <a:pt x="5" y="19"/>
                    <a:pt x="5" y="17"/>
                    <a:pt x="5" y="15"/>
                  </a:cubicBezTo>
                  <a:cubicBezTo>
                    <a:pt x="8" y="15"/>
                    <a:pt x="12" y="15"/>
                    <a:pt x="15" y="15"/>
                  </a:cubicBezTo>
                  <a:cubicBezTo>
                    <a:pt x="16" y="12"/>
                    <a:pt x="16" y="9"/>
                    <a:pt x="17" y="5"/>
                  </a:cubicBezTo>
                  <a:cubicBezTo>
                    <a:pt x="12" y="5"/>
                    <a:pt x="8" y="5"/>
                    <a:pt x="3" y="5"/>
                  </a:cubicBezTo>
                  <a:cubicBezTo>
                    <a:pt x="3" y="3"/>
                    <a:pt x="3" y="2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ubicBezTo>
                    <a:pt x="47" y="1"/>
                    <a:pt x="47" y="3"/>
                    <a:pt x="47" y="5"/>
                  </a:cubicBezTo>
                  <a:cubicBezTo>
                    <a:pt x="39" y="5"/>
                    <a:pt x="31" y="5"/>
                    <a:pt x="23" y="5"/>
                  </a:cubicBezTo>
                  <a:close/>
                  <a:moveTo>
                    <a:pt x="36" y="20"/>
                  </a:moveTo>
                  <a:cubicBezTo>
                    <a:pt x="31" y="20"/>
                    <a:pt x="27" y="20"/>
                    <a:pt x="22" y="21"/>
                  </a:cubicBezTo>
                  <a:cubicBezTo>
                    <a:pt x="22" y="21"/>
                    <a:pt x="20" y="21"/>
                    <a:pt x="20" y="22"/>
                  </a:cubicBezTo>
                  <a:cubicBezTo>
                    <a:pt x="19" y="26"/>
                    <a:pt x="19" y="30"/>
                    <a:pt x="18" y="34"/>
                  </a:cubicBezTo>
                  <a:cubicBezTo>
                    <a:pt x="24" y="34"/>
                    <a:pt x="30" y="34"/>
                    <a:pt x="36" y="34"/>
                  </a:cubicBezTo>
                  <a:cubicBezTo>
                    <a:pt x="36" y="29"/>
                    <a:pt x="36" y="25"/>
                    <a:pt x="3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6"/>
            <p:cNvSpPr>
              <a:spLocks noEditPoints="1"/>
            </p:cNvSpPr>
            <p:nvPr/>
          </p:nvSpPr>
          <p:spPr bwMode="auto">
            <a:xfrm>
              <a:off x="8181975" y="4433888"/>
              <a:ext cx="138113" cy="127000"/>
            </a:xfrm>
            <a:custGeom>
              <a:avLst/>
              <a:gdLst>
                <a:gd name="T0" fmla="*/ 0 w 37"/>
                <a:gd name="T1" fmla="*/ 0 h 34"/>
                <a:gd name="T2" fmla="*/ 37 w 37"/>
                <a:gd name="T3" fmla="*/ 0 h 34"/>
                <a:gd name="T4" fmla="*/ 37 w 37"/>
                <a:gd name="T5" fmla="*/ 32 h 34"/>
                <a:gd name="T6" fmla="*/ 31 w 37"/>
                <a:gd name="T7" fmla="*/ 29 h 34"/>
                <a:gd name="T8" fmla="*/ 6 w 37"/>
                <a:gd name="T9" fmla="*/ 29 h 34"/>
                <a:gd name="T10" fmla="*/ 5 w 37"/>
                <a:gd name="T11" fmla="*/ 32 h 34"/>
                <a:gd name="T12" fmla="*/ 0 w 37"/>
                <a:gd name="T13" fmla="*/ 32 h 34"/>
                <a:gd name="T14" fmla="*/ 0 w 37"/>
                <a:gd name="T15" fmla="*/ 0 h 34"/>
                <a:gd name="T16" fmla="*/ 31 w 37"/>
                <a:gd name="T17" fmla="*/ 5 h 34"/>
                <a:gd name="T18" fmla="*/ 6 w 37"/>
                <a:gd name="T19" fmla="*/ 5 h 34"/>
                <a:gd name="T20" fmla="*/ 6 w 37"/>
                <a:gd name="T21" fmla="*/ 23 h 34"/>
                <a:gd name="T22" fmla="*/ 31 w 37"/>
                <a:gd name="T23" fmla="*/ 23 h 34"/>
                <a:gd name="T24" fmla="*/ 31 w 37"/>
                <a:gd name="T25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2" y="0"/>
                    <a:pt x="25" y="0"/>
                    <a:pt x="37" y="0"/>
                  </a:cubicBezTo>
                  <a:cubicBezTo>
                    <a:pt x="37" y="11"/>
                    <a:pt x="37" y="21"/>
                    <a:pt x="37" y="32"/>
                  </a:cubicBezTo>
                  <a:cubicBezTo>
                    <a:pt x="35" y="32"/>
                    <a:pt x="32" y="34"/>
                    <a:pt x="31" y="29"/>
                  </a:cubicBezTo>
                  <a:cubicBezTo>
                    <a:pt x="23" y="29"/>
                    <a:pt x="15" y="29"/>
                    <a:pt x="6" y="29"/>
                  </a:cubicBezTo>
                  <a:cubicBezTo>
                    <a:pt x="6" y="30"/>
                    <a:pt x="5" y="31"/>
                    <a:pt x="5" y="32"/>
                  </a:cubicBezTo>
                  <a:cubicBezTo>
                    <a:pt x="3" y="32"/>
                    <a:pt x="2" y="32"/>
                    <a:pt x="0" y="32"/>
                  </a:cubicBezTo>
                  <a:cubicBezTo>
                    <a:pt x="0" y="22"/>
                    <a:pt x="0" y="11"/>
                    <a:pt x="0" y="0"/>
                  </a:cubicBezTo>
                  <a:close/>
                  <a:moveTo>
                    <a:pt x="31" y="5"/>
                  </a:moveTo>
                  <a:cubicBezTo>
                    <a:pt x="23" y="5"/>
                    <a:pt x="14" y="5"/>
                    <a:pt x="6" y="5"/>
                  </a:cubicBezTo>
                  <a:cubicBezTo>
                    <a:pt x="6" y="11"/>
                    <a:pt x="6" y="17"/>
                    <a:pt x="6" y="23"/>
                  </a:cubicBezTo>
                  <a:cubicBezTo>
                    <a:pt x="14" y="23"/>
                    <a:pt x="23" y="23"/>
                    <a:pt x="31" y="23"/>
                  </a:cubicBezTo>
                  <a:cubicBezTo>
                    <a:pt x="31" y="17"/>
                    <a:pt x="31" y="11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7"/>
            <p:cNvSpPr>
              <a:spLocks noEditPoints="1"/>
            </p:cNvSpPr>
            <p:nvPr/>
          </p:nvSpPr>
          <p:spPr bwMode="auto">
            <a:xfrm>
              <a:off x="8047038" y="4441825"/>
              <a:ext cx="93663" cy="112713"/>
            </a:xfrm>
            <a:custGeom>
              <a:avLst/>
              <a:gdLst>
                <a:gd name="T0" fmla="*/ 25 w 25"/>
                <a:gd name="T1" fmla="*/ 0 h 30"/>
                <a:gd name="T2" fmla="*/ 25 w 25"/>
                <a:gd name="T3" fmla="*/ 26 h 30"/>
                <a:gd name="T4" fmla="*/ 5 w 25"/>
                <a:gd name="T5" fmla="*/ 26 h 30"/>
                <a:gd name="T6" fmla="*/ 5 w 25"/>
                <a:gd name="T7" fmla="*/ 30 h 30"/>
                <a:gd name="T8" fmla="*/ 0 w 25"/>
                <a:gd name="T9" fmla="*/ 30 h 30"/>
                <a:gd name="T10" fmla="*/ 0 w 25"/>
                <a:gd name="T11" fmla="*/ 0 h 30"/>
                <a:gd name="T12" fmla="*/ 25 w 25"/>
                <a:gd name="T13" fmla="*/ 0 h 30"/>
                <a:gd name="T14" fmla="*/ 20 w 25"/>
                <a:gd name="T15" fmla="*/ 21 h 30"/>
                <a:gd name="T16" fmla="*/ 20 w 25"/>
                <a:gd name="T17" fmla="*/ 5 h 30"/>
                <a:gd name="T18" fmla="*/ 5 w 25"/>
                <a:gd name="T19" fmla="*/ 5 h 30"/>
                <a:gd name="T20" fmla="*/ 5 w 25"/>
                <a:gd name="T21" fmla="*/ 21 h 30"/>
                <a:gd name="T22" fmla="*/ 20 w 25"/>
                <a:gd name="T23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0">
                  <a:moveTo>
                    <a:pt x="25" y="0"/>
                  </a:moveTo>
                  <a:cubicBezTo>
                    <a:pt x="25" y="9"/>
                    <a:pt x="25" y="17"/>
                    <a:pt x="25" y="26"/>
                  </a:cubicBezTo>
                  <a:cubicBezTo>
                    <a:pt x="19" y="26"/>
                    <a:pt x="12" y="26"/>
                    <a:pt x="5" y="26"/>
                  </a:cubicBezTo>
                  <a:cubicBezTo>
                    <a:pt x="5" y="28"/>
                    <a:pt x="5" y="29"/>
                    <a:pt x="5" y="30"/>
                  </a:cubicBezTo>
                  <a:cubicBezTo>
                    <a:pt x="3" y="30"/>
                    <a:pt x="1" y="30"/>
                    <a:pt x="0" y="30"/>
                  </a:cubicBezTo>
                  <a:cubicBezTo>
                    <a:pt x="0" y="20"/>
                    <a:pt x="0" y="10"/>
                    <a:pt x="0" y="0"/>
                  </a:cubicBezTo>
                  <a:cubicBezTo>
                    <a:pt x="8" y="0"/>
                    <a:pt x="16" y="0"/>
                    <a:pt x="25" y="0"/>
                  </a:cubicBezTo>
                  <a:close/>
                  <a:moveTo>
                    <a:pt x="20" y="21"/>
                  </a:moveTo>
                  <a:cubicBezTo>
                    <a:pt x="20" y="15"/>
                    <a:pt x="20" y="10"/>
                    <a:pt x="20" y="5"/>
                  </a:cubicBezTo>
                  <a:cubicBezTo>
                    <a:pt x="15" y="5"/>
                    <a:pt x="10" y="5"/>
                    <a:pt x="5" y="5"/>
                  </a:cubicBezTo>
                  <a:cubicBezTo>
                    <a:pt x="5" y="10"/>
                    <a:pt x="5" y="16"/>
                    <a:pt x="5" y="21"/>
                  </a:cubicBezTo>
                  <a:cubicBezTo>
                    <a:pt x="10" y="21"/>
                    <a:pt x="15" y="21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33"/>
          <p:cNvSpPr>
            <a:spLocks noEditPoints="1"/>
          </p:cNvSpPr>
          <p:nvPr/>
        </p:nvSpPr>
        <p:spPr bwMode="auto">
          <a:xfrm>
            <a:off x="8224431" y="4397064"/>
            <a:ext cx="684619" cy="684619"/>
          </a:xfrm>
          <a:custGeom>
            <a:avLst/>
            <a:gdLst>
              <a:gd name="T0" fmla="*/ 216 w 216"/>
              <a:gd name="T1" fmla="*/ 108 h 216"/>
              <a:gd name="T2" fmla="*/ 119 w 216"/>
              <a:gd name="T3" fmla="*/ 15 h 216"/>
              <a:gd name="T4" fmla="*/ 123 w 216"/>
              <a:gd name="T5" fmla="*/ 17 h 216"/>
              <a:gd name="T6" fmla="*/ 103 w 216"/>
              <a:gd name="T7" fmla="*/ 15 h 216"/>
              <a:gd name="T8" fmla="*/ 94 w 216"/>
              <a:gd name="T9" fmla="*/ 22 h 216"/>
              <a:gd name="T10" fmla="*/ 85 w 216"/>
              <a:gd name="T11" fmla="*/ 26 h 216"/>
              <a:gd name="T12" fmla="*/ 76 w 216"/>
              <a:gd name="T13" fmla="*/ 28 h 216"/>
              <a:gd name="T14" fmla="*/ 78 w 216"/>
              <a:gd name="T15" fmla="*/ 23 h 216"/>
              <a:gd name="T16" fmla="*/ 12 w 216"/>
              <a:gd name="T17" fmla="*/ 108 h 216"/>
              <a:gd name="T18" fmla="*/ 43 w 216"/>
              <a:gd name="T19" fmla="*/ 59 h 216"/>
              <a:gd name="T20" fmla="*/ 54 w 216"/>
              <a:gd name="T21" fmla="*/ 86 h 216"/>
              <a:gd name="T22" fmla="*/ 60 w 216"/>
              <a:gd name="T23" fmla="*/ 92 h 216"/>
              <a:gd name="T24" fmla="*/ 77 w 216"/>
              <a:gd name="T25" fmla="*/ 109 h 216"/>
              <a:gd name="T26" fmla="*/ 97 w 216"/>
              <a:gd name="T27" fmla="*/ 116 h 216"/>
              <a:gd name="T28" fmla="*/ 111 w 216"/>
              <a:gd name="T29" fmla="*/ 127 h 216"/>
              <a:gd name="T30" fmla="*/ 109 w 216"/>
              <a:gd name="T31" fmla="*/ 146 h 216"/>
              <a:gd name="T32" fmla="*/ 119 w 216"/>
              <a:gd name="T33" fmla="*/ 182 h 216"/>
              <a:gd name="T34" fmla="*/ 114 w 216"/>
              <a:gd name="T35" fmla="*/ 201 h 216"/>
              <a:gd name="T36" fmla="*/ 126 w 216"/>
              <a:gd name="T37" fmla="*/ 201 h 216"/>
              <a:gd name="T38" fmla="*/ 131 w 216"/>
              <a:gd name="T39" fmla="*/ 189 h 216"/>
              <a:gd name="T40" fmla="*/ 148 w 216"/>
              <a:gd name="T41" fmla="*/ 176 h 216"/>
              <a:gd name="T42" fmla="*/ 158 w 216"/>
              <a:gd name="T43" fmla="*/ 166 h 216"/>
              <a:gd name="T44" fmla="*/ 169 w 216"/>
              <a:gd name="T45" fmla="*/ 147 h 216"/>
              <a:gd name="T46" fmla="*/ 151 w 216"/>
              <a:gd name="T47" fmla="*/ 137 h 216"/>
              <a:gd name="T48" fmla="*/ 147 w 216"/>
              <a:gd name="T49" fmla="*/ 135 h 216"/>
              <a:gd name="T50" fmla="*/ 147 w 216"/>
              <a:gd name="T51" fmla="*/ 135 h 216"/>
              <a:gd name="T52" fmla="*/ 130 w 216"/>
              <a:gd name="T53" fmla="*/ 119 h 216"/>
              <a:gd name="T54" fmla="*/ 116 w 216"/>
              <a:gd name="T55" fmla="*/ 119 h 216"/>
              <a:gd name="T56" fmla="*/ 102 w 216"/>
              <a:gd name="T57" fmla="*/ 112 h 216"/>
              <a:gd name="T58" fmla="*/ 90 w 216"/>
              <a:gd name="T59" fmla="*/ 108 h 216"/>
              <a:gd name="T60" fmla="*/ 107 w 216"/>
              <a:gd name="T61" fmla="*/ 96 h 216"/>
              <a:gd name="T62" fmla="*/ 106 w 216"/>
              <a:gd name="T63" fmla="*/ 89 h 216"/>
              <a:gd name="T64" fmla="*/ 112 w 216"/>
              <a:gd name="T65" fmla="*/ 80 h 216"/>
              <a:gd name="T66" fmla="*/ 123 w 216"/>
              <a:gd name="T67" fmla="*/ 70 h 216"/>
              <a:gd name="T68" fmla="*/ 135 w 216"/>
              <a:gd name="T69" fmla="*/ 67 h 216"/>
              <a:gd name="T70" fmla="*/ 137 w 216"/>
              <a:gd name="T71" fmla="*/ 63 h 216"/>
              <a:gd name="T72" fmla="*/ 129 w 216"/>
              <a:gd name="T73" fmla="*/ 62 h 216"/>
              <a:gd name="T74" fmla="*/ 136 w 216"/>
              <a:gd name="T75" fmla="*/ 52 h 216"/>
              <a:gd name="T76" fmla="*/ 122 w 216"/>
              <a:gd name="T77" fmla="*/ 44 h 216"/>
              <a:gd name="T78" fmla="*/ 110 w 216"/>
              <a:gd name="T79" fmla="*/ 52 h 216"/>
              <a:gd name="T80" fmla="*/ 104 w 216"/>
              <a:gd name="T81" fmla="*/ 53 h 216"/>
              <a:gd name="T82" fmla="*/ 96 w 216"/>
              <a:gd name="T83" fmla="*/ 34 h 216"/>
              <a:gd name="T84" fmla="*/ 115 w 216"/>
              <a:gd name="T85" fmla="*/ 27 h 216"/>
              <a:gd name="T86" fmla="*/ 119 w 216"/>
              <a:gd name="T87" fmla="*/ 36 h 216"/>
              <a:gd name="T88" fmla="*/ 129 w 216"/>
              <a:gd name="T89" fmla="*/ 36 h 216"/>
              <a:gd name="T90" fmla="*/ 124 w 216"/>
              <a:gd name="T91" fmla="*/ 25 h 216"/>
              <a:gd name="T92" fmla="*/ 138 w 216"/>
              <a:gd name="T93" fmla="*/ 38 h 216"/>
              <a:gd name="T94" fmla="*/ 142 w 216"/>
              <a:gd name="T95" fmla="*/ 51 h 216"/>
              <a:gd name="T96" fmla="*/ 167 w 216"/>
              <a:gd name="T97" fmla="*/ 44 h 216"/>
              <a:gd name="T98" fmla="*/ 126 w 216"/>
              <a:gd name="T99" fmla="*/ 20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123" y="17"/>
                </a:moveTo>
                <a:cubicBezTo>
                  <a:pt x="122" y="22"/>
                  <a:pt x="114" y="19"/>
                  <a:pt x="111" y="19"/>
                </a:cubicBezTo>
                <a:cubicBezTo>
                  <a:pt x="114" y="18"/>
                  <a:pt x="117" y="16"/>
                  <a:pt x="119" y="15"/>
                </a:cubicBezTo>
                <a:cubicBezTo>
                  <a:pt x="120" y="14"/>
                  <a:pt x="119" y="14"/>
                  <a:pt x="121" y="13"/>
                </a:cubicBezTo>
                <a:cubicBezTo>
                  <a:pt x="123" y="13"/>
                  <a:pt x="125" y="13"/>
                  <a:pt x="126" y="14"/>
                </a:cubicBezTo>
                <a:cubicBezTo>
                  <a:pt x="124" y="15"/>
                  <a:pt x="122" y="16"/>
                  <a:pt x="120" y="17"/>
                </a:cubicBezTo>
                <a:cubicBezTo>
                  <a:pt x="121" y="17"/>
                  <a:pt x="122" y="17"/>
                  <a:pt x="123" y="17"/>
                </a:cubicBezTo>
                <a:close/>
                <a:moveTo>
                  <a:pt x="88" y="14"/>
                </a:moveTo>
                <a:cubicBezTo>
                  <a:pt x="87" y="15"/>
                  <a:pt x="84" y="18"/>
                  <a:pt x="86" y="19"/>
                </a:cubicBezTo>
                <a:cubicBezTo>
                  <a:pt x="87" y="21"/>
                  <a:pt x="89" y="18"/>
                  <a:pt x="91" y="18"/>
                </a:cubicBezTo>
                <a:cubicBezTo>
                  <a:pt x="94" y="16"/>
                  <a:pt x="99" y="16"/>
                  <a:pt x="103" y="15"/>
                </a:cubicBezTo>
                <a:cubicBezTo>
                  <a:pt x="103" y="17"/>
                  <a:pt x="97" y="16"/>
                  <a:pt x="95" y="17"/>
                </a:cubicBezTo>
                <a:cubicBezTo>
                  <a:pt x="92" y="18"/>
                  <a:pt x="93" y="18"/>
                  <a:pt x="92" y="21"/>
                </a:cubicBezTo>
                <a:cubicBezTo>
                  <a:pt x="92" y="21"/>
                  <a:pt x="93" y="21"/>
                  <a:pt x="94" y="21"/>
                </a:cubicBezTo>
                <a:cubicBezTo>
                  <a:pt x="94" y="22"/>
                  <a:pt x="94" y="22"/>
                  <a:pt x="94" y="22"/>
                </a:cubicBezTo>
                <a:cubicBezTo>
                  <a:pt x="92" y="22"/>
                  <a:pt x="90" y="21"/>
                  <a:pt x="90" y="23"/>
                </a:cubicBezTo>
                <a:cubicBezTo>
                  <a:pt x="88" y="20"/>
                  <a:pt x="86" y="20"/>
                  <a:pt x="84" y="23"/>
                </a:cubicBezTo>
                <a:cubicBezTo>
                  <a:pt x="86" y="24"/>
                  <a:pt x="89" y="26"/>
                  <a:pt x="87" y="28"/>
                </a:cubicBezTo>
                <a:cubicBezTo>
                  <a:pt x="85" y="31"/>
                  <a:pt x="83" y="28"/>
                  <a:pt x="85" y="26"/>
                </a:cubicBezTo>
                <a:cubicBezTo>
                  <a:pt x="83" y="25"/>
                  <a:pt x="82" y="24"/>
                  <a:pt x="80" y="26"/>
                </a:cubicBezTo>
                <a:cubicBezTo>
                  <a:pt x="81" y="26"/>
                  <a:pt x="82" y="26"/>
                  <a:pt x="82" y="26"/>
                </a:cubicBezTo>
                <a:cubicBezTo>
                  <a:pt x="82" y="27"/>
                  <a:pt x="81" y="28"/>
                  <a:pt x="81" y="29"/>
                </a:cubicBezTo>
                <a:cubicBezTo>
                  <a:pt x="80" y="29"/>
                  <a:pt x="77" y="28"/>
                  <a:pt x="76" y="28"/>
                </a:cubicBezTo>
                <a:cubicBezTo>
                  <a:pt x="73" y="28"/>
                  <a:pt x="71" y="28"/>
                  <a:pt x="68" y="28"/>
                </a:cubicBezTo>
                <a:cubicBezTo>
                  <a:pt x="69" y="31"/>
                  <a:pt x="65" y="28"/>
                  <a:pt x="64" y="27"/>
                </a:cubicBezTo>
                <a:cubicBezTo>
                  <a:pt x="66" y="25"/>
                  <a:pt x="69" y="26"/>
                  <a:pt x="72" y="26"/>
                </a:cubicBezTo>
                <a:cubicBezTo>
                  <a:pt x="74" y="26"/>
                  <a:pt x="77" y="26"/>
                  <a:pt x="78" y="23"/>
                </a:cubicBezTo>
                <a:cubicBezTo>
                  <a:pt x="75" y="23"/>
                  <a:pt x="74" y="23"/>
                  <a:pt x="73" y="21"/>
                </a:cubicBezTo>
                <a:cubicBezTo>
                  <a:pt x="72" y="21"/>
                  <a:pt x="72" y="20"/>
                  <a:pt x="72" y="19"/>
                </a:cubicBezTo>
                <a:cubicBezTo>
                  <a:pt x="77" y="17"/>
                  <a:pt x="82" y="15"/>
                  <a:pt x="88" y="14"/>
                </a:cubicBezTo>
                <a:close/>
                <a:moveTo>
                  <a:pt x="12" y="108"/>
                </a:moveTo>
                <a:cubicBezTo>
                  <a:pt x="12" y="85"/>
                  <a:pt x="20" y="64"/>
                  <a:pt x="33" y="48"/>
                </a:cubicBezTo>
                <a:cubicBezTo>
                  <a:pt x="35" y="49"/>
                  <a:pt x="38" y="51"/>
                  <a:pt x="39" y="52"/>
                </a:cubicBezTo>
                <a:cubicBezTo>
                  <a:pt x="40" y="53"/>
                  <a:pt x="41" y="55"/>
                  <a:pt x="42" y="57"/>
                </a:cubicBezTo>
                <a:cubicBezTo>
                  <a:pt x="42" y="57"/>
                  <a:pt x="43" y="58"/>
                  <a:pt x="43" y="59"/>
                </a:cubicBezTo>
                <a:cubicBezTo>
                  <a:pt x="45" y="60"/>
                  <a:pt x="45" y="61"/>
                  <a:pt x="46" y="63"/>
                </a:cubicBezTo>
                <a:cubicBezTo>
                  <a:pt x="46" y="64"/>
                  <a:pt x="45" y="66"/>
                  <a:pt x="45" y="68"/>
                </a:cubicBezTo>
                <a:cubicBezTo>
                  <a:pt x="45" y="74"/>
                  <a:pt x="45" y="79"/>
                  <a:pt x="50" y="83"/>
                </a:cubicBezTo>
                <a:cubicBezTo>
                  <a:pt x="51" y="84"/>
                  <a:pt x="53" y="85"/>
                  <a:pt x="54" y="86"/>
                </a:cubicBezTo>
                <a:cubicBezTo>
                  <a:pt x="55" y="87"/>
                  <a:pt x="55" y="88"/>
                  <a:pt x="56" y="89"/>
                </a:cubicBezTo>
                <a:cubicBezTo>
                  <a:pt x="58" y="93"/>
                  <a:pt x="61" y="96"/>
                  <a:pt x="63" y="99"/>
                </a:cubicBezTo>
                <a:cubicBezTo>
                  <a:pt x="65" y="102"/>
                  <a:pt x="66" y="101"/>
                  <a:pt x="64" y="98"/>
                </a:cubicBezTo>
                <a:cubicBezTo>
                  <a:pt x="63" y="96"/>
                  <a:pt x="61" y="94"/>
                  <a:pt x="60" y="92"/>
                </a:cubicBezTo>
                <a:cubicBezTo>
                  <a:pt x="60" y="92"/>
                  <a:pt x="58" y="89"/>
                  <a:pt x="59" y="89"/>
                </a:cubicBezTo>
                <a:cubicBezTo>
                  <a:pt x="62" y="90"/>
                  <a:pt x="63" y="92"/>
                  <a:pt x="65" y="95"/>
                </a:cubicBezTo>
                <a:cubicBezTo>
                  <a:pt x="67" y="97"/>
                  <a:pt x="68" y="99"/>
                  <a:pt x="70" y="102"/>
                </a:cubicBezTo>
                <a:cubicBezTo>
                  <a:pt x="71" y="105"/>
                  <a:pt x="73" y="107"/>
                  <a:pt x="77" y="109"/>
                </a:cubicBezTo>
                <a:cubicBezTo>
                  <a:pt x="78" y="109"/>
                  <a:pt x="81" y="111"/>
                  <a:pt x="83" y="112"/>
                </a:cubicBezTo>
                <a:cubicBezTo>
                  <a:pt x="85" y="112"/>
                  <a:pt x="86" y="110"/>
                  <a:pt x="88" y="111"/>
                </a:cubicBezTo>
                <a:cubicBezTo>
                  <a:pt x="90" y="112"/>
                  <a:pt x="91" y="114"/>
                  <a:pt x="92" y="115"/>
                </a:cubicBezTo>
                <a:cubicBezTo>
                  <a:pt x="94" y="115"/>
                  <a:pt x="95" y="115"/>
                  <a:pt x="97" y="116"/>
                </a:cubicBezTo>
                <a:cubicBezTo>
                  <a:pt x="98" y="117"/>
                  <a:pt x="99" y="119"/>
                  <a:pt x="101" y="120"/>
                </a:cubicBezTo>
                <a:cubicBezTo>
                  <a:pt x="102" y="121"/>
                  <a:pt x="104" y="122"/>
                  <a:pt x="105" y="122"/>
                </a:cubicBezTo>
                <a:cubicBezTo>
                  <a:pt x="106" y="123"/>
                  <a:pt x="108" y="122"/>
                  <a:pt x="109" y="122"/>
                </a:cubicBezTo>
                <a:cubicBezTo>
                  <a:pt x="111" y="123"/>
                  <a:pt x="111" y="125"/>
                  <a:pt x="111" y="127"/>
                </a:cubicBezTo>
                <a:cubicBezTo>
                  <a:pt x="110" y="129"/>
                  <a:pt x="108" y="131"/>
                  <a:pt x="107" y="133"/>
                </a:cubicBezTo>
                <a:cubicBezTo>
                  <a:pt x="106" y="135"/>
                  <a:pt x="107" y="136"/>
                  <a:pt x="107" y="138"/>
                </a:cubicBezTo>
                <a:cubicBezTo>
                  <a:pt x="106" y="140"/>
                  <a:pt x="105" y="138"/>
                  <a:pt x="106" y="142"/>
                </a:cubicBezTo>
                <a:cubicBezTo>
                  <a:pt x="107" y="143"/>
                  <a:pt x="108" y="144"/>
                  <a:pt x="109" y="146"/>
                </a:cubicBezTo>
                <a:cubicBezTo>
                  <a:pt x="111" y="149"/>
                  <a:pt x="112" y="151"/>
                  <a:pt x="114" y="153"/>
                </a:cubicBezTo>
                <a:cubicBezTo>
                  <a:pt x="116" y="155"/>
                  <a:pt x="120" y="157"/>
                  <a:pt x="121" y="159"/>
                </a:cubicBezTo>
                <a:cubicBezTo>
                  <a:pt x="122" y="161"/>
                  <a:pt x="121" y="166"/>
                  <a:pt x="121" y="168"/>
                </a:cubicBezTo>
                <a:cubicBezTo>
                  <a:pt x="120" y="172"/>
                  <a:pt x="120" y="178"/>
                  <a:pt x="119" y="182"/>
                </a:cubicBezTo>
                <a:cubicBezTo>
                  <a:pt x="117" y="186"/>
                  <a:pt x="116" y="187"/>
                  <a:pt x="117" y="192"/>
                </a:cubicBezTo>
                <a:cubicBezTo>
                  <a:pt x="117" y="194"/>
                  <a:pt x="118" y="193"/>
                  <a:pt x="117" y="195"/>
                </a:cubicBezTo>
                <a:cubicBezTo>
                  <a:pt x="117" y="196"/>
                  <a:pt x="117" y="196"/>
                  <a:pt x="117" y="197"/>
                </a:cubicBezTo>
                <a:cubicBezTo>
                  <a:pt x="116" y="199"/>
                  <a:pt x="115" y="200"/>
                  <a:pt x="114" y="201"/>
                </a:cubicBezTo>
                <a:cubicBezTo>
                  <a:pt x="116" y="201"/>
                  <a:pt x="116" y="202"/>
                  <a:pt x="116" y="203"/>
                </a:cubicBezTo>
                <a:cubicBezTo>
                  <a:pt x="113" y="203"/>
                  <a:pt x="110" y="203"/>
                  <a:pt x="108" y="203"/>
                </a:cubicBezTo>
                <a:cubicBezTo>
                  <a:pt x="55" y="203"/>
                  <a:pt x="12" y="160"/>
                  <a:pt x="12" y="108"/>
                </a:cubicBezTo>
                <a:close/>
                <a:moveTo>
                  <a:pt x="126" y="201"/>
                </a:moveTo>
                <a:cubicBezTo>
                  <a:pt x="126" y="201"/>
                  <a:pt x="125" y="200"/>
                  <a:pt x="125" y="200"/>
                </a:cubicBezTo>
                <a:cubicBezTo>
                  <a:pt x="125" y="199"/>
                  <a:pt x="127" y="197"/>
                  <a:pt x="127" y="196"/>
                </a:cubicBezTo>
                <a:cubicBezTo>
                  <a:pt x="128" y="195"/>
                  <a:pt x="128" y="193"/>
                  <a:pt x="129" y="192"/>
                </a:cubicBezTo>
                <a:cubicBezTo>
                  <a:pt x="130" y="191"/>
                  <a:pt x="132" y="191"/>
                  <a:pt x="131" y="189"/>
                </a:cubicBezTo>
                <a:cubicBezTo>
                  <a:pt x="136" y="189"/>
                  <a:pt x="139" y="188"/>
                  <a:pt x="139" y="183"/>
                </a:cubicBezTo>
                <a:cubicBezTo>
                  <a:pt x="139" y="182"/>
                  <a:pt x="139" y="183"/>
                  <a:pt x="139" y="182"/>
                </a:cubicBezTo>
                <a:cubicBezTo>
                  <a:pt x="139" y="183"/>
                  <a:pt x="142" y="182"/>
                  <a:pt x="143" y="182"/>
                </a:cubicBezTo>
                <a:cubicBezTo>
                  <a:pt x="143" y="183"/>
                  <a:pt x="147" y="176"/>
                  <a:pt x="148" y="176"/>
                </a:cubicBezTo>
                <a:cubicBezTo>
                  <a:pt x="149" y="175"/>
                  <a:pt x="150" y="174"/>
                  <a:pt x="151" y="172"/>
                </a:cubicBezTo>
                <a:cubicBezTo>
                  <a:pt x="152" y="171"/>
                  <a:pt x="152" y="169"/>
                  <a:pt x="153" y="168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54" y="166"/>
                  <a:pt x="156" y="167"/>
                  <a:pt x="158" y="166"/>
                </a:cubicBezTo>
                <a:cubicBezTo>
                  <a:pt x="161" y="165"/>
                  <a:pt x="159" y="165"/>
                  <a:pt x="161" y="163"/>
                </a:cubicBezTo>
                <a:cubicBezTo>
                  <a:pt x="163" y="161"/>
                  <a:pt x="163" y="162"/>
                  <a:pt x="164" y="159"/>
                </a:cubicBezTo>
                <a:cubicBezTo>
                  <a:pt x="164" y="157"/>
                  <a:pt x="164" y="155"/>
                  <a:pt x="164" y="153"/>
                </a:cubicBezTo>
                <a:cubicBezTo>
                  <a:pt x="165" y="150"/>
                  <a:pt x="168" y="149"/>
                  <a:pt x="169" y="147"/>
                </a:cubicBezTo>
                <a:cubicBezTo>
                  <a:pt x="170" y="145"/>
                  <a:pt x="171" y="142"/>
                  <a:pt x="170" y="141"/>
                </a:cubicBezTo>
                <a:cubicBezTo>
                  <a:pt x="169" y="139"/>
                  <a:pt x="165" y="138"/>
                  <a:pt x="163" y="138"/>
                </a:cubicBezTo>
                <a:cubicBezTo>
                  <a:pt x="161" y="137"/>
                  <a:pt x="158" y="137"/>
                  <a:pt x="157" y="136"/>
                </a:cubicBezTo>
                <a:cubicBezTo>
                  <a:pt x="154" y="135"/>
                  <a:pt x="152" y="133"/>
                  <a:pt x="151" y="137"/>
                </a:cubicBezTo>
                <a:cubicBezTo>
                  <a:pt x="151" y="136"/>
                  <a:pt x="149" y="136"/>
                  <a:pt x="149" y="135"/>
                </a:cubicBezTo>
                <a:cubicBezTo>
                  <a:pt x="149" y="136"/>
                  <a:pt x="151" y="134"/>
                  <a:pt x="152" y="134"/>
                </a:cubicBezTo>
                <a:cubicBezTo>
                  <a:pt x="151" y="134"/>
                  <a:pt x="148" y="135"/>
                  <a:pt x="147" y="13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7" y="135"/>
                  <a:pt x="148" y="135"/>
                  <a:pt x="148" y="13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7" y="134"/>
                  <a:pt x="149" y="131"/>
                  <a:pt x="149" y="131"/>
                </a:cubicBezTo>
                <a:cubicBezTo>
                  <a:pt x="149" y="129"/>
                  <a:pt x="146" y="126"/>
                  <a:pt x="144" y="126"/>
                </a:cubicBezTo>
                <a:cubicBezTo>
                  <a:pt x="141" y="125"/>
                  <a:pt x="140" y="125"/>
                  <a:pt x="138" y="124"/>
                </a:cubicBezTo>
                <a:cubicBezTo>
                  <a:pt x="135" y="122"/>
                  <a:pt x="133" y="120"/>
                  <a:pt x="130" y="119"/>
                </a:cubicBezTo>
                <a:cubicBezTo>
                  <a:pt x="129" y="119"/>
                  <a:pt x="128" y="120"/>
                  <a:pt x="127" y="119"/>
                </a:cubicBezTo>
                <a:cubicBezTo>
                  <a:pt x="126" y="119"/>
                  <a:pt x="125" y="118"/>
                  <a:pt x="123" y="118"/>
                </a:cubicBezTo>
                <a:cubicBezTo>
                  <a:pt x="122" y="117"/>
                  <a:pt x="121" y="119"/>
                  <a:pt x="120" y="119"/>
                </a:cubicBezTo>
                <a:cubicBezTo>
                  <a:pt x="118" y="119"/>
                  <a:pt x="118" y="117"/>
                  <a:pt x="116" y="119"/>
                </a:cubicBezTo>
                <a:cubicBezTo>
                  <a:pt x="112" y="121"/>
                  <a:pt x="114" y="122"/>
                  <a:pt x="110" y="121"/>
                </a:cubicBezTo>
                <a:cubicBezTo>
                  <a:pt x="108" y="120"/>
                  <a:pt x="105" y="122"/>
                  <a:pt x="103" y="120"/>
                </a:cubicBezTo>
                <a:cubicBezTo>
                  <a:pt x="102" y="119"/>
                  <a:pt x="101" y="116"/>
                  <a:pt x="103" y="114"/>
                </a:cubicBezTo>
                <a:cubicBezTo>
                  <a:pt x="102" y="115"/>
                  <a:pt x="102" y="112"/>
                  <a:pt x="102" y="112"/>
                </a:cubicBezTo>
                <a:cubicBezTo>
                  <a:pt x="100" y="111"/>
                  <a:pt x="99" y="112"/>
                  <a:pt x="98" y="112"/>
                </a:cubicBezTo>
                <a:cubicBezTo>
                  <a:pt x="96" y="111"/>
                  <a:pt x="95" y="111"/>
                  <a:pt x="95" y="110"/>
                </a:cubicBezTo>
                <a:cubicBezTo>
                  <a:pt x="96" y="108"/>
                  <a:pt x="100" y="103"/>
                  <a:pt x="96" y="104"/>
                </a:cubicBezTo>
                <a:cubicBezTo>
                  <a:pt x="93" y="104"/>
                  <a:pt x="92" y="107"/>
                  <a:pt x="90" y="108"/>
                </a:cubicBezTo>
                <a:cubicBezTo>
                  <a:pt x="87" y="109"/>
                  <a:pt x="84" y="107"/>
                  <a:pt x="83" y="105"/>
                </a:cubicBezTo>
                <a:cubicBezTo>
                  <a:pt x="79" y="99"/>
                  <a:pt x="85" y="93"/>
                  <a:pt x="90" y="92"/>
                </a:cubicBezTo>
                <a:cubicBezTo>
                  <a:pt x="94" y="92"/>
                  <a:pt x="100" y="89"/>
                  <a:pt x="103" y="93"/>
                </a:cubicBezTo>
                <a:cubicBezTo>
                  <a:pt x="104" y="95"/>
                  <a:pt x="106" y="100"/>
                  <a:pt x="107" y="96"/>
                </a:cubicBezTo>
                <a:cubicBezTo>
                  <a:pt x="107" y="95"/>
                  <a:pt x="106" y="91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6" y="88"/>
                  <a:pt x="108" y="87"/>
                  <a:pt x="109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10" y="85"/>
                  <a:pt x="112" y="84"/>
                  <a:pt x="113" y="83"/>
                </a:cubicBezTo>
                <a:cubicBezTo>
                  <a:pt x="113" y="82"/>
                  <a:pt x="112" y="81"/>
                  <a:pt x="112" y="80"/>
                </a:cubicBezTo>
                <a:cubicBezTo>
                  <a:pt x="113" y="79"/>
                  <a:pt x="114" y="79"/>
                  <a:pt x="115" y="79"/>
                </a:cubicBezTo>
                <a:cubicBezTo>
                  <a:pt x="115" y="78"/>
                  <a:pt x="115" y="77"/>
                  <a:pt x="116" y="76"/>
                </a:cubicBezTo>
                <a:cubicBezTo>
                  <a:pt x="117" y="75"/>
                  <a:pt x="118" y="75"/>
                  <a:pt x="119" y="74"/>
                </a:cubicBezTo>
                <a:cubicBezTo>
                  <a:pt x="121" y="73"/>
                  <a:pt x="121" y="71"/>
                  <a:pt x="123" y="70"/>
                </a:cubicBezTo>
                <a:cubicBezTo>
                  <a:pt x="125" y="69"/>
                  <a:pt x="127" y="66"/>
                  <a:pt x="129" y="67"/>
                </a:cubicBezTo>
                <a:cubicBezTo>
                  <a:pt x="128" y="68"/>
                  <a:pt x="126" y="69"/>
                  <a:pt x="125" y="70"/>
                </a:cubicBezTo>
                <a:cubicBezTo>
                  <a:pt x="125" y="71"/>
                  <a:pt x="129" y="70"/>
                  <a:pt x="129" y="70"/>
                </a:cubicBezTo>
                <a:cubicBezTo>
                  <a:pt x="131" y="69"/>
                  <a:pt x="133" y="68"/>
                  <a:pt x="135" y="67"/>
                </a:cubicBezTo>
                <a:cubicBezTo>
                  <a:pt x="137" y="65"/>
                  <a:pt x="141" y="65"/>
                  <a:pt x="145" y="65"/>
                </a:cubicBezTo>
                <a:cubicBezTo>
                  <a:pt x="146" y="65"/>
                  <a:pt x="143" y="61"/>
                  <a:pt x="142" y="61"/>
                </a:cubicBezTo>
                <a:cubicBezTo>
                  <a:pt x="141" y="59"/>
                  <a:pt x="141" y="58"/>
                  <a:pt x="139" y="60"/>
                </a:cubicBezTo>
                <a:cubicBezTo>
                  <a:pt x="138" y="60"/>
                  <a:pt x="137" y="62"/>
                  <a:pt x="137" y="63"/>
                </a:cubicBezTo>
                <a:cubicBezTo>
                  <a:pt x="136" y="65"/>
                  <a:pt x="136" y="65"/>
                  <a:pt x="133" y="66"/>
                </a:cubicBezTo>
                <a:cubicBezTo>
                  <a:pt x="133" y="66"/>
                  <a:pt x="134" y="66"/>
                  <a:pt x="134" y="66"/>
                </a:cubicBezTo>
                <a:cubicBezTo>
                  <a:pt x="132" y="67"/>
                  <a:pt x="130" y="67"/>
                  <a:pt x="129" y="65"/>
                </a:cubicBezTo>
                <a:cubicBezTo>
                  <a:pt x="129" y="64"/>
                  <a:pt x="130" y="63"/>
                  <a:pt x="129" y="62"/>
                </a:cubicBezTo>
                <a:cubicBezTo>
                  <a:pt x="128" y="60"/>
                  <a:pt x="123" y="64"/>
                  <a:pt x="121" y="65"/>
                </a:cubicBezTo>
                <a:cubicBezTo>
                  <a:pt x="122" y="58"/>
                  <a:pt x="130" y="61"/>
                  <a:pt x="135" y="60"/>
                </a:cubicBezTo>
                <a:cubicBezTo>
                  <a:pt x="136" y="60"/>
                  <a:pt x="140" y="58"/>
                  <a:pt x="140" y="57"/>
                </a:cubicBezTo>
                <a:cubicBezTo>
                  <a:pt x="141" y="55"/>
                  <a:pt x="137" y="53"/>
                  <a:pt x="136" y="52"/>
                </a:cubicBezTo>
                <a:cubicBezTo>
                  <a:pt x="134" y="50"/>
                  <a:pt x="133" y="49"/>
                  <a:pt x="132" y="47"/>
                </a:cubicBezTo>
                <a:cubicBezTo>
                  <a:pt x="131" y="44"/>
                  <a:pt x="130" y="41"/>
                  <a:pt x="127" y="43"/>
                </a:cubicBezTo>
                <a:cubicBezTo>
                  <a:pt x="126" y="44"/>
                  <a:pt x="127" y="46"/>
                  <a:pt x="125" y="46"/>
                </a:cubicBezTo>
                <a:cubicBezTo>
                  <a:pt x="124" y="46"/>
                  <a:pt x="123" y="45"/>
                  <a:pt x="122" y="44"/>
                </a:cubicBezTo>
                <a:cubicBezTo>
                  <a:pt x="121" y="43"/>
                  <a:pt x="120" y="40"/>
                  <a:pt x="118" y="40"/>
                </a:cubicBezTo>
                <a:cubicBezTo>
                  <a:pt x="117" y="40"/>
                  <a:pt x="112" y="38"/>
                  <a:pt x="110" y="39"/>
                </a:cubicBezTo>
                <a:cubicBezTo>
                  <a:pt x="109" y="40"/>
                  <a:pt x="111" y="45"/>
                  <a:pt x="111" y="46"/>
                </a:cubicBezTo>
                <a:cubicBezTo>
                  <a:pt x="112" y="49"/>
                  <a:pt x="113" y="50"/>
                  <a:pt x="110" y="52"/>
                </a:cubicBezTo>
                <a:cubicBezTo>
                  <a:pt x="108" y="53"/>
                  <a:pt x="108" y="52"/>
                  <a:pt x="108" y="54"/>
                </a:cubicBezTo>
                <a:cubicBezTo>
                  <a:pt x="108" y="56"/>
                  <a:pt x="110" y="56"/>
                  <a:pt x="109" y="57"/>
                </a:cubicBezTo>
                <a:cubicBezTo>
                  <a:pt x="108" y="58"/>
                  <a:pt x="107" y="58"/>
                  <a:pt x="106" y="58"/>
                </a:cubicBezTo>
                <a:cubicBezTo>
                  <a:pt x="103" y="56"/>
                  <a:pt x="105" y="55"/>
                  <a:pt x="104" y="53"/>
                </a:cubicBezTo>
                <a:cubicBezTo>
                  <a:pt x="103" y="52"/>
                  <a:pt x="99" y="51"/>
                  <a:pt x="97" y="50"/>
                </a:cubicBezTo>
                <a:cubicBezTo>
                  <a:pt x="93" y="49"/>
                  <a:pt x="84" y="47"/>
                  <a:pt x="87" y="41"/>
                </a:cubicBezTo>
                <a:cubicBezTo>
                  <a:pt x="88" y="40"/>
                  <a:pt x="91" y="38"/>
                  <a:pt x="92" y="37"/>
                </a:cubicBezTo>
                <a:cubicBezTo>
                  <a:pt x="93" y="36"/>
                  <a:pt x="95" y="36"/>
                  <a:pt x="96" y="34"/>
                </a:cubicBezTo>
                <a:cubicBezTo>
                  <a:pt x="97" y="34"/>
                  <a:pt x="97" y="32"/>
                  <a:pt x="98" y="31"/>
                </a:cubicBezTo>
                <a:cubicBezTo>
                  <a:pt x="98" y="31"/>
                  <a:pt x="101" y="31"/>
                  <a:pt x="102" y="31"/>
                </a:cubicBezTo>
                <a:cubicBezTo>
                  <a:pt x="108" y="30"/>
                  <a:pt x="103" y="22"/>
                  <a:pt x="110" y="23"/>
                </a:cubicBezTo>
                <a:cubicBezTo>
                  <a:pt x="112" y="24"/>
                  <a:pt x="114" y="26"/>
                  <a:pt x="115" y="27"/>
                </a:cubicBezTo>
                <a:cubicBezTo>
                  <a:pt x="117" y="28"/>
                  <a:pt x="118" y="28"/>
                  <a:pt x="117" y="30"/>
                </a:cubicBezTo>
                <a:cubicBezTo>
                  <a:pt x="117" y="31"/>
                  <a:pt x="115" y="33"/>
                  <a:pt x="115" y="33"/>
                </a:cubicBezTo>
                <a:cubicBezTo>
                  <a:pt x="114" y="34"/>
                  <a:pt x="112" y="34"/>
                  <a:pt x="111" y="35"/>
                </a:cubicBezTo>
                <a:cubicBezTo>
                  <a:pt x="115" y="35"/>
                  <a:pt x="116" y="34"/>
                  <a:pt x="119" y="36"/>
                </a:cubicBezTo>
                <a:cubicBezTo>
                  <a:pt x="122" y="38"/>
                  <a:pt x="124" y="39"/>
                  <a:pt x="127" y="39"/>
                </a:cubicBezTo>
                <a:cubicBezTo>
                  <a:pt x="127" y="38"/>
                  <a:pt x="124" y="38"/>
                  <a:pt x="124" y="37"/>
                </a:cubicBezTo>
                <a:cubicBezTo>
                  <a:pt x="124" y="35"/>
                  <a:pt x="126" y="37"/>
                  <a:pt x="126" y="37"/>
                </a:cubicBezTo>
                <a:cubicBezTo>
                  <a:pt x="127" y="37"/>
                  <a:pt x="129" y="38"/>
                  <a:pt x="129" y="36"/>
                </a:cubicBezTo>
                <a:cubicBezTo>
                  <a:pt x="128" y="33"/>
                  <a:pt x="124" y="35"/>
                  <a:pt x="125" y="31"/>
                </a:cubicBezTo>
                <a:cubicBezTo>
                  <a:pt x="127" y="31"/>
                  <a:pt x="127" y="33"/>
                  <a:pt x="128" y="34"/>
                </a:cubicBezTo>
                <a:cubicBezTo>
                  <a:pt x="130" y="34"/>
                  <a:pt x="132" y="32"/>
                  <a:pt x="132" y="31"/>
                </a:cubicBezTo>
                <a:cubicBezTo>
                  <a:pt x="130" y="30"/>
                  <a:pt x="123" y="28"/>
                  <a:pt x="124" y="25"/>
                </a:cubicBezTo>
                <a:cubicBezTo>
                  <a:pt x="128" y="28"/>
                  <a:pt x="133" y="31"/>
                  <a:pt x="137" y="33"/>
                </a:cubicBezTo>
                <a:cubicBezTo>
                  <a:pt x="134" y="37"/>
                  <a:pt x="140" y="35"/>
                  <a:pt x="140" y="35"/>
                </a:cubicBezTo>
                <a:cubicBezTo>
                  <a:pt x="141" y="35"/>
                  <a:pt x="144" y="37"/>
                  <a:pt x="142" y="38"/>
                </a:cubicBezTo>
                <a:cubicBezTo>
                  <a:pt x="140" y="38"/>
                  <a:pt x="139" y="36"/>
                  <a:pt x="138" y="38"/>
                </a:cubicBezTo>
                <a:cubicBezTo>
                  <a:pt x="139" y="38"/>
                  <a:pt x="144" y="38"/>
                  <a:pt x="143" y="41"/>
                </a:cubicBezTo>
                <a:cubicBezTo>
                  <a:pt x="142" y="42"/>
                  <a:pt x="139" y="42"/>
                  <a:pt x="138" y="44"/>
                </a:cubicBezTo>
                <a:cubicBezTo>
                  <a:pt x="139" y="44"/>
                  <a:pt x="139" y="45"/>
                  <a:pt x="140" y="44"/>
                </a:cubicBezTo>
                <a:cubicBezTo>
                  <a:pt x="139" y="47"/>
                  <a:pt x="141" y="49"/>
                  <a:pt x="142" y="51"/>
                </a:cubicBezTo>
                <a:cubicBezTo>
                  <a:pt x="144" y="53"/>
                  <a:pt x="146" y="57"/>
                  <a:pt x="149" y="57"/>
                </a:cubicBezTo>
                <a:cubicBezTo>
                  <a:pt x="156" y="59"/>
                  <a:pt x="155" y="48"/>
                  <a:pt x="160" y="47"/>
                </a:cubicBezTo>
                <a:cubicBezTo>
                  <a:pt x="161" y="46"/>
                  <a:pt x="163" y="47"/>
                  <a:pt x="164" y="46"/>
                </a:cubicBezTo>
                <a:cubicBezTo>
                  <a:pt x="165" y="46"/>
                  <a:pt x="166" y="45"/>
                  <a:pt x="167" y="44"/>
                </a:cubicBezTo>
                <a:cubicBezTo>
                  <a:pt x="170" y="42"/>
                  <a:pt x="173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93" y="59"/>
                  <a:pt x="203" y="82"/>
                  <a:pt x="203" y="108"/>
                </a:cubicBezTo>
                <a:cubicBezTo>
                  <a:pt x="203" y="154"/>
                  <a:pt x="170" y="193"/>
                  <a:pt x="126" y="201"/>
                </a:cubicBez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Freeform 138"/>
          <p:cNvSpPr>
            <a:spLocks/>
          </p:cNvSpPr>
          <p:nvPr/>
        </p:nvSpPr>
        <p:spPr bwMode="auto">
          <a:xfrm>
            <a:off x="8212349" y="3108764"/>
            <a:ext cx="696701" cy="694015"/>
          </a:xfrm>
          <a:custGeom>
            <a:avLst/>
            <a:gdLst>
              <a:gd name="T0" fmla="*/ 191 w 220"/>
              <a:gd name="T1" fmla="*/ 61 h 219"/>
              <a:gd name="T2" fmla="*/ 166 w 220"/>
              <a:gd name="T3" fmla="*/ 54 h 219"/>
              <a:gd name="T4" fmla="*/ 159 w 220"/>
              <a:gd name="T5" fmla="*/ 29 h 219"/>
              <a:gd name="T6" fmla="*/ 184 w 220"/>
              <a:gd name="T7" fmla="*/ 4 h 219"/>
              <a:gd name="T8" fmla="*/ 141 w 220"/>
              <a:gd name="T9" fmla="*/ 15 h 219"/>
              <a:gd name="T10" fmla="*/ 129 w 220"/>
              <a:gd name="T11" fmla="*/ 59 h 219"/>
              <a:gd name="T12" fmla="*/ 60 w 220"/>
              <a:gd name="T13" fmla="*/ 128 h 219"/>
              <a:gd name="T14" fmla="*/ 16 w 220"/>
              <a:gd name="T15" fmla="*/ 140 h 219"/>
              <a:gd name="T16" fmla="*/ 4 w 220"/>
              <a:gd name="T17" fmla="*/ 184 h 219"/>
              <a:gd name="T18" fmla="*/ 30 w 220"/>
              <a:gd name="T19" fmla="*/ 158 h 219"/>
              <a:gd name="T20" fmla="*/ 55 w 220"/>
              <a:gd name="T21" fmla="*/ 165 h 219"/>
              <a:gd name="T22" fmla="*/ 62 w 220"/>
              <a:gd name="T23" fmla="*/ 190 h 219"/>
              <a:gd name="T24" fmla="*/ 36 w 220"/>
              <a:gd name="T25" fmla="*/ 215 h 219"/>
              <a:gd name="T26" fmla="*/ 80 w 220"/>
              <a:gd name="T27" fmla="*/ 204 h 219"/>
              <a:gd name="T28" fmla="*/ 91 w 220"/>
              <a:gd name="T29" fmla="*/ 158 h 219"/>
              <a:gd name="T30" fmla="*/ 159 w 220"/>
              <a:gd name="T31" fmla="*/ 90 h 219"/>
              <a:gd name="T32" fmla="*/ 205 w 220"/>
              <a:gd name="T33" fmla="*/ 79 h 219"/>
              <a:gd name="T34" fmla="*/ 216 w 220"/>
              <a:gd name="T35" fmla="*/ 36 h 219"/>
              <a:gd name="T36" fmla="*/ 191 w 220"/>
              <a:gd name="T37" fmla="*/ 6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0" h="219">
                <a:moveTo>
                  <a:pt x="191" y="61"/>
                </a:moveTo>
                <a:cubicBezTo>
                  <a:pt x="166" y="54"/>
                  <a:pt x="166" y="54"/>
                  <a:pt x="166" y="54"/>
                </a:cubicBezTo>
                <a:cubicBezTo>
                  <a:pt x="159" y="29"/>
                  <a:pt x="159" y="29"/>
                  <a:pt x="159" y="29"/>
                </a:cubicBezTo>
                <a:cubicBezTo>
                  <a:pt x="184" y="4"/>
                  <a:pt x="184" y="4"/>
                  <a:pt x="184" y="4"/>
                </a:cubicBezTo>
                <a:cubicBezTo>
                  <a:pt x="169" y="0"/>
                  <a:pt x="153" y="4"/>
                  <a:pt x="141" y="15"/>
                </a:cubicBezTo>
                <a:cubicBezTo>
                  <a:pt x="129" y="27"/>
                  <a:pt x="125" y="44"/>
                  <a:pt x="129" y="59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45" y="124"/>
                  <a:pt x="28" y="128"/>
                  <a:pt x="16" y="140"/>
                </a:cubicBezTo>
                <a:cubicBezTo>
                  <a:pt x="4" y="152"/>
                  <a:pt x="0" y="169"/>
                  <a:pt x="4" y="184"/>
                </a:cubicBezTo>
                <a:cubicBezTo>
                  <a:pt x="30" y="158"/>
                  <a:pt x="30" y="158"/>
                  <a:pt x="30" y="158"/>
                </a:cubicBezTo>
                <a:cubicBezTo>
                  <a:pt x="55" y="165"/>
                  <a:pt x="55" y="165"/>
                  <a:pt x="55" y="165"/>
                </a:cubicBezTo>
                <a:cubicBezTo>
                  <a:pt x="62" y="190"/>
                  <a:pt x="62" y="190"/>
                  <a:pt x="62" y="190"/>
                </a:cubicBezTo>
                <a:cubicBezTo>
                  <a:pt x="36" y="215"/>
                  <a:pt x="36" y="215"/>
                  <a:pt x="36" y="215"/>
                </a:cubicBezTo>
                <a:cubicBezTo>
                  <a:pt x="51" y="219"/>
                  <a:pt x="68" y="216"/>
                  <a:pt x="80" y="204"/>
                </a:cubicBezTo>
                <a:cubicBezTo>
                  <a:pt x="92" y="191"/>
                  <a:pt x="96" y="173"/>
                  <a:pt x="91" y="158"/>
                </a:cubicBezTo>
                <a:cubicBezTo>
                  <a:pt x="159" y="90"/>
                  <a:pt x="159" y="90"/>
                  <a:pt x="159" y="90"/>
                </a:cubicBezTo>
                <a:cubicBezTo>
                  <a:pt x="174" y="95"/>
                  <a:pt x="192" y="92"/>
                  <a:pt x="205" y="79"/>
                </a:cubicBezTo>
                <a:cubicBezTo>
                  <a:pt x="216" y="67"/>
                  <a:pt x="220" y="51"/>
                  <a:pt x="216" y="36"/>
                </a:cubicBezTo>
                <a:lnTo>
                  <a:pt x="191" y="61"/>
                </a:lnTo>
                <a:close/>
              </a:path>
            </a:pathLst>
          </a:custGeom>
          <a:solidFill>
            <a:srgbClr val="1D2D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TextBox 1142"/>
          <p:cNvSpPr txBox="1"/>
          <p:nvPr/>
        </p:nvSpPr>
        <p:spPr>
          <a:xfrm>
            <a:off x="347472" y="1271016"/>
            <a:ext cx="78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icons are scalable and can be recolored.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10960" y="5449824"/>
            <a:ext cx="2376734" cy="667385"/>
            <a:chOff x="728663" y="5441950"/>
            <a:chExt cx="2860675" cy="80327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28663" y="5441950"/>
              <a:ext cx="1181100" cy="803275"/>
            </a:xfrm>
            <a:custGeom>
              <a:avLst/>
              <a:gdLst>
                <a:gd name="T0" fmla="*/ 272 w 315"/>
                <a:gd name="T1" fmla="*/ 93 h 214"/>
                <a:gd name="T2" fmla="*/ 274 w 315"/>
                <a:gd name="T3" fmla="*/ 74 h 214"/>
                <a:gd name="T4" fmla="*/ 200 w 315"/>
                <a:gd name="T5" fmla="*/ 0 h 214"/>
                <a:gd name="T6" fmla="*/ 131 w 315"/>
                <a:gd name="T7" fmla="*/ 45 h 214"/>
                <a:gd name="T8" fmla="*/ 91 w 315"/>
                <a:gd name="T9" fmla="*/ 27 h 214"/>
                <a:gd name="T10" fmla="*/ 39 w 315"/>
                <a:gd name="T11" fmla="*/ 79 h 214"/>
                <a:gd name="T12" fmla="*/ 41 w 315"/>
                <a:gd name="T13" fmla="*/ 94 h 214"/>
                <a:gd name="T14" fmla="*/ 0 w 315"/>
                <a:gd name="T15" fmla="*/ 152 h 214"/>
                <a:gd name="T16" fmla="*/ 62 w 315"/>
                <a:gd name="T17" fmla="*/ 214 h 214"/>
                <a:gd name="T18" fmla="*/ 253 w 315"/>
                <a:gd name="T19" fmla="*/ 214 h 214"/>
                <a:gd name="T20" fmla="*/ 315 w 315"/>
                <a:gd name="T21" fmla="*/ 152 h 214"/>
                <a:gd name="T22" fmla="*/ 272 w 315"/>
                <a:gd name="T23" fmla="*/ 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" h="214">
                  <a:moveTo>
                    <a:pt x="272" y="93"/>
                  </a:moveTo>
                  <a:cubicBezTo>
                    <a:pt x="273" y="87"/>
                    <a:pt x="274" y="81"/>
                    <a:pt x="274" y="74"/>
                  </a:cubicBezTo>
                  <a:cubicBezTo>
                    <a:pt x="274" y="33"/>
                    <a:pt x="241" y="0"/>
                    <a:pt x="200" y="0"/>
                  </a:cubicBezTo>
                  <a:cubicBezTo>
                    <a:pt x="169" y="0"/>
                    <a:pt x="143" y="19"/>
                    <a:pt x="131" y="45"/>
                  </a:cubicBezTo>
                  <a:cubicBezTo>
                    <a:pt x="122" y="34"/>
                    <a:pt x="107" y="27"/>
                    <a:pt x="91" y="27"/>
                  </a:cubicBezTo>
                  <a:cubicBezTo>
                    <a:pt x="62" y="27"/>
                    <a:pt x="39" y="50"/>
                    <a:pt x="39" y="79"/>
                  </a:cubicBezTo>
                  <a:cubicBezTo>
                    <a:pt x="39" y="84"/>
                    <a:pt x="39" y="89"/>
                    <a:pt x="41" y="94"/>
                  </a:cubicBezTo>
                  <a:cubicBezTo>
                    <a:pt x="17" y="103"/>
                    <a:pt x="0" y="125"/>
                    <a:pt x="0" y="152"/>
                  </a:cubicBezTo>
                  <a:cubicBezTo>
                    <a:pt x="0" y="186"/>
                    <a:pt x="28" y="214"/>
                    <a:pt x="62" y="214"/>
                  </a:cubicBezTo>
                  <a:cubicBezTo>
                    <a:pt x="253" y="214"/>
                    <a:pt x="253" y="214"/>
                    <a:pt x="253" y="214"/>
                  </a:cubicBezTo>
                  <a:cubicBezTo>
                    <a:pt x="287" y="214"/>
                    <a:pt x="315" y="186"/>
                    <a:pt x="315" y="152"/>
                  </a:cubicBezTo>
                  <a:cubicBezTo>
                    <a:pt x="315" y="124"/>
                    <a:pt x="297" y="101"/>
                    <a:pt x="272" y="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408238" y="5441950"/>
              <a:ext cx="1181100" cy="803275"/>
            </a:xfrm>
            <a:custGeom>
              <a:avLst/>
              <a:gdLst>
                <a:gd name="T0" fmla="*/ 272 w 315"/>
                <a:gd name="T1" fmla="*/ 93 h 214"/>
                <a:gd name="T2" fmla="*/ 274 w 315"/>
                <a:gd name="T3" fmla="*/ 74 h 214"/>
                <a:gd name="T4" fmla="*/ 200 w 315"/>
                <a:gd name="T5" fmla="*/ 0 h 214"/>
                <a:gd name="T6" fmla="*/ 131 w 315"/>
                <a:gd name="T7" fmla="*/ 45 h 214"/>
                <a:gd name="T8" fmla="*/ 91 w 315"/>
                <a:gd name="T9" fmla="*/ 27 h 214"/>
                <a:gd name="T10" fmla="*/ 39 w 315"/>
                <a:gd name="T11" fmla="*/ 79 h 214"/>
                <a:gd name="T12" fmla="*/ 41 w 315"/>
                <a:gd name="T13" fmla="*/ 94 h 214"/>
                <a:gd name="T14" fmla="*/ 0 w 315"/>
                <a:gd name="T15" fmla="*/ 152 h 214"/>
                <a:gd name="T16" fmla="*/ 62 w 315"/>
                <a:gd name="T17" fmla="*/ 214 h 214"/>
                <a:gd name="T18" fmla="*/ 253 w 315"/>
                <a:gd name="T19" fmla="*/ 214 h 214"/>
                <a:gd name="T20" fmla="*/ 315 w 315"/>
                <a:gd name="T21" fmla="*/ 152 h 214"/>
                <a:gd name="T22" fmla="*/ 272 w 315"/>
                <a:gd name="T23" fmla="*/ 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" h="214">
                  <a:moveTo>
                    <a:pt x="272" y="93"/>
                  </a:moveTo>
                  <a:cubicBezTo>
                    <a:pt x="273" y="87"/>
                    <a:pt x="274" y="81"/>
                    <a:pt x="274" y="74"/>
                  </a:cubicBezTo>
                  <a:cubicBezTo>
                    <a:pt x="274" y="33"/>
                    <a:pt x="241" y="0"/>
                    <a:pt x="200" y="0"/>
                  </a:cubicBezTo>
                  <a:cubicBezTo>
                    <a:pt x="169" y="0"/>
                    <a:pt x="143" y="19"/>
                    <a:pt x="131" y="45"/>
                  </a:cubicBezTo>
                  <a:cubicBezTo>
                    <a:pt x="122" y="34"/>
                    <a:pt x="107" y="27"/>
                    <a:pt x="91" y="27"/>
                  </a:cubicBezTo>
                  <a:cubicBezTo>
                    <a:pt x="62" y="27"/>
                    <a:pt x="39" y="50"/>
                    <a:pt x="39" y="79"/>
                  </a:cubicBezTo>
                  <a:cubicBezTo>
                    <a:pt x="39" y="84"/>
                    <a:pt x="39" y="89"/>
                    <a:pt x="41" y="94"/>
                  </a:cubicBezTo>
                  <a:cubicBezTo>
                    <a:pt x="17" y="103"/>
                    <a:pt x="0" y="125"/>
                    <a:pt x="0" y="152"/>
                  </a:cubicBezTo>
                  <a:cubicBezTo>
                    <a:pt x="0" y="186"/>
                    <a:pt x="28" y="214"/>
                    <a:pt x="62" y="214"/>
                  </a:cubicBezTo>
                  <a:cubicBezTo>
                    <a:pt x="253" y="214"/>
                    <a:pt x="253" y="214"/>
                    <a:pt x="253" y="214"/>
                  </a:cubicBezTo>
                  <a:cubicBezTo>
                    <a:pt x="287" y="214"/>
                    <a:pt x="315" y="186"/>
                    <a:pt x="315" y="152"/>
                  </a:cubicBezTo>
                  <a:cubicBezTo>
                    <a:pt x="315" y="124"/>
                    <a:pt x="297" y="101"/>
                    <a:pt x="272" y="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617663" y="60229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3 h 17"/>
                <a:gd name="T8" fmla="*/ 13 w 16"/>
                <a:gd name="T9" fmla="*/ 3 h 17"/>
                <a:gd name="T10" fmla="*/ 16 w 16"/>
                <a:gd name="T11" fmla="*/ 9 h 17"/>
                <a:gd name="T12" fmla="*/ 13 w 16"/>
                <a:gd name="T13" fmla="*/ 15 h 17"/>
                <a:gd name="T14" fmla="*/ 8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5" y="17"/>
                    <a:pt x="3" y="16"/>
                    <a:pt x="2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5" y="0"/>
                    <a:pt x="10" y="0"/>
                    <a:pt x="13" y="3"/>
                  </a:cubicBezTo>
                  <a:cubicBezTo>
                    <a:pt x="15" y="5"/>
                    <a:pt x="16" y="7"/>
                    <a:pt x="16" y="9"/>
                  </a:cubicBezTo>
                  <a:cubicBezTo>
                    <a:pt x="16" y="11"/>
                    <a:pt x="15" y="13"/>
                    <a:pt x="13" y="15"/>
                  </a:cubicBezTo>
                  <a:cubicBezTo>
                    <a:pt x="12" y="16"/>
                    <a:pt x="10" y="17"/>
                    <a:pt x="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631951" y="5518150"/>
              <a:ext cx="1050925" cy="427038"/>
            </a:xfrm>
            <a:custGeom>
              <a:avLst/>
              <a:gdLst>
                <a:gd name="T0" fmla="*/ 1 w 280"/>
                <a:gd name="T1" fmla="*/ 103 h 114"/>
                <a:gd name="T2" fmla="*/ 1 w 280"/>
                <a:gd name="T3" fmla="*/ 103 h 114"/>
                <a:gd name="T4" fmla="*/ 11 w 280"/>
                <a:gd name="T5" fmla="*/ 98 h 114"/>
                <a:gd name="T6" fmla="*/ 17 w 280"/>
                <a:gd name="T7" fmla="*/ 108 h 114"/>
                <a:gd name="T8" fmla="*/ 9 w 280"/>
                <a:gd name="T9" fmla="*/ 114 h 114"/>
                <a:gd name="T10" fmla="*/ 7 w 280"/>
                <a:gd name="T11" fmla="*/ 113 h 114"/>
                <a:gd name="T12" fmla="*/ 269 w 280"/>
                <a:gd name="T13" fmla="*/ 98 h 114"/>
                <a:gd name="T14" fmla="*/ 279 w 280"/>
                <a:gd name="T15" fmla="*/ 103 h 114"/>
                <a:gd name="T16" fmla="*/ 273 w 280"/>
                <a:gd name="T17" fmla="*/ 113 h 114"/>
                <a:gd name="T18" fmla="*/ 271 w 280"/>
                <a:gd name="T19" fmla="*/ 113 h 114"/>
                <a:gd name="T20" fmla="*/ 263 w 280"/>
                <a:gd name="T21" fmla="*/ 108 h 114"/>
                <a:gd name="T22" fmla="*/ 18 w 280"/>
                <a:gd name="T23" fmla="*/ 66 h 114"/>
                <a:gd name="T24" fmla="*/ 18 w 280"/>
                <a:gd name="T25" fmla="*/ 66 h 114"/>
                <a:gd name="T26" fmla="*/ 30 w 280"/>
                <a:gd name="T27" fmla="*/ 64 h 114"/>
                <a:gd name="T28" fmla="*/ 32 w 280"/>
                <a:gd name="T29" fmla="*/ 75 h 114"/>
                <a:gd name="T30" fmla="*/ 25 w 280"/>
                <a:gd name="T31" fmla="*/ 78 h 114"/>
                <a:gd name="T32" fmla="*/ 21 w 280"/>
                <a:gd name="T33" fmla="*/ 77 h 114"/>
                <a:gd name="T34" fmla="*/ 248 w 280"/>
                <a:gd name="T35" fmla="*/ 74 h 114"/>
                <a:gd name="T36" fmla="*/ 251 w 280"/>
                <a:gd name="T37" fmla="*/ 63 h 114"/>
                <a:gd name="T38" fmla="*/ 262 w 280"/>
                <a:gd name="T39" fmla="*/ 66 h 114"/>
                <a:gd name="T40" fmla="*/ 262 w 280"/>
                <a:gd name="T41" fmla="*/ 66 h 114"/>
                <a:gd name="T42" fmla="*/ 259 w 280"/>
                <a:gd name="T43" fmla="*/ 77 h 114"/>
                <a:gd name="T44" fmla="*/ 255 w 280"/>
                <a:gd name="T45" fmla="*/ 78 h 114"/>
                <a:gd name="T46" fmla="*/ 45 w 280"/>
                <a:gd name="T47" fmla="*/ 46 h 114"/>
                <a:gd name="T48" fmla="*/ 45 w 280"/>
                <a:gd name="T49" fmla="*/ 35 h 114"/>
                <a:gd name="T50" fmla="*/ 57 w 280"/>
                <a:gd name="T51" fmla="*/ 36 h 114"/>
                <a:gd name="T52" fmla="*/ 56 w 280"/>
                <a:gd name="T53" fmla="*/ 47 h 114"/>
                <a:gd name="T54" fmla="*/ 51 w 280"/>
                <a:gd name="T55" fmla="*/ 49 h 114"/>
                <a:gd name="T56" fmla="*/ 224 w 280"/>
                <a:gd name="T57" fmla="*/ 47 h 114"/>
                <a:gd name="T58" fmla="*/ 223 w 280"/>
                <a:gd name="T59" fmla="*/ 36 h 114"/>
                <a:gd name="T60" fmla="*/ 235 w 280"/>
                <a:gd name="T61" fmla="*/ 35 h 114"/>
                <a:gd name="T62" fmla="*/ 235 w 280"/>
                <a:gd name="T63" fmla="*/ 35 h 114"/>
                <a:gd name="T64" fmla="*/ 235 w 280"/>
                <a:gd name="T65" fmla="*/ 46 h 114"/>
                <a:gd name="T66" fmla="*/ 229 w 280"/>
                <a:gd name="T67" fmla="*/ 49 h 114"/>
                <a:gd name="T68" fmla="*/ 76 w 280"/>
                <a:gd name="T69" fmla="*/ 23 h 114"/>
                <a:gd name="T70" fmla="*/ 80 w 280"/>
                <a:gd name="T71" fmla="*/ 13 h 114"/>
                <a:gd name="T72" fmla="*/ 91 w 280"/>
                <a:gd name="T73" fmla="*/ 17 h 114"/>
                <a:gd name="T74" fmla="*/ 87 w 280"/>
                <a:gd name="T75" fmla="*/ 27 h 114"/>
                <a:gd name="T76" fmla="*/ 83 w 280"/>
                <a:gd name="T77" fmla="*/ 28 h 114"/>
                <a:gd name="T78" fmla="*/ 193 w 280"/>
                <a:gd name="T79" fmla="*/ 27 h 114"/>
                <a:gd name="T80" fmla="*/ 189 w 280"/>
                <a:gd name="T81" fmla="*/ 17 h 114"/>
                <a:gd name="T82" fmla="*/ 200 w 280"/>
                <a:gd name="T83" fmla="*/ 13 h 114"/>
                <a:gd name="T84" fmla="*/ 204 w 280"/>
                <a:gd name="T85" fmla="*/ 23 h 114"/>
                <a:gd name="T86" fmla="*/ 197 w 280"/>
                <a:gd name="T87" fmla="*/ 28 h 114"/>
                <a:gd name="T88" fmla="*/ 113 w 280"/>
                <a:gd name="T89" fmla="*/ 10 h 114"/>
                <a:gd name="T90" fmla="*/ 119 w 280"/>
                <a:gd name="T91" fmla="*/ 1 h 114"/>
                <a:gd name="T92" fmla="*/ 119 w 280"/>
                <a:gd name="T93" fmla="*/ 1 h 114"/>
                <a:gd name="T94" fmla="*/ 128 w 280"/>
                <a:gd name="T95" fmla="*/ 8 h 114"/>
                <a:gd name="T96" fmla="*/ 122 w 280"/>
                <a:gd name="T97" fmla="*/ 17 h 114"/>
                <a:gd name="T98" fmla="*/ 121 w 280"/>
                <a:gd name="T99" fmla="*/ 17 h 114"/>
                <a:gd name="T100" fmla="*/ 158 w 280"/>
                <a:gd name="T101" fmla="*/ 17 h 114"/>
                <a:gd name="T102" fmla="*/ 151 w 280"/>
                <a:gd name="T103" fmla="*/ 8 h 114"/>
                <a:gd name="T104" fmla="*/ 161 w 280"/>
                <a:gd name="T105" fmla="*/ 1 h 114"/>
                <a:gd name="T106" fmla="*/ 167 w 280"/>
                <a:gd name="T107" fmla="*/ 10 h 114"/>
                <a:gd name="T108" fmla="*/ 159 w 280"/>
                <a:gd name="T109" fmla="*/ 17 h 114"/>
                <a:gd name="T110" fmla="*/ 158 w 280"/>
                <a:gd name="T111" fmla="*/ 1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114">
                  <a:moveTo>
                    <a:pt x="7" y="113"/>
                  </a:moveTo>
                  <a:cubicBezTo>
                    <a:pt x="3" y="112"/>
                    <a:pt x="0" y="108"/>
                    <a:pt x="1" y="103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3" y="99"/>
                    <a:pt x="7" y="97"/>
                    <a:pt x="11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6" y="99"/>
                    <a:pt x="18" y="104"/>
                    <a:pt x="17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6" y="111"/>
                    <a:pt x="13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8" y="114"/>
                    <a:pt x="8" y="114"/>
                    <a:pt x="7" y="113"/>
                  </a:cubicBezTo>
                  <a:close/>
                  <a:moveTo>
                    <a:pt x="263" y="108"/>
                  </a:moveTo>
                  <a:cubicBezTo>
                    <a:pt x="262" y="103"/>
                    <a:pt x="265" y="99"/>
                    <a:pt x="269" y="98"/>
                  </a:cubicBezTo>
                  <a:cubicBezTo>
                    <a:pt x="269" y="98"/>
                    <a:pt x="269" y="98"/>
                    <a:pt x="269" y="98"/>
                  </a:cubicBezTo>
                  <a:cubicBezTo>
                    <a:pt x="273" y="96"/>
                    <a:pt x="277" y="99"/>
                    <a:pt x="279" y="103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0" y="107"/>
                    <a:pt x="278" y="112"/>
                    <a:pt x="273" y="113"/>
                  </a:cubicBezTo>
                  <a:cubicBezTo>
                    <a:pt x="273" y="113"/>
                    <a:pt x="273" y="113"/>
                    <a:pt x="273" y="113"/>
                  </a:cubicBezTo>
                  <a:cubicBezTo>
                    <a:pt x="273" y="113"/>
                    <a:pt x="272" y="113"/>
                    <a:pt x="271" y="113"/>
                  </a:cubicBezTo>
                  <a:cubicBezTo>
                    <a:pt x="271" y="113"/>
                    <a:pt x="271" y="113"/>
                    <a:pt x="271" y="113"/>
                  </a:cubicBezTo>
                  <a:cubicBezTo>
                    <a:pt x="268" y="113"/>
                    <a:pt x="264" y="111"/>
                    <a:pt x="263" y="108"/>
                  </a:cubicBezTo>
                  <a:close/>
                  <a:moveTo>
                    <a:pt x="21" y="77"/>
                  </a:moveTo>
                  <a:cubicBezTo>
                    <a:pt x="17" y="75"/>
                    <a:pt x="16" y="70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1" y="62"/>
                    <a:pt x="26" y="61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3" y="66"/>
                    <a:pt x="34" y="71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77"/>
                    <a:pt x="28" y="78"/>
                    <a:pt x="25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4" y="78"/>
                    <a:pt x="22" y="78"/>
                    <a:pt x="21" y="77"/>
                  </a:cubicBezTo>
                  <a:close/>
                  <a:moveTo>
                    <a:pt x="248" y="74"/>
                  </a:moveTo>
                  <a:cubicBezTo>
                    <a:pt x="248" y="74"/>
                    <a:pt x="248" y="74"/>
                    <a:pt x="248" y="74"/>
                  </a:cubicBezTo>
                  <a:cubicBezTo>
                    <a:pt x="246" y="71"/>
                    <a:pt x="247" y="66"/>
                    <a:pt x="251" y="63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54" y="61"/>
                    <a:pt x="259" y="62"/>
                    <a:pt x="262" y="66"/>
                  </a:cubicBezTo>
                  <a:cubicBezTo>
                    <a:pt x="262" y="66"/>
                    <a:pt x="262" y="66"/>
                    <a:pt x="262" y="66"/>
                  </a:cubicBezTo>
                  <a:cubicBezTo>
                    <a:pt x="262" y="66"/>
                    <a:pt x="262" y="66"/>
                    <a:pt x="262" y="66"/>
                  </a:cubicBezTo>
                  <a:cubicBezTo>
                    <a:pt x="262" y="66"/>
                    <a:pt x="262" y="66"/>
                    <a:pt x="262" y="66"/>
                  </a:cubicBezTo>
                  <a:cubicBezTo>
                    <a:pt x="264" y="69"/>
                    <a:pt x="263" y="74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8" y="78"/>
                    <a:pt x="256" y="78"/>
                    <a:pt x="255" y="78"/>
                  </a:cubicBezTo>
                  <a:cubicBezTo>
                    <a:pt x="255" y="78"/>
                    <a:pt x="255" y="78"/>
                    <a:pt x="255" y="78"/>
                  </a:cubicBezTo>
                  <a:cubicBezTo>
                    <a:pt x="252" y="78"/>
                    <a:pt x="250" y="77"/>
                    <a:pt x="248" y="74"/>
                  </a:cubicBezTo>
                  <a:close/>
                  <a:moveTo>
                    <a:pt x="45" y="46"/>
                  </a:moveTo>
                  <a:cubicBezTo>
                    <a:pt x="42" y="43"/>
                    <a:pt x="42" y="38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9" y="32"/>
                    <a:pt x="54" y="32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9"/>
                    <a:pt x="59" y="44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4" y="48"/>
                    <a:pt x="53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6" y="48"/>
                    <a:pt x="45" y="46"/>
                  </a:cubicBezTo>
                  <a:close/>
                  <a:moveTo>
                    <a:pt x="224" y="47"/>
                  </a:moveTo>
                  <a:cubicBezTo>
                    <a:pt x="221" y="44"/>
                    <a:pt x="220" y="39"/>
                    <a:pt x="223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6" y="32"/>
                    <a:pt x="231" y="32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8" y="38"/>
                    <a:pt x="238" y="43"/>
                    <a:pt x="235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4" y="48"/>
                    <a:pt x="232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28" y="49"/>
                    <a:pt x="226" y="48"/>
                    <a:pt x="224" y="47"/>
                  </a:cubicBezTo>
                  <a:close/>
                  <a:moveTo>
                    <a:pt x="76" y="23"/>
                  </a:moveTo>
                  <a:cubicBezTo>
                    <a:pt x="74" y="19"/>
                    <a:pt x="76" y="14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4" y="11"/>
                    <a:pt x="89" y="13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2" y="21"/>
                    <a:pt x="91" y="25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6" y="28"/>
                    <a:pt x="84" y="28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0" y="28"/>
                    <a:pt x="77" y="26"/>
                    <a:pt x="76" y="23"/>
                  </a:cubicBezTo>
                  <a:close/>
                  <a:moveTo>
                    <a:pt x="193" y="27"/>
                  </a:moveTo>
                  <a:cubicBezTo>
                    <a:pt x="189" y="25"/>
                    <a:pt x="188" y="21"/>
                    <a:pt x="189" y="17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91" y="12"/>
                    <a:pt x="196" y="11"/>
                    <a:pt x="200" y="13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204" y="14"/>
                    <a:pt x="206" y="19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6"/>
                    <a:pt x="200" y="28"/>
                    <a:pt x="197" y="28"/>
                  </a:cubicBezTo>
                  <a:cubicBezTo>
                    <a:pt x="197" y="28"/>
                    <a:pt x="197" y="28"/>
                    <a:pt x="197" y="28"/>
                  </a:cubicBezTo>
                  <a:cubicBezTo>
                    <a:pt x="196" y="28"/>
                    <a:pt x="194" y="28"/>
                    <a:pt x="193" y="27"/>
                  </a:cubicBezTo>
                  <a:close/>
                  <a:moveTo>
                    <a:pt x="113" y="10"/>
                  </a:moveTo>
                  <a:cubicBezTo>
                    <a:pt x="112" y="6"/>
                    <a:pt x="115" y="2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4" y="0"/>
                    <a:pt x="128" y="3"/>
                    <a:pt x="128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9" y="12"/>
                    <a:pt x="126" y="16"/>
                    <a:pt x="122" y="1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7" y="17"/>
                    <a:pt x="113" y="14"/>
                    <a:pt x="113" y="10"/>
                  </a:cubicBezTo>
                  <a:close/>
                  <a:moveTo>
                    <a:pt x="158" y="17"/>
                  </a:moveTo>
                  <a:cubicBezTo>
                    <a:pt x="158" y="17"/>
                    <a:pt x="158" y="17"/>
                    <a:pt x="158" y="17"/>
                  </a:cubicBezTo>
                  <a:cubicBezTo>
                    <a:pt x="154" y="16"/>
                    <a:pt x="151" y="12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2" y="3"/>
                    <a:pt x="156" y="0"/>
                    <a:pt x="161" y="1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5" y="2"/>
                    <a:pt x="168" y="6"/>
                    <a:pt x="167" y="10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7" y="14"/>
                    <a:pt x="163" y="17"/>
                    <a:pt x="159" y="17"/>
                  </a:cubicBezTo>
                  <a:cubicBezTo>
                    <a:pt x="159" y="17"/>
                    <a:pt x="159" y="17"/>
                    <a:pt x="159" y="17"/>
                  </a:cubicBezTo>
                  <a:cubicBezTo>
                    <a:pt x="159" y="17"/>
                    <a:pt x="159" y="17"/>
                    <a:pt x="15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641601" y="60229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3 h 17"/>
                <a:gd name="T8" fmla="*/ 13 w 16"/>
                <a:gd name="T9" fmla="*/ 3 h 17"/>
                <a:gd name="T10" fmla="*/ 16 w 16"/>
                <a:gd name="T11" fmla="*/ 9 h 17"/>
                <a:gd name="T12" fmla="*/ 13 w 16"/>
                <a:gd name="T13" fmla="*/ 15 h 17"/>
                <a:gd name="T14" fmla="*/ 8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6" y="17"/>
                    <a:pt x="3" y="16"/>
                    <a:pt x="2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5" y="0"/>
                    <a:pt x="10" y="0"/>
                    <a:pt x="13" y="3"/>
                  </a:cubicBezTo>
                  <a:cubicBezTo>
                    <a:pt x="15" y="5"/>
                    <a:pt x="16" y="7"/>
                    <a:pt x="16" y="9"/>
                  </a:cubicBezTo>
                  <a:cubicBezTo>
                    <a:pt x="16" y="11"/>
                    <a:pt x="15" y="13"/>
                    <a:pt x="13" y="15"/>
                  </a:cubicBezTo>
                  <a:cubicBezTo>
                    <a:pt x="12" y="16"/>
                    <a:pt x="10" y="17"/>
                    <a:pt x="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5993816" y="5458968"/>
            <a:ext cx="625742" cy="664528"/>
          </a:xfrm>
          <a:custGeom>
            <a:avLst/>
            <a:gdLst>
              <a:gd name="T0" fmla="*/ 135 w 205"/>
              <a:gd name="T1" fmla="*/ 79 h 218"/>
              <a:gd name="T2" fmla="*/ 108 w 205"/>
              <a:gd name="T3" fmla="*/ 84 h 218"/>
              <a:gd name="T4" fmla="*/ 108 w 205"/>
              <a:gd name="T5" fmla="*/ 56 h 218"/>
              <a:gd name="T6" fmla="*/ 92 w 205"/>
              <a:gd name="T7" fmla="*/ 16 h 218"/>
              <a:gd name="T8" fmla="*/ 54 w 205"/>
              <a:gd name="T9" fmla="*/ 0 h 218"/>
              <a:gd name="T10" fmla="*/ 16 w 205"/>
              <a:gd name="T11" fmla="*/ 16 h 218"/>
              <a:gd name="T12" fmla="*/ 0 w 205"/>
              <a:gd name="T13" fmla="*/ 56 h 218"/>
              <a:gd name="T14" fmla="*/ 0 w 205"/>
              <a:gd name="T15" fmla="*/ 119 h 218"/>
              <a:gd name="T16" fmla="*/ 26 w 205"/>
              <a:gd name="T17" fmla="*/ 119 h 218"/>
              <a:gd name="T18" fmla="*/ 26 w 205"/>
              <a:gd name="T19" fmla="*/ 105 h 218"/>
              <a:gd name="T20" fmla="*/ 13 w 205"/>
              <a:gd name="T21" fmla="*/ 92 h 218"/>
              <a:gd name="T22" fmla="*/ 26 w 205"/>
              <a:gd name="T23" fmla="*/ 92 h 218"/>
              <a:gd name="T24" fmla="*/ 26 w 205"/>
              <a:gd name="T25" fmla="*/ 56 h 218"/>
              <a:gd name="T26" fmla="*/ 34 w 205"/>
              <a:gd name="T27" fmla="*/ 34 h 218"/>
              <a:gd name="T28" fmla="*/ 54 w 205"/>
              <a:gd name="T29" fmla="*/ 25 h 218"/>
              <a:gd name="T30" fmla="*/ 74 w 205"/>
              <a:gd name="T31" fmla="*/ 34 h 218"/>
              <a:gd name="T32" fmla="*/ 82 w 205"/>
              <a:gd name="T33" fmla="*/ 56 h 218"/>
              <a:gd name="T34" fmla="*/ 82 w 205"/>
              <a:gd name="T35" fmla="*/ 103 h 218"/>
              <a:gd name="T36" fmla="*/ 65 w 205"/>
              <a:gd name="T37" fmla="*/ 149 h 218"/>
              <a:gd name="T38" fmla="*/ 135 w 205"/>
              <a:gd name="T39" fmla="*/ 218 h 218"/>
              <a:gd name="T40" fmla="*/ 205 w 205"/>
              <a:gd name="T41" fmla="*/ 149 h 218"/>
              <a:gd name="T42" fmla="*/ 135 w 205"/>
              <a:gd name="T43" fmla="*/ 79 h 218"/>
              <a:gd name="T44" fmla="*/ 101 w 205"/>
              <a:gd name="T45" fmla="*/ 155 h 218"/>
              <a:gd name="T46" fmla="*/ 85 w 205"/>
              <a:gd name="T47" fmla="*/ 155 h 218"/>
              <a:gd name="T48" fmla="*/ 85 w 205"/>
              <a:gd name="T49" fmla="*/ 142 h 218"/>
              <a:gd name="T50" fmla="*/ 101 w 205"/>
              <a:gd name="T51" fmla="*/ 142 h 218"/>
              <a:gd name="T52" fmla="*/ 101 w 205"/>
              <a:gd name="T53" fmla="*/ 155 h 218"/>
              <a:gd name="T54" fmla="*/ 129 w 205"/>
              <a:gd name="T55" fmla="*/ 99 h 218"/>
              <a:gd name="T56" fmla="*/ 141 w 205"/>
              <a:gd name="T57" fmla="*/ 99 h 218"/>
              <a:gd name="T58" fmla="*/ 141 w 205"/>
              <a:gd name="T59" fmla="*/ 115 h 218"/>
              <a:gd name="T60" fmla="*/ 129 w 205"/>
              <a:gd name="T61" fmla="*/ 115 h 218"/>
              <a:gd name="T62" fmla="*/ 129 w 205"/>
              <a:gd name="T63" fmla="*/ 99 h 218"/>
              <a:gd name="T64" fmla="*/ 141 w 205"/>
              <a:gd name="T65" fmla="*/ 198 h 218"/>
              <a:gd name="T66" fmla="*/ 129 w 205"/>
              <a:gd name="T67" fmla="*/ 198 h 218"/>
              <a:gd name="T68" fmla="*/ 129 w 205"/>
              <a:gd name="T69" fmla="*/ 182 h 218"/>
              <a:gd name="T70" fmla="*/ 141 w 205"/>
              <a:gd name="T71" fmla="*/ 182 h 218"/>
              <a:gd name="T72" fmla="*/ 141 w 205"/>
              <a:gd name="T73" fmla="*/ 198 h 218"/>
              <a:gd name="T74" fmla="*/ 135 w 205"/>
              <a:gd name="T75" fmla="*/ 173 h 218"/>
              <a:gd name="T76" fmla="*/ 110 w 205"/>
              <a:gd name="T77" fmla="*/ 149 h 218"/>
              <a:gd name="T78" fmla="*/ 135 w 205"/>
              <a:gd name="T79" fmla="*/ 124 h 218"/>
              <a:gd name="T80" fmla="*/ 160 w 205"/>
              <a:gd name="T81" fmla="*/ 149 h 218"/>
              <a:gd name="T82" fmla="*/ 135 w 205"/>
              <a:gd name="T83" fmla="*/ 173 h 218"/>
              <a:gd name="T84" fmla="*/ 169 w 205"/>
              <a:gd name="T85" fmla="*/ 155 h 218"/>
              <a:gd name="T86" fmla="*/ 169 w 205"/>
              <a:gd name="T87" fmla="*/ 142 h 218"/>
              <a:gd name="T88" fmla="*/ 185 w 205"/>
              <a:gd name="T89" fmla="*/ 142 h 218"/>
              <a:gd name="T90" fmla="*/ 185 w 205"/>
              <a:gd name="T91" fmla="*/ 155 h 218"/>
              <a:gd name="T92" fmla="*/ 169 w 205"/>
              <a:gd name="T93" fmla="*/ 155 h 218"/>
              <a:gd name="T94" fmla="*/ 135 w 205"/>
              <a:gd name="T95" fmla="*/ 134 h 218"/>
              <a:gd name="T96" fmla="*/ 120 w 205"/>
              <a:gd name="T97" fmla="*/ 149 h 218"/>
              <a:gd name="T98" fmla="*/ 135 w 205"/>
              <a:gd name="T99" fmla="*/ 163 h 218"/>
              <a:gd name="T100" fmla="*/ 150 w 205"/>
              <a:gd name="T101" fmla="*/ 149 h 218"/>
              <a:gd name="T102" fmla="*/ 135 w 205"/>
              <a:gd name="T103" fmla="*/ 13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5" h="218">
                <a:moveTo>
                  <a:pt x="135" y="79"/>
                </a:moveTo>
                <a:cubicBezTo>
                  <a:pt x="125" y="79"/>
                  <a:pt x="116" y="81"/>
                  <a:pt x="108" y="84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41"/>
                  <a:pt x="102" y="27"/>
                  <a:pt x="92" y="16"/>
                </a:cubicBezTo>
                <a:cubicBezTo>
                  <a:pt x="83" y="6"/>
                  <a:pt x="69" y="0"/>
                  <a:pt x="54" y="0"/>
                </a:cubicBezTo>
                <a:cubicBezTo>
                  <a:pt x="39" y="0"/>
                  <a:pt x="25" y="6"/>
                  <a:pt x="16" y="16"/>
                </a:cubicBezTo>
                <a:cubicBezTo>
                  <a:pt x="6" y="27"/>
                  <a:pt x="0" y="41"/>
                  <a:pt x="0" y="56"/>
                </a:cubicBezTo>
                <a:cubicBezTo>
                  <a:pt x="0" y="119"/>
                  <a:pt x="0" y="119"/>
                  <a:pt x="0" y="119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13" y="92"/>
                  <a:pt x="13" y="92"/>
                  <a:pt x="13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47"/>
                  <a:pt x="29" y="39"/>
                  <a:pt x="34" y="34"/>
                </a:cubicBezTo>
                <a:cubicBezTo>
                  <a:pt x="40" y="28"/>
                  <a:pt x="46" y="25"/>
                  <a:pt x="54" y="25"/>
                </a:cubicBezTo>
                <a:cubicBezTo>
                  <a:pt x="61" y="25"/>
                  <a:pt x="68" y="28"/>
                  <a:pt x="74" y="34"/>
                </a:cubicBezTo>
                <a:cubicBezTo>
                  <a:pt x="79" y="39"/>
                  <a:pt x="82" y="47"/>
                  <a:pt x="82" y="56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72" y="115"/>
                  <a:pt x="65" y="131"/>
                  <a:pt x="65" y="149"/>
                </a:cubicBezTo>
                <a:cubicBezTo>
                  <a:pt x="65" y="187"/>
                  <a:pt x="96" y="218"/>
                  <a:pt x="135" y="218"/>
                </a:cubicBezTo>
                <a:cubicBezTo>
                  <a:pt x="173" y="218"/>
                  <a:pt x="205" y="187"/>
                  <a:pt x="205" y="149"/>
                </a:cubicBezTo>
                <a:cubicBezTo>
                  <a:pt x="205" y="110"/>
                  <a:pt x="173" y="79"/>
                  <a:pt x="135" y="79"/>
                </a:cubicBezTo>
                <a:close/>
                <a:moveTo>
                  <a:pt x="101" y="155"/>
                </a:moveTo>
                <a:cubicBezTo>
                  <a:pt x="85" y="155"/>
                  <a:pt x="85" y="155"/>
                  <a:pt x="85" y="155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101" y="142"/>
                  <a:pt x="101" y="142"/>
                  <a:pt x="101" y="142"/>
                </a:cubicBezTo>
                <a:lnTo>
                  <a:pt x="101" y="155"/>
                </a:lnTo>
                <a:close/>
                <a:moveTo>
                  <a:pt x="129" y="99"/>
                </a:moveTo>
                <a:cubicBezTo>
                  <a:pt x="141" y="99"/>
                  <a:pt x="141" y="99"/>
                  <a:pt x="141" y="99"/>
                </a:cubicBezTo>
                <a:cubicBezTo>
                  <a:pt x="141" y="115"/>
                  <a:pt x="141" y="115"/>
                  <a:pt x="141" y="115"/>
                </a:cubicBezTo>
                <a:cubicBezTo>
                  <a:pt x="129" y="115"/>
                  <a:pt x="129" y="115"/>
                  <a:pt x="129" y="115"/>
                </a:cubicBezTo>
                <a:lnTo>
                  <a:pt x="129" y="99"/>
                </a:lnTo>
                <a:close/>
                <a:moveTo>
                  <a:pt x="141" y="198"/>
                </a:moveTo>
                <a:cubicBezTo>
                  <a:pt x="129" y="198"/>
                  <a:pt x="129" y="198"/>
                  <a:pt x="129" y="198"/>
                </a:cubicBezTo>
                <a:cubicBezTo>
                  <a:pt x="129" y="182"/>
                  <a:pt x="129" y="182"/>
                  <a:pt x="129" y="182"/>
                </a:cubicBezTo>
                <a:cubicBezTo>
                  <a:pt x="141" y="182"/>
                  <a:pt x="141" y="182"/>
                  <a:pt x="141" y="182"/>
                </a:cubicBezTo>
                <a:lnTo>
                  <a:pt x="141" y="198"/>
                </a:lnTo>
                <a:close/>
                <a:moveTo>
                  <a:pt x="135" y="173"/>
                </a:moveTo>
                <a:cubicBezTo>
                  <a:pt x="121" y="173"/>
                  <a:pt x="110" y="162"/>
                  <a:pt x="110" y="149"/>
                </a:cubicBezTo>
                <a:cubicBezTo>
                  <a:pt x="110" y="135"/>
                  <a:pt x="121" y="124"/>
                  <a:pt x="135" y="124"/>
                </a:cubicBezTo>
                <a:cubicBezTo>
                  <a:pt x="149" y="124"/>
                  <a:pt x="160" y="135"/>
                  <a:pt x="160" y="149"/>
                </a:cubicBezTo>
                <a:cubicBezTo>
                  <a:pt x="160" y="162"/>
                  <a:pt x="149" y="173"/>
                  <a:pt x="135" y="173"/>
                </a:cubicBezTo>
                <a:close/>
                <a:moveTo>
                  <a:pt x="169" y="155"/>
                </a:moveTo>
                <a:cubicBezTo>
                  <a:pt x="169" y="142"/>
                  <a:pt x="169" y="142"/>
                  <a:pt x="169" y="142"/>
                </a:cubicBezTo>
                <a:cubicBezTo>
                  <a:pt x="185" y="142"/>
                  <a:pt x="185" y="142"/>
                  <a:pt x="185" y="142"/>
                </a:cubicBezTo>
                <a:cubicBezTo>
                  <a:pt x="185" y="155"/>
                  <a:pt x="185" y="155"/>
                  <a:pt x="185" y="155"/>
                </a:cubicBezTo>
                <a:lnTo>
                  <a:pt x="169" y="155"/>
                </a:lnTo>
                <a:close/>
                <a:moveTo>
                  <a:pt x="135" y="134"/>
                </a:moveTo>
                <a:cubicBezTo>
                  <a:pt x="127" y="134"/>
                  <a:pt x="120" y="140"/>
                  <a:pt x="120" y="149"/>
                </a:cubicBezTo>
                <a:cubicBezTo>
                  <a:pt x="120" y="157"/>
                  <a:pt x="127" y="163"/>
                  <a:pt x="135" y="163"/>
                </a:cubicBezTo>
                <a:cubicBezTo>
                  <a:pt x="143" y="163"/>
                  <a:pt x="150" y="157"/>
                  <a:pt x="150" y="149"/>
                </a:cubicBezTo>
                <a:cubicBezTo>
                  <a:pt x="150" y="140"/>
                  <a:pt x="143" y="134"/>
                  <a:pt x="135" y="1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134358" y="5331651"/>
            <a:ext cx="1041400" cy="1028701"/>
            <a:chOff x="3384550" y="5313363"/>
            <a:chExt cx="1041400" cy="1028701"/>
          </a:xfrm>
          <a:solidFill>
            <a:schemeClr val="tx1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608388" y="5984876"/>
              <a:ext cx="225425" cy="357188"/>
            </a:xfrm>
            <a:custGeom>
              <a:avLst/>
              <a:gdLst>
                <a:gd name="T0" fmla="*/ 142 w 142"/>
                <a:gd name="T1" fmla="*/ 0 h 225"/>
                <a:gd name="T2" fmla="*/ 0 w 142"/>
                <a:gd name="T3" fmla="*/ 127 h 225"/>
                <a:gd name="T4" fmla="*/ 48 w 142"/>
                <a:gd name="T5" fmla="*/ 127 h 225"/>
                <a:gd name="T6" fmla="*/ 0 w 142"/>
                <a:gd name="T7" fmla="*/ 225 h 225"/>
                <a:gd name="T8" fmla="*/ 142 w 142"/>
                <a:gd name="T9" fmla="*/ 96 h 225"/>
                <a:gd name="T10" fmla="*/ 94 w 142"/>
                <a:gd name="T11" fmla="*/ 96 h 225"/>
                <a:gd name="T12" fmla="*/ 142 w 142"/>
                <a:gd name="T1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25">
                  <a:moveTo>
                    <a:pt x="142" y="0"/>
                  </a:moveTo>
                  <a:lnTo>
                    <a:pt x="0" y="127"/>
                  </a:lnTo>
                  <a:lnTo>
                    <a:pt x="48" y="127"/>
                  </a:lnTo>
                  <a:lnTo>
                    <a:pt x="0" y="225"/>
                  </a:lnTo>
                  <a:lnTo>
                    <a:pt x="142" y="96"/>
                  </a:lnTo>
                  <a:lnTo>
                    <a:pt x="94" y="96"/>
                  </a:ln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3840163" y="5651501"/>
              <a:ext cx="165100" cy="165100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7 h 50"/>
                <a:gd name="T12" fmla="*/ 13 w 50"/>
                <a:gd name="T13" fmla="*/ 25 h 50"/>
                <a:gd name="T14" fmla="*/ 25 w 50"/>
                <a:gd name="T15" fmla="*/ 13 h 50"/>
                <a:gd name="T16" fmla="*/ 37 w 50"/>
                <a:gd name="T17" fmla="*/ 25 h 50"/>
                <a:gd name="T18" fmla="*/ 25 w 50"/>
                <a:gd name="T19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37"/>
                  </a:moveTo>
                  <a:cubicBezTo>
                    <a:pt x="18" y="37"/>
                    <a:pt x="13" y="32"/>
                    <a:pt x="13" y="25"/>
                  </a:cubicBezTo>
                  <a:cubicBezTo>
                    <a:pt x="13" y="18"/>
                    <a:pt x="18" y="13"/>
                    <a:pt x="25" y="13"/>
                  </a:cubicBezTo>
                  <a:cubicBezTo>
                    <a:pt x="32" y="13"/>
                    <a:pt x="37" y="18"/>
                    <a:pt x="37" y="25"/>
                  </a:cubicBezTo>
                  <a:cubicBezTo>
                    <a:pt x="37" y="32"/>
                    <a:pt x="32" y="37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3384550" y="5313363"/>
              <a:ext cx="1041400" cy="711200"/>
            </a:xfrm>
            <a:custGeom>
              <a:avLst/>
              <a:gdLst>
                <a:gd name="T0" fmla="*/ 272 w 315"/>
                <a:gd name="T1" fmla="*/ 93 h 215"/>
                <a:gd name="T2" fmla="*/ 274 w 315"/>
                <a:gd name="T3" fmla="*/ 75 h 215"/>
                <a:gd name="T4" fmla="*/ 200 w 315"/>
                <a:gd name="T5" fmla="*/ 0 h 215"/>
                <a:gd name="T6" fmla="*/ 132 w 315"/>
                <a:gd name="T7" fmla="*/ 46 h 215"/>
                <a:gd name="T8" fmla="*/ 92 w 315"/>
                <a:gd name="T9" fmla="*/ 27 h 215"/>
                <a:gd name="T10" fmla="*/ 39 w 315"/>
                <a:gd name="T11" fmla="*/ 80 h 215"/>
                <a:gd name="T12" fmla="*/ 41 w 315"/>
                <a:gd name="T13" fmla="*/ 94 h 215"/>
                <a:gd name="T14" fmla="*/ 0 w 315"/>
                <a:gd name="T15" fmla="*/ 153 h 215"/>
                <a:gd name="T16" fmla="*/ 62 w 315"/>
                <a:gd name="T17" fmla="*/ 215 h 215"/>
                <a:gd name="T18" fmla="*/ 253 w 315"/>
                <a:gd name="T19" fmla="*/ 215 h 215"/>
                <a:gd name="T20" fmla="*/ 315 w 315"/>
                <a:gd name="T21" fmla="*/ 153 h 215"/>
                <a:gd name="T22" fmla="*/ 272 w 315"/>
                <a:gd name="T23" fmla="*/ 93 h 215"/>
                <a:gd name="T24" fmla="*/ 163 w 315"/>
                <a:gd name="T25" fmla="*/ 163 h 215"/>
                <a:gd name="T26" fmla="*/ 98 w 315"/>
                <a:gd name="T27" fmla="*/ 127 h 215"/>
                <a:gd name="T28" fmla="*/ 163 w 315"/>
                <a:gd name="T29" fmla="*/ 92 h 215"/>
                <a:gd name="T30" fmla="*/ 228 w 315"/>
                <a:gd name="T31" fmla="*/ 127 h 215"/>
                <a:gd name="T32" fmla="*/ 163 w 315"/>
                <a:gd name="T33" fmla="*/ 16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215">
                  <a:moveTo>
                    <a:pt x="272" y="93"/>
                  </a:moveTo>
                  <a:cubicBezTo>
                    <a:pt x="274" y="87"/>
                    <a:pt x="274" y="81"/>
                    <a:pt x="274" y="75"/>
                  </a:cubicBezTo>
                  <a:cubicBezTo>
                    <a:pt x="274" y="34"/>
                    <a:pt x="241" y="0"/>
                    <a:pt x="200" y="0"/>
                  </a:cubicBezTo>
                  <a:cubicBezTo>
                    <a:pt x="169" y="0"/>
                    <a:pt x="143" y="19"/>
                    <a:pt x="132" y="46"/>
                  </a:cubicBezTo>
                  <a:cubicBezTo>
                    <a:pt x="122" y="35"/>
                    <a:pt x="108" y="27"/>
                    <a:pt x="92" y="27"/>
                  </a:cubicBezTo>
                  <a:cubicBezTo>
                    <a:pt x="63" y="27"/>
                    <a:pt x="39" y="51"/>
                    <a:pt x="39" y="80"/>
                  </a:cubicBezTo>
                  <a:cubicBezTo>
                    <a:pt x="39" y="85"/>
                    <a:pt x="40" y="90"/>
                    <a:pt x="41" y="94"/>
                  </a:cubicBezTo>
                  <a:cubicBezTo>
                    <a:pt x="17" y="103"/>
                    <a:pt x="0" y="126"/>
                    <a:pt x="0" y="153"/>
                  </a:cubicBezTo>
                  <a:cubicBezTo>
                    <a:pt x="0" y="187"/>
                    <a:pt x="28" y="215"/>
                    <a:pt x="62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88" y="215"/>
                    <a:pt x="315" y="187"/>
                    <a:pt x="315" y="153"/>
                  </a:cubicBezTo>
                  <a:cubicBezTo>
                    <a:pt x="315" y="125"/>
                    <a:pt x="297" y="101"/>
                    <a:pt x="272" y="93"/>
                  </a:cubicBezTo>
                  <a:close/>
                  <a:moveTo>
                    <a:pt x="163" y="163"/>
                  </a:moveTo>
                  <a:cubicBezTo>
                    <a:pt x="131" y="163"/>
                    <a:pt x="98" y="127"/>
                    <a:pt x="98" y="127"/>
                  </a:cubicBezTo>
                  <a:cubicBezTo>
                    <a:pt x="98" y="127"/>
                    <a:pt x="131" y="92"/>
                    <a:pt x="163" y="92"/>
                  </a:cubicBezTo>
                  <a:cubicBezTo>
                    <a:pt x="195" y="92"/>
                    <a:pt x="228" y="127"/>
                    <a:pt x="228" y="127"/>
                  </a:cubicBezTo>
                  <a:cubicBezTo>
                    <a:pt x="228" y="127"/>
                    <a:pt x="195" y="163"/>
                    <a:pt x="16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7"/>
          <p:cNvSpPr>
            <a:spLocks noEditPoints="1"/>
          </p:cNvSpPr>
          <p:nvPr/>
        </p:nvSpPr>
        <p:spPr bwMode="auto">
          <a:xfrm>
            <a:off x="7333488" y="5325083"/>
            <a:ext cx="905446" cy="813207"/>
          </a:xfrm>
          <a:custGeom>
            <a:avLst/>
            <a:gdLst>
              <a:gd name="T0" fmla="*/ 63 w 407"/>
              <a:gd name="T1" fmla="*/ 137 h 366"/>
              <a:gd name="T2" fmla="*/ 82 w 407"/>
              <a:gd name="T3" fmla="*/ 154 h 366"/>
              <a:gd name="T4" fmla="*/ 153 w 407"/>
              <a:gd name="T5" fmla="*/ 127 h 366"/>
              <a:gd name="T6" fmla="*/ 138 w 407"/>
              <a:gd name="T7" fmla="*/ 101 h 366"/>
              <a:gd name="T8" fmla="*/ 96 w 407"/>
              <a:gd name="T9" fmla="*/ 125 h 366"/>
              <a:gd name="T10" fmla="*/ 53 w 407"/>
              <a:gd name="T11" fmla="*/ 84 h 366"/>
              <a:gd name="T12" fmla="*/ 2 w 407"/>
              <a:gd name="T13" fmla="*/ 107 h 366"/>
              <a:gd name="T14" fmla="*/ 2 w 407"/>
              <a:gd name="T15" fmla="*/ 243 h 366"/>
              <a:gd name="T16" fmla="*/ 13 w 407"/>
              <a:gd name="T17" fmla="*/ 250 h 366"/>
              <a:gd name="T18" fmla="*/ 13 w 407"/>
              <a:gd name="T19" fmla="*/ 353 h 366"/>
              <a:gd name="T20" fmla="*/ 34 w 407"/>
              <a:gd name="T21" fmla="*/ 366 h 366"/>
              <a:gd name="T22" fmla="*/ 52 w 407"/>
              <a:gd name="T23" fmla="*/ 249 h 366"/>
              <a:gd name="T24" fmla="*/ 63 w 407"/>
              <a:gd name="T25" fmla="*/ 243 h 366"/>
              <a:gd name="T26" fmla="*/ 357 w 407"/>
              <a:gd name="T27" fmla="*/ 253 h 366"/>
              <a:gd name="T28" fmla="*/ 358 w 407"/>
              <a:gd name="T29" fmla="*/ 353 h 366"/>
              <a:gd name="T30" fmla="*/ 378 w 407"/>
              <a:gd name="T31" fmla="*/ 366 h 366"/>
              <a:gd name="T32" fmla="*/ 397 w 407"/>
              <a:gd name="T33" fmla="*/ 246 h 366"/>
              <a:gd name="T34" fmla="*/ 407 w 407"/>
              <a:gd name="T35" fmla="*/ 239 h 366"/>
              <a:gd name="T36" fmla="*/ 388 w 407"/>
              <a:gd name="T37" fmla="*/ 103 h 366"/>
              <a:gd name="T38" fmla="*/ 327 w 407"/>
              <a:gd name="T39" fmla="*/ 110 h 366"/>
              <a:gd name="T40" fmla="*/ 305 w 407"/>
              <a:gd name="T41" fmla="*/ 136 h 366"/>
              <a:gd name="T42" fmla="*/ 247 w 407"/>
              <a:gd name="T43" fmla="*/ 154 h 366"/>
              <a:gd name="T44" fmla="*/ 255 w 407"/>
              <a:gd name="T45" fmla="*/ 184 h 366"/>
              <a:gd name="T46" fmla="*/ 321 w 407"/>
              <a:gd name="T47" fmla="*/ 162 h 366"/>
              <a:gd name="T48" fmla="*/ 347 w 407"/>
              <a:gd name="T49" fmla="*/ 248 h 366"/>
              <a:gd name="T50" fmla="*/ 204 w 407"/>
              <a:gd name="T51" fmla="*/ 365 h 366"/>
              <a:gd name="T52" fmla="*/ 255 w 407"/>
              <a:gd name="T53" fmla="*/ 345 h 366"/>
              <a:gd name="T54" fmla="*/ 234 w 407"/>
              <a:gd name="T55" fmla="*/ 264 h 366"/>
              <a:gd name="T56" fmla="*/ 153 w 407"/>
              <a:gd name="T57" fmla="*/ 285 h 366"/>
              <a:gd name="T58" fmla="*/ 175 w 407"/>
              <a:gd name="T59" fmla="*/ 365 h 366"/>
              <a:gd name="T60" fmla="*/ 239 w 407"/>
              <a:gd name="T61" fmla="*/ 151 h 366"/>
              <a:gd name="T62" fmla="*/ 154 w 407"/>
              <a:gd name="T63" fmla="*/ 173 h 366"/>
              <a:gd name="T64" fmla="*/ 174 w 407"/>
              <a:gd name="T65" fmla="*/ 253 h 366"/>
              <a:gd name="T66" fmla="*/ 255 w 407"/>
              <a:gd name="T67" fmla="*/ 231 h 366"/>
              <a:gd name="T68" fmla="*/ 255 w 407"/>
              <a:gd name="T69" fmla="*/ 189 h 366"/>
              <a:gd name="T70" fmla="*/ 239 w 407"/>
              <a:gd name="T71" fmla="*/ 151 h 366"/>
              <a:gd name="T72" fmla="*/ 135 w 407"/>
              <a:gd name="T73" fmla="*/ 96 h 366"/>
              <a:gd name="T74" fmla="*/ 156 w 407"/>
              <a:gd name="T75" fmla="*/ 131 h 366"/>
              <a:gd name="T76" fmla="*/ 154 w 407"/>
              <a:gd name="T77" fmla="*/ 151 h 366"/>
              <a:gd name="T78" fmla="*/ 214 w 407"/>
              <a:gd name="T79" fmla="*/ 92 h 366"/>
              <a:gd name="T80" fmla="*/ 157 w 407"/>
              <a:gd name="T81" fmla="*/ 31 h 366"/>
              <a:gd name="T82" fmla="*/ 95 w 407"/>
              <a:gd name="T83" fmla="*/ 89 h 366"/>
              <a:gd name="T84" fmla="*/ 64 w 407"/>
              <a:gd name="T85" fmla="*/ 34 h 366"/>
              <a:gd name="T86" fmla="*/ 33 w 407"/>
              <a:gd name="T87" fmla="*/ 0 h 366"/>
              <a:gd name="T88" fmla="*/ 8 w 407"/>
              <a:gd name="T89" fmla="*/ 56 h 366"/>
              <a:gd name="T90" fmla="*/ 64 w 407"/>
              <a:gd name="T91" fmla="*/ 34 h 366"/>
              <a:gd name="T92" fmla="*/ 363 w 407"/>
              <a:gd name="T93" fmla="*/ 29 h 366"/>
              <a:gd name="T94" fmla="*/ 310 w 407"/>
              <a:gd name="T95" fmla="*/ 18 h 366"/>
              <a:gd name="T96" fmla="*/ 349 w 407"/>
              <a:gd name="T97" fmla="*/ 6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7" h="366">
                <a:moveTo>
                  <a:pt x="63" y="243"/>
                </a:moveTo>
                <a:cubicBezTo>
                  <a:pt x="63" y="207"/>
                  <a:pt x="63" y="172"/>
                  <a:pt x="63" y="137"/>
                </a:cubicBezTo>
                <a:cubicBezTo>
                  <a:pt x="64" y="137"/>
                  <a:pt x="64" y="137"/>
                  <a:pt x="64" y="137"/>
                </a:cubicBezTo>
                <a:cubicBezTo>
                  <a:pt x="70" y="143"/>
                  <a:pt x="76" y="149"/>
                  <a:pt x="82" y="154"/>
                </a:cubicBezTo>
                <a:cubicBezTo>
                  <a:pt x="87" y="160"/>
                  <a:pt x="95" y="161"/>
                  <a:pt x="102" y="157"/>
                </a:cubicBezTo>
                <a:cubicBezTo>
                  <a:pt x="119" y="147"/>
                  <a:pt x="136" y="137"/>
                  <a:pt x="153" y="127"/>
                </a:cubicBezTo>
                <a:cubicBezTo>
                  <a:pt x="161" y="123"/>
                  <a:pt x="163" y="113"/>
                  <a:pt x="159" y="106"/>
                </a:cubicBezTo>
                <a:cubicBezTo>
                  <a:pt x="155" y="99"/>
                  <a:pt x="145" y="96"/>
                  <a:pt x="138" y="101"/>
                </a:cubicBezTo>
                <a:cubicBezTo>
                  <a:pt x="131" y="105"/>
                  <a:pt x="124" y="109"/>
                  <a:pt x="118" y="112"/>
                </a:cubicBezTo>
                <a:cubicBezTo>
                  <a:pt x="110" y="117"/>
                  <a:pt x="103" y="121"/>
                  <a:pt x="96" y="125"/>
                </a:cubicBezTo>
                <a:cubicBezTo>
                  <a:pt x="93" y="123"/>
                  <a:pt x="91" y="120"/>
                  <a:pt x="88" y="118"/>
                </a:cubicBezTo>
                <a:cubicBezTo>
                  <a:pt x="77" y="107"/>
                  <a:pt x="65" y="95"/>
                  <a:pt x="53" y="84"/>
                </a:cubicBezTo>
                <a:cubicBezTo>
                  <a:pt x="43" y="75"/>
                  <a:pt x="32" y="72"/>
                  <a:pt x="20" y="78"/>
                </a:cubicBezTo>
                <a:cubicBezTo>
                  <a:pt x="8" y="84"/>
                  <a:pt x="2" y="94"/>
                  <a:pt x="2" y="107"/>
                </a:cubicBezTo>
                <a:cubicBezTo>
                  <a:pt x="2" y="151"/>
                  <a:pt x="2" y="194"/>
                  <a:pt x="2" y="238"/>
                </a:cubicBezTo>
                <a:cubicBezTo>
                  <a:pt x="2" y="239"/>
                  <a:pt x="2" y="241"/>
                  <a:pt x="2" y="243"/>
                </a:cubicBezTo>
                <a:cubicBezTo>
                  <a:pt x="6" y="243"/>
                  <a:pt x="9" y="243"/>
                  <a:pt x="13" y="244"/>
                </a:cubicBezTo>
                <a:cubicBezTo>
                  <a:pt x="13" y="246"/>
                  <a:pt x="13" y="248"/>
                  <a:pt x="13" y="250"/>
                </a:cubicBezTo>
                <a:cubicBezTo>
                  <a:pt x="13" y="282"/>
                  <a:pt x="13" y="314"/>
                  <a:pt x="13" y="346"/>
                </a:cubicBezTo>
                <a:cubicBezTo>
                  <a:pt x="13" y="348"/>
                  <a:pt x="13" y="350"/>
                  <a:pt x="13" y="353"/>
                </a:cubicBezTo>
                <a:cubicBezTo>
                  <a:pt x="14" y="359"/>
                  <a:pt x="19" y="364"/>
                  <a:pt x="26" y="365"/>
                </a:cubicBezTo>
                <a:cubicBezTo>
                  <a:pt x="29" y="366"/>
                  <a:pt x="32" y="366"/>
                  <a:pt x="34" y="366"/>
                </a:cubicBezTo>
                <a:cubicBezTo>
                  <a:pt x="46" y="366"/>
                  <a:pt x="52" y="360"/>
                  <a:pt x="52" y="348"/>
                </a:cubicBezTo>
                <a:cubicBezTo>
                  <a:pt x="52" y="315"/>
                  <a:pt x="52" y="282"/>
                  <a:pt x="52" y="249"/>
                </a:cubicBezTo>
                <a:cubicBezTo>
                  <a:pt x="52" y="247"/>
                  <a:pt x="52" y="245"/>
                  <a:pt x="52" y="243"/>
                </a:cubicBezTo>
                <a:cubicBezTo>
                  <a:pt x="56" y="243"/>
                  <a:pt x="59" y="243"/>
                  <a:pt x="63" y="243"/>
                </a:cubicBezTo>
                <a:close/>
                <a:moveTo>
                  <a:pt x="357" y="247"/>
                </a:moveTo>
                <a:cubicBezTo>
                  <a:pt x="357" y="249"/>
                  <a:pt x="357" y="251"/>
                  <a:pt x="357" y="253"/>
                </a:cubicBezTo>
                <a:cubicBezTo>
                  <a:pt x="357" y="284"/>
                  <a:pt x="357" y="314"/>
                  <a:pt x="357" y="345"/>
                </a:cubicBezTo>
                <a:cubicBezTo>
                  <a:pt x="357" y="348"/>
                  <a:pt x="357" y="350"/>
                  <a:pt x="358" y="353"/>
                </a:cubicBezTo>
                <a:cubicBezTo>
                  <a:pt x="359" y="359"/>
                  <a:pt x="364" y="364"/>
                  <a:pt x="370" y="365"/>
                </a:cubicBezTo>
                <a:cubicBezTo>
                  <a:pt x="373" y="366"/>
                  <a:pt x="376" y="366"/>
                  <a:pt x="378" y="366"/>
                </a:cubicBezTo>
                <a:cubicBezTo>
                  <a:pt x="391" y="366"/>
                  <a:pt x="397" y="360"/>
                  <a:pt x="397" y="347"/>
                </a:cubicBezTo>
                <a:cubicBezTo>
                  <a:pt x="397" y="313"/>
                  <a:pt x="397" y="280"/>
                  <a:pt x="397" y="246"/>
                </a:cubicBezTo>
                <a:cubicBezTo>
                  <a:pt x="397" y="244"/>
                  <a:pt x="397" y="243"/>
                  <a:pt x="397" y="241"/>
                </a:cubicBezTo>
                <a:cubicBezTo>
                  <a:pt x="401" y="240"/>
                  <a:pt x="404" y="239"/>
                  <a:pt x="407" y="239"/>
                </a:cubicBezTo>
                <a:cubicBezTo>
                  <a:pt x="407" y="237"/>
                  <a:pt x="407" y="236"/>
                  <a:pt x="407" y="235"/>
                </a:cubicBezTo>
                <a:cubicBezTo>
                  <a:pt x="401" y="191"/>
                  <a:pt x="394" y="147"/>
                  <a:pt x="388" y="103"/>
                </a:cubicBezTo>
                <a:cubicBezTo>
                  <a:pt x="386" y="87"/>
                  <a:pt x="371" y="75"/>
                  <a:pt x="355" y="77"/>
                </a:cubicBezTo>
                <a:cubicBezTo>
                  <a:pt x="338" y="78"/>
                  <a:pt x="326" y="92"/>
                  <a:pt x="327" y="110"/>
                </a:cubicBezTo>
                <a:cubicBezTo>
                  <a:pt x="327" y="112"/>
                  <a:pt x="326" y="114"/>
                  <a:pt x="325" y="116"/>
                </a:cubicBezTo>
                <a:cubicBezTo>
                  <a:pt x="318" y="123"/>
                  <a:pt x="312" y="130"/>
                  <a:pt x="305" y="136"/>
                </a:cubicBezTo>
                <a:cubicBezTo>
                  <a:pt x="302" y="138"/>
                  <a:pt x="299" y="140"/>
                  <a:pt x="296" y="141"/>
                </a:cubicBezTo>
                <a:cubicBezTo>
                  <a:pt x="280" y="146"/>
                  <a:pt x="264" y="150"/>
                  <a:pt x="247" y="154"/>
                </a:cubicBezTo>
                <a:cubicBezTo>
                  <a:pt x="238" y="157"/>
                  <a:pt x="233" y="164"/>
                  <a:pt x="235" y="173"/>
                </a:cubicBezTo>
                <a:cubicBezTo>
                  <a:pt x="238" y="182"/>
                  <a:pt x="245" y="186"/>
                  <a:pt x="255" y="184"/>
                </a:cubicBezTo>
                <a:cubicBezTo>
                  <a:pt x="274" y="179"/>
                  <a:pt x="293" y="174"/>
                  <a:pt x="312" y="168"/>
                </a:cubicBezTo>
                <a:cubicBezTo>
                  <a:pt x="315" y="167"/>
                  <a:pt x="318" y="165"/>
                  <a:pt x="321" y="162"/>
                </a:cubicBezTo>
                <a:cubicBezTo>
                  <a:pt x="325" y="159"/>
                  <a:pt x="329" y="155"/>
                  <a:pt x="333" y="151"/>
                </a:cubicBezTo>
                <a:cubicBezTo>
                  <a:pt x="338" y="184"/>
                  <a:pt x="342" y="216"/>
                  <a:pt x="347" y="248"/>
                </a:cubicBezTo>
                <a:cubicBezTo>
                  <a:pt x="351" y="247"/>
                  <a:pt x="354" y="247"/>
                  <a:pt x="357" y="247"/>
                </a:cubicBezTo>
                <a:close/>
                <a:moveTo>
                  <a:pt x="204" y="365"/>
                </a:moveTo>
                <a:cubicBezTo>
                  <a:pt x="214" y="365"/>
                  <a:pt x="224" y="365"/>
                  <a:pt x="235" y="365"/>
                </a:cubicBezTo>
                <a:cubicBezTo>
                  <a:pt x="247" y="365"/>
                  <a:pt x="255" y="357"/>
                  <a:pt x="255" y="345"/>
                </a:cubicBezTo>
                <a:cubicBezTo>
                  <a:pt x="255" y="325"/>
                  <a:pt x="255" y="304"/>
                  <a:pt x="255" y="284"/>
                </a:cubicBezTo>
                <a:cubicBezTo>
                  <a:pt x="255" y="272"/>
                  <a:pt x="247" y="264"/>
                  <a:pt x="234" y="264"/>
                </a:cubicBezTo>
                <a:cubicBezTo>
                  <a:pt x="214" y="263"/>
                  <a:pt x="194" y="263"/>
                  <a:pt x="175" y="264"/>
                </a:cubicBezTo>
                <a:cubicBezTo>
                  <a:pt x="162" y="264"/>
                  <a:pt x="154" y="272"/>
                  <a:pt x="153" y="285"/>
                </a:cubicBezTo>
                <a:cubicBezTo>
                  <a:pt x="153" y="304"/>
                  <a:pt x="153" y="324"/>
                  <a:pt x="153" y="344"/>
                </a:cubicBezTo>
                <a:cubicBezTo>
                  <a:pt x="154" y="357"/>
                  <a:pt x="162" y="365"/>
                  <a:pt x="175" y="365"/>
                </a:cubicBezTo>
                <a:cubicBezTo>
                  <a:pt x="185" y="365"/>
                  <a:pt x="194" y="365"/>
                  <a:pt x="204" y="365"/>
                </a:cubicBezTo>
                <a:close/>
                <a:moveTo>
                  <a:pt x="239" y="151"/>
                </a:moveTo>
                <a:cubicBezTo>
                  <a:pt x="217" y="151"/>
                  <a:pt x="196" y="151"/>
                  <a:pt x="175" y="151"/>
                </a:cubicBezTo>
                <a:cubicBezTo>
                  <a:pt x="162" y="151"/>
                  <a:pt x="154" y="160"/>
                  <a:pt x="154" y="173"/>
                </a:cubicBezTo>
                <a:cubicBezTo>
                  <a:pt x="154" y="193"/>
                  <a:pt x="153" y="212"/>
                  <a:pt x="154" y="231"/>
                </a:cubicBezTo>
                <a:cubicBezTo>
                  <a:pt x="154" y="244"/>
                  <a:pt x="161" y="253"/>
                  <a:pt x="174" y="253"/>
                </a:cubicBezTo>
                <a:cubicBezTo>
                  <a:pt x="194" y="253"/>
                  <a:pt x="215" y="253"/>
                  <a:pt x="235" y="253"/>
                </a:cubicBezTo>
                <a:cubicBezTo>
                  <a:pt x="247" y="253"/>
                  <a:pt x="255" y="244"/>
                  <a:pt x="255" y="231"/>
                </a:cubicBezTo>
                <a:cubicBezTo>
                  <a:pt x="255" y="219"/>
                  <a:pt x="255" y="206"/>
                  <a:pt x="255" y="194"/>
                </a:cubicBezTo>
                <a:cubicBezTo>
                  <a:pt x="255" y="192"/>
                  <a:pt x="255" y="191"/>
                  <a:pt x="255" y="189"/>
                </a:cubicBezTo>
                <a:cubicBezTo>
                  <a:pt x="244" y="190"/>
                  <a:pt x="236" y="187"/>
                  <a:pt x="232" y="178"/>
                </a:cubicBezTo>
                <a:cubicBezTo>
                  <a:pt x="227" y="168"/>
                  <a:pt x="230" y="159"/>
                  <a:pt x="239" y="151"/>
                </a:cubicBezTo>
                <a:close/>
                <a:moveTo>
                  <a:pt x="108" y="112"/>
                </a:moveTo>
                <a:cubicBezTo>
                  <a:pt x="117" y="106"/>
                  <a:pt x="126" y="101"/>
                  <a:pt x="135" y="96"/>
                </a:cubicBezTo>
                <a:cubicBezTo>
                  <a:pt x="143" y="91"/>
                  <a:pt x="153" y="92"/>
                  <a:pt x="159" y="98"/>
                </a:cubicBezTo>
                <a:cubicBezTo>
                  <a:pt x="170" y="107"/>
                  <a:pt x="168" y="123"/>
                  <a:pt x="156" y="131"/>
                </a:cubicBezTo>
                <a:cubicBezTo>
                  <a:pt x="147" y="136"/>
                  <a:pt x="138" y="141"/>
                  <a:pt x="129" y="147"/>
                </a:cubicBezTo>
                <a:cubicBezTo>
                  <a:pt x="136" y="154"/>
                  <a:pt x="145" y="156"/>
                  <a:pt x="154" y="151"/>
                </a:cubicBezTo>
                <a:cubicBezTo>
                  <a:pt x="172" y="141"/>
                  <a:pt x="190" y="131"/>
                  <a:pt x="207" y="120"/>
                </a:cubicBezTo>
                <a:cubicBezTo>
                  <a:pt x="217" y="114"/>
                  <a:pt x="220" y="103"/>
                  <a:pt x="214" y="92"/>
                </a:cubicBezTo>
                <a:cubicBezTo>
                  <a:pt x="204" y="74"/>
                  <a:pt x="194" y="56"/>
                  <a:pt x="183" y="39"/>
                </a:cubicBezTo>
                <a:cubicBezTo>
                  <a:pt x="177" y="30"/>
                  <a:pt x="166" y="26"/>
                  <a:pt x="157" y="31"/>
                </a:cubicBezTo>
                <a:cubicBezTo>
                  <a:pt x="138" y="42"/>
                  <a:pt x="120" y="53"/>
                  <a:pt x="102" y="64"/>
                </a:cubicBezTo>
                <a:cubicBezTo>
                  <a:pt x="93" y="70"/>
                  <a:pt x="91" y="80"/>
                  <a:pt x="95" y="89"/>
                </a:cubicBezTo>
                <a:cubicBezTo>
                  <a:pt x="99" y="97"/>
                  <a:pt x="103" y="104"/>
                  <a:pt x="108" y="112"/>
                </a:cubicBezTo>
                <a:close/>
                <a:moveTo>
                  <a:pt x="64" y="34"/>
                </a:moveTo>
                <a:cubicBezTo>
                  <a:pt x="62" y="29"/>
                  <a:pt x="62" y="24"/>
                  <a:pt x="59" y="19"/>
                </a:cubicBezTo>
                <a:cubicBezTo>
                  <a:pt x="54" y="8"/>
                  <a:pt x="45" y="1"/>
                  <a:pt x="33" y="0"/>
                </a:cubicBezTo>
                <a:cubicBezTo>
                  <a:pt x="20" y="0"/>
                  <a:pt x="11" y="7"/>
                  <a:pt x="6" y="18"/>
                </a:cubicBezTo>
                <a:cubicBezTo>
                  <a:pt x="0" y="31"/>
                  <a:pt x="0" y="44"/>
                  <a:pt x="8" y="56"/>
                </a:cubicBezTo>
                <a:cubicBezTo>
                  <a:pt x="14" y="64"/>
                  <a:pt x="22" y="69"/>
                  <a:pt x="31" y="69"/>
                </a:cubicBezTo>
                <a:cubicBezTo>
                  <a:pt x="49" y="70"/>
                  <a:pt x="63" y="54"/>
                  <a:pt x="64" y="34"/>
                </a:cubicBezTo>
                <a:close/>
                <a:moveTo>
                  <a:pt x="364" y="38"/>
                </a:moveTo>
                <a:cubicBezTo>
                  <a:pt x="364" y="36"/>
                  <a:pt x="364" y="32"/>
                  <a:pt x="363" y="29"/>
                </a:cubicBezTo>
                <a:cubicBezTo>
                  <a:pt x="359" y="17"/>
                  <a:pt x="352" y="8"/>
                  <a:pt x="339" y="5"/>
                </a:cubicBezTo>
                <a:cubicBezTo>
                  <a:pt x="327" y="3"/>
                  <a:pt x="317" y="8"/>
                  <a:pt x="310" y="18"/>
                </a:cubicBezTo>
                <a:cubicBezTo>
                  <a:pt x="301" y="30"/>
                  <a:pt x="301" y="47"/>
                  <a:pt x="309" y="60"/>
                </a:cubicBezTo>
                <a:cubicBezTo>
                  <a:pt x="319" y="74"/>
                  <a:pt x="336" y="77"/>
                  <a:pt x="349" y="69"/>
                </a:cubicBezTo>
                <a:cubicBezTo>
                  <a:pt x="359" y="62"/>
                  <a:pt x="364" y="51"/>
                  <a:pt x="364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has no header or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bullet list contains targeted, clean text</a:t>
            </a:r>
          </a:p>
          <a:p>
            <a:pPr lvl="1"/>
            <a:r>
              <a:rPr lang="en-US" dirty="0"/>
              <a:t>This is sub-bullet 1</a:t>
            </a:r>
          </a:p>
          <a:p>
            <a:pPr lvl="2"/>
            <a:r>
              <a:rPr lang="en-US" dirty="0"/>
              <a:t>This is sub-bullet 2</a:t>
            </a:r>
          </a:p>
          <a:p>
            <a:r>
              <a:rPr lang="en-US" dirty="0"/>
              <a:t>The bullet list contains targeted, clean text</a:t>
            </a:r>
          </a:p>
          <a:p>
            <a:pPr lvl="1"/>
            <a:r>
              <a:rPr lang="en-US" dirty="0"/>
              <a:t>This is sub-bullet 1</a:t>
            </a:r>
          </a:p>
          <a:p>
            <a:pPr lvl="2"/>
            <a:r>
              <a:rPr lang="en-US" dirty="0"/>
              <a:t>This is sub-bullet 2</a:t>
            </a:r>
          </a:p>
          <a:p>
            <a:r>
              <a:rPr lang="en-US" dirty="0"/>
              <a:t>The bullet list contains targeted, clean text</a:t>
            </a:r>
          </a:p>
          <a:p>
            <a:pPr lvl="1"/>
            <a:r>
              <a:rPr lang="en-US" dirty="0"/>
              <a:t>This is sub-bullet 1</a:t>
            </a:r>
          </a:p>
          <a:p>
            <a:pPr lvl="2"/>
            <a:r>
              <a:rPr lang="en-US" dirty="0"/>
              <a:t>This is sub-bullet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owncloud.org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8D9-B138-40D6-827D-F331CC14CB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wncloud_org">
      <a:dk1>
        <a:srgbClr val="1D2D44"/>
      </a:dk1>
      <a:lt1>
        <a:sysClr val="window" lastClr="FFFFFF"/>
      </a:lt1>
      <a:dk2>
        <a:srgbClr val="1D2D44"/>
      </a:dk2>
      <a:lt2>
        <a:srgbClr val="D8D8D8"/>
      </a:lt2>
      <a:accent1>
        <a:srgbClr val="418BCA"/>
      </a:accent1>
      <a:accent2>
        <a:srgbClr val="7F7F7F"/>
      </a:accent2>
      <a:accent3>
        <a:srgbClr val="3C5C8C"/>
      </a:accent3>
      <a:accent4>
        <a:srgbClr val="F79646"/>
      </a:accent4>
      <a:accent5>
        <a:srgbClr val="ABCCE7"/>
      </a:accent5>
      <a:accent6>
        <a:srgbClr val="BFBFBF"/>
      </a:accent6>
      <a:hlink>
        <a:srgbClr val="418BCA"/>
      </a:hlink>
      <a:folHlink>
        <a:srgbClr val="7F7F7F"/>
      </a:folHlink>
    </a:clrScheme>
    <a:fontScheme name="owncloud_org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654</Words>
  <Application>Microsoft Office PowerPoint</Application>
  <PresentationFormat>On-screen Show (4:3)</PresentationFormat>
  <Paragraphs>154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Presentation title line 1 Presentation title line 2  </vt:lpstr>
      <vt:lpstr>This is a standard bulleted list</vt:lpstr>
      <vt:lpstr>This is a 2 text column layout</vt:lpstr>
      <vt:lpstr>Divider slide headline</vt:lpstr>
      <vt:lpstr>Slide with picture or video</vt:lpstr>
      <vt:lpstr>A minimal header/footer for maximum space for tables or screenshots</vt:lpstr>
      <vt:lpstr>Slide with chart information</vt:lpstr>
      <vt:lpstr>Icons</vt:lpstr>
      <vt:lpstr>This slide has no header or footer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to Go Here on These Two Lines or Three Lines</dc:title>
  <dc:creator>rmccrave</dc:creator>
  <cp:lastModifiedBy>rmccrave</cp:lastModifiedBy>
  <cp:revision>33</cp:revision>
  <dcterms:created xsi:type="dcterms:W3CDTF">2014-08-11T17:25:46Z</dcterms:created>
  <dcterms:modified xsi:type="dcterms:W3CDTF">2014-08-28T17:42:02Z</dcterms:modified>
</cp:coreProperties>
</file>