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1"/>
  </p:notesMasterIdLst>
  <p:sldIdLst>
    <p:sldId id="256" r:id="rId2"/>
    <p:sldId id="275" r:id="rId3"/>
    <p:sldId id="259" r:id="rId4"/>
    <p:sldId id="265" r:id="rId5"/>
    <p:sldId id="276" r:id="rId6"/>
    <p:sldId id="258" r:id="rId7"/>
    <p:sldId id="277" r:id="rId8"/>
    <p:sldId id="270" r:id="rId9"/>
    <p:sldId id="271" r:id="rId10"/>
    <p:sldId id="278" r:id="rId11"/>
    <p:sldId id="261" r:id="rId12"/>
    <p:sldId id="267" r:id="rId13"/>
    <p:sldId id="279" r:id="rId14"/>
    <p:sldId id="282" r:id="rId15"/>
    <p:sldId id="281" r:id="rId16"/>
    <p:sldId id="269" r:id="rId17"/>
    <p:sldId id="273" r:id="rId18"/>
    <p:sldId id="28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00" autoAdjust="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Lebrun" userId="303fc86cbab77272" providerId="LiveId" clId="{D1325364-67D4-4734-844B-AF2494D30FFC}"/>
    <pc:docChg chg="undo custSel addSld delSld modSld sldOrd">
      <pc:chgData name="Christophe Lebrun" userId="303fc86cbab77272" providerId="LiveId" clId="{D1325364-67D4-4734-844B-AF2494D30FFC}" dt="2019-06-26T12:52:00.403" v="4325" actId="20577"/>
      <pc:docMkLst>
        <pc:docMk/>
      </pc:docMkLst>
      <pc:sldChg chg="addSp modSp add">
        <pc:chgData name="Christophe Lebrun" userId="303fc86cbab77272" providerId="LiveId" clId="{D1325364-67D4-4734-844B-AF2494D30FFC}" dt="2019-06-26T07:45:19.817" v="1625" actId="1076"/>
        <pc:sldMkLst>
          <pc:docMk/>
          <pc:sldMk cId="1531447886" sldId="256"/>
        </pc:sldMkLst>
        <pc:spChg chg="mod">
          <ac:chgData name="Christophe Lebrun" userId="303fc86cbab77272" providerId="LiveId" clId="{D1325364-67D4-4734-844B-AF2494D30FFC}" dt="2019-06-26T07:44:32.275" v="1611" actId="1076"/>
          <ac:spMkLst>
            <pc:docMk/>
            <pc:sldMk cId="1531447886" sldId="256"/>
            <ac:spMk id="2" creationId="{6E84EF98-294B-45BE-A755-5FE2EA5C9B5F}"/>
          </ac:spMkLst>
        </pc:spChg>
        <pc:spChg chg="mod">
          <ac:chgData name="Christophe Lebrun" userId="303fc86cbab77272" providerId="LiveId" clId="{D1325364-67D4-4734-844B-AF2494D30FFC}" dt="2019-06-26T07:45:19.817" v="1625" actId="1076"/>
          <ac:spMkLst>
            <pc:docMk/>
            <pc:sldMk cId="1531447886" sldId="256"/>
            <ac:spMk id="3" creationId="{34D75187-D88F-4F53-B18A-EE11258D12A0}"/>
          </ac:spMkLst>
        </pc:spChg>
        <pc:spChg chg="add mod">
          <ac:chgData name="Christophe Lebrun" userId="303fc86cbab77272" providerId="LiveId" clId="{D1325364-67D4-4734-844B-AF2494D30FFC}" dt="2019-06-26T07:44:57.187" v="1622" actId="1076"/>
          <ac:spMkLst>
            <pc:docMk/>
            <pc:sldMk cId="1531447886" sldId="256"/>
            <ac:spMk id="4" creationId="{9C646D9E-13BE-45F2-B603-936E1E00092D}"/>
          </ac:spMkLst>
        </pc:spChg>
        <pc:picChg chg="add mod">
          <ac:chgData name="Christophe Lebrun" userId="303fc86cbab77272" providerId="LiveId" clId="{D1325364-67D4-4734-844B-AF2494D30FFC}" dt="2019-06-10T16:46:10.587" v="356" actId="1076"/>
          <ac:picMkLst>
            <pc:docMk/>
            <pc:sldMk cId="1531447886" sldId="256"/>
            <ac:picMk id="5" creationId="{E7E74EFB-C190-4272-8462-7AB01B85FD65}"/>
          </ac:picMkLst>
        </pc:picChg>
      </pc:sldChg>
      <pc:sldChg chg="addSp delSp modSp add">
        <pc:chgData name="Christophe Lebrun" userId="303fc86cbab77272" providerId="LiveId" clId="{D1325364-67D4-4734-844B-AF2494D30FFC}" dt="2019-06-25T13:02:05.843" v="1522" actId="6549"/>
        <pc:sldMkLst>
          <pc:docMk/>
          <pc:sldMk cId="621091621" sldId="258"/>
        </pc:sldMkLst>
        <pc:spChg chg="mod">
          <ac:chgData name="Christophe Lebrun" userId="303fc86cbab77272" providerId="LiveId" clId="{D1325364-67D4-4734-844B-AF2494D30FFC}" dt="2019-06-10T16:48:35.313" v="386" actId="1076"/>
          <ac:spMkLst>
            <pc:docMk/>
            <pc:sldMk cId="621091621" sldId="258"/>
            <ac:spMk id="2" creationId="{0CBBF3DE-9994-4DFB-AFEC-786035BC9231}"/>
          </ac:spMkLst>
        </pc:spChg>
        <pc:spChg chg="mod">
          <ac:chgData name="Christophe Lebrun" userId="303fc86cbab77272" providerId="LiveId" clId="{D1325364-67D4-4734-844B-AF2494D30FFC}" dt="2019-06-25T13:02:05.843" v="1522" actId="6549"/>
          <ac:spMkLst>
            <pc:docMk/>
            <pc:sldMk cId="621091621" sldId="258"/>
            <ac:spMk id="3" creationId="{889B0FE6-3DC3-469A-9DBF-FDFF0D56FCBE}"/>
          </ac:spMkLst>
        </pc:spChg>
        <pc:spChg chg="add del mod">
          <ac:chgData name="Christophe Lebrun" userId="303fc86cbab77272" providerId="LiveId" clId="{D1325364-67D4-4734-844B-AF2494D30FFC}" dt="2019-06-10T16:29:40.951" v="188" actId="478"/>
          <ac:spMkLst>
            <pc:docMk/>
            <pc:sldMk cId="621091621" sldId="258"/>
            <ac:spMk id="4" creationId="{7B2557D8-E1D7-441F-AB42-48E381E1714A}"/>
          </ac:spMkLst>
        </pc:spChg>
        <pc:picChg chg="add mod">
          <ac:chgData name="Christophe Lebrun" userId="303fc86cbab77272" providerId="LiveId" clId="{D1325364-67D4-4734-844B-AF2494D30FFC}" dt="2019-06-10T16:49:21.498" v="394" actId="1076"/>
          <ac:picMkLst>
            <pc:docMk/>
            <pc:sldMk cId="621091621" sldId="258"/>
            <ac:picMk id="1026" creationId="{B7239B2D-CA44-44E9-9CD5-AE7C768EA8BA}"/>
          </ac:picMkLst>
        </pc:picChg>
      </pc:sldChg>
      <pc:sldChg chg="modSp add">
        <pc:chgData name="Christophe Lebrun" userId="303fc86cbab77272" providerId="LiveId" clId="{D1325364-67D4-4734-844B-AF2494D30FFC}" dt="2019-06-10T17:06:38.415" v="740" actId="113"/>
        <pc:sldMkLst>
          <pc:docMk/>
          <pc:sldMk cId="3717453423" sldId="259"/>
        </pc:sldMkLst>
        <pc:spChg chg="mod">
          <ac:chgData name="Christophe Lebrun" userId="303fc86cbab77272" providerId="LiveId" clId="{D1325364-67D4-4734-844B-AF2494D30FFC}" dt="2019-06-10T16:24:30.673" v="138" actId="113"/>
          <ac:spMkLst>
            <pc:docMk/>
            <pc:sldMk cId="3717453423" sldId="259"/>
            <ac:spMk id="2" creationId="{5C9D7F57-BB6B-47B6-9F61-CC67E6CC5B5B}"/>
          </ac:spMkLst>
        </pc:spChg>
        <pc:spChg chg="mod">
          <ac:chgData name="Christophe Lebrun" userId="303fc86cbab77272" providerId="LiveId" clId="{D1325364-67D4-4734-844B-AF2494D30FFC}" dt="2019-06-10T17:06:38.415" v="740" actId="113"/>
          <ac:spMkLst>
            <pc:docMk/>
            <pc:sldMk cId="3717453423" sldId="259"/>
            <ac:spMk id="3" creationId="{65C25AD1-BD09-42CD-AAA1-A13586FB9A0B}"/>
          </ac:spMkLst>
        </pc:spChg>
      </pc:sldChg>
      <pc:sldChg chg="modSp add">
        <pc:chgData name="Christophe Lebrun" userId="303fc86cbab77272" providerId="LiveId" clId="{D1325364-67D4-4734-844B-AF2494D30FFC}" dt="2019-06-10T16:25:30.467" v="142"/>
        <pc:sldMkLst>
          <pc:docMk/>
          <pc:sldMk cId="578457273" sldId="261"/>
        </pc:sldMkLst>
        <pc:spChg chg="mod">
          <ac:chgData name="Christophe Lebrun" userId="303fc86cbab77272" providerId="LiveId" clId="{D1325364-67D4-4734-844B-AF2494D30FFC}" dt="2019-06-10T16:25:30.467" v="142"/>
          <ac:spMkLst>
            <pc:docMk/>
            <pc:sldMk cId="578457273" sldId="261"/>
            <ac:spMk id="2" creationId="{96885828-B058-4F14-80D3-515FB1B2EA26}"/>
          </ac:spMkLst>
        </pc:spChg>
      </pc:sldChg>
      <pc:sldChg chg="addSp modSp add">
        <pc:chgData name="Christophe Lebrun" userId="303fc86cbab77272" providerId="LiveId" clId="{D1325364-67D4-4734-844B-AF2494D30FFC}" dt="2019-06-26T11:50:23.298" v="2248" actId="113"/>
        <pc:sldMkLst>
          <pc:docMk/>
          <pc:sldMk cId="2545069334" sldId="265"/>
        </pc:sldMkLst>
        <pc:spChg chg="mod">
          <ac:chgData name="Christophe Lebrun" userId="303fc86cbab77272" providerId="LiveId" clId="{D1325364-67D4-4734-844B-AF2494D30FFC}" dt="2019-06-10T16:54:33.373" v="575" actId="1076"/>
          <ac:spMkLst>
            <pc:docMk/>
            <pc:sldMk cId="2545069334" sldId="265"/>
            <ac:spMk id="2" creationId="{6705E105-9DB5-4433-AC63-434E304D551D}"/>
          </ac:spMkLst>
        </pc:spChg>
        <pc:spChg chg="mod">
          <ac:chgData name="Christophe Lebrun" userId="303fc86cbab77272" providerId="LiveId" clId="{D1325364-67D4-4734-844B-AF2494D30FFC}" dt="2019-06-26T11:50:08.079" v="2246" actId="20577"/>
          <ac:spMkLst>
            <pc:docMk/>
            <pc:sldMk cId="2545069334" sldId="265"/>
            <ac:spMk id="3" creationId="{971D3412-8CC1-4F55-A18D-EE0940EC5A9D}"/>
          </ac:spMkLst>
        </pc:spChg>
        <pc:spChg chg="add mod">
          <ac:chgData name="Christophe Lebrun" userId="303fc86cbab77272" providerId="LiveId" clId="{D1325364-67D4-4734-844B-AF2494D30FFC}" dt="2019-06-26T11:50:23.298" v="2248" actId="113"/>
          <ac:spMkLst>
            <pc:docMk/>
            <pc:sldMk cId="2545069334" sldId="265"/>
            <ac:spMk id="4" creationId="{A703721A-3000-423A-A0D3-E5571F9A6E20}"/>
          </ac:spMkLst>
        </pc:spChg>
      </pc:sldChg>
      <pc:sldChg chg="addSp delSp modSp add ord">
        <pc:chgData name="Christophe Lebrun" userId="303fc86cbab77272" providerId="LiveId" clId="{D1325364-67D4-4734-844B-AF2494D30FFC}" dt="2019-06-26T11:51:20.649" v="2293" actId="1076"/>
        <pc:sldMkLst>
          <pc:docMk/>
          <pc:sldMk cId="2428231970" sldId="267"/>
        </pc:sldMkLst>
        <pc:spChg chg="mod">
          <ac:chgData name="Christophe Lebrun" userId="303fc86cbab77272" providerId="LiveId" clId="{D1325364-67D4-4734-844B-AF2494D30FFC}" dt="2019-06-26T07:45:36.750" v="1626" actId="1076"/>
          <ac:spMkLst>
            <pc:docMk/>
            <pc:sldMk cId="2428231970" sldId="267"/>
            <ac:spMk id="2" creationId="{5C719FEB-2FB5-4D1E-BE30-35054F234634}"/>
          </ac:spMkLst>
        </pc:spChg>
        <pc:spChg chg="mod">
          <ac:chgData name="Christophe Lebrun" userId="303fc86cbab77272" providerId="LiveId" clId="{D1325364-67D4-4734-844B-AF2494D30FFC}" dt="2019-06-26T11:51:20.649" v="2293" actId="1076"/>
          <ac:spMkLst>
            <pc:docMk/>
            <pc:sldMk cId="2428231970" sldId="267"/>
            <ac:spMk id="3" creationId="{D2C3FDCF-D817-48FF-B885-6596EABAB927}"/>
          </ac:spMkLst>
        </pc:spChg>
        <pc:spChg chg="add del">
          <ac:chgData name="Christophe Lebrun" userId="303fc86cbab77272" providerId="LiveId" clId="{D1325364-67D4-4734-844B-AF2494D30FFC}" dt="2019-06-25T09:22:49.064" v="856"/>
          <ac:spMkLst>
            <pc:docMk/>
            <pc:sldMk cId="2428231970" sldId="267"/>
            <ac:spMk id="4" creationId="{199C2F41-0C2F-4929-8300-42617A9DC339}"/>
          </ac:spMkLst>
        </pc:spChg>
        <pc:spChg chg="add del">
          <ac:chgData name="Christophe Lebrun" userId="303fc86cbab77272" providerId="LiveId" clId="{D1325364-67D4-4734-844B-AF2494D30FFC}" dt="2019-06-25T09:22:48.579" v="855"/>
          <ac:spMkLst>
            <pc:docMk/>
            <pc:sldMk cId="2428231970" sldId="267"/>
            <ac:spMk id="5" creationId="{B357DFD6-DF15-445F-885E-95A78FEDE1F7}"/>
          </ac:spMkLst>
        </pc:spChg>
        <pc:spChg chg="add del">
          <ac:chgData name="Christophe Lebrun" userId="303fc86cbab77272" providerId="LiveId" clId="{D1325364-67D4-4734-844B-AF2494D30FFC}" dt="2019-06-25T09:22:58.316" v="859"/>
          <ac:spMkLst>
            <pc:docMk/>
            <pc:sldMk cId="2428231970" sldId="267"/>
            <ac:spMk id="6" creationId="{CC83155F-0770-4607-8930-C5BCECA5F040}"/>
          </ac:spMkLst>
        </pc:spChg>
        <pc:spChg chg="add del">
          <ac:chgData name="Christophe Lebrun" userId="303fc86cbab77272" providerId="LiveId" clId="{D1325364-67D4-4734-844B-AF2494D30FFC}" dt="2019-06-25T09:28:28.870" v="1266"/>
          <ac:spMkLst>
            <pc:docMk/>
            <pc:sldMk cId="2428231970" sldId="267"/>
            <ac:spMk id="7" creationId="{FB8A2A98-EDCF-4D08-8C0A-CCB03CFAB612}"/>
          </ac:spMkLst>
        </pc:spChg>
      </pc:sldChg>
      <pc:sldChg chg="modSp add">
        <pc:chgData name="Christophe Lebrun" userId="303fc86cbab77272" providerId="LiveId" clId="{D1325364-67D4-4734-844B-AF2494D30FFC}" dt="2019-06-26T12:51:32.743" v="4237" actId="20577"/>
        <pc:sldMkLst>
          <pc:docMk/>
          <pc:sldMk cId="3315547483" sldId="269"/>
        </pc:sldMkLst>
        <pc:spChg chg="mod">
          <ac:chgData name="Christophe Lebrun" userId="303fc86cbab77272" providerId="LiveId" clId="{D1325364-67D4-4734-844B-AF2494D30FFC}" dt="2019-06-26T11:55:53.583" v="2499" actId="1076"/>
          <ac:spMkLst>
            <pc:docMk/>
            <pc:sldMk cId="3315547483" sldId="269"/>
            <ac:spMk id="2" creationId="{86EA0680-0155-4547-B930-7EB1D5711B4E}"/>
          </ac:spMkLst>
        </pc:spChg>
        <pc:spChg chg="mod">
          <ac:chgData name="Christophe Lebrun" userId="303fc86cbab77272" providerId="LiveId" clId="{D1325364-67D4-4734-844B-AF2494D30FFC}" dt="2019-06-26T12:51:32.743" v="4237" actId="20577"/>
          <ac:spMkLst>
            <pc:docMk/>
            <pc:sldMk cId="3315547483" sldId="269"/>
            <ac:spMk id="3" creationId="{844B7975-7EF1-4C09-854E-EAD633CFAA50}"/>
          </ac:spMkLst>
        </pc:spChg>
      </pc:sldChg>
      <pc:sldChg chg="modSp add">
        <pc:chgData name="Christophe Lebrun" userId="303fc86cbab77272" providerId="LiveId" clId="{D1325364-67D4-4734-844B-AF2494D30FFC}" dt="2019-06-26T12:16:22.173" v="3746" actId="20577"/>
        <pc:sldMkLst>
          <pc:docMk/>
          <pc:sldMk cId="2768625094" sldId="270"/>
        </pc:sldMkLst>
        <pc:spChg chg="mod">
          <ac:chgData name="Christophe Lebrun" userId="303fc86cbab77272" providerId="LiveId" clId="{D1325364-67D4-4734-844B-AF2494D30FFC}" dt="2019-06-26T12:16:04.226" v="3743" actId="1076"/>
          <ac:spMkLst>
            <pc:docMk/>
            <pc:sldMk cId="2768625094" sldId="270"/>
            <ac:spMk id="2" creationId="{6BE7C0E1-B149-456E-906F-735B9A14F40C}"/>
          </ac:spMkLst>
        </pc:spChg>
        <pc:spChg chg="mod">
          <ac:chgData name="Christophe Lebrun" userId="303fc86cbab77272" providerId="LiveId" clId="{D1325364-67D4-4734-844B-AF2494D30FFC}" dt="2019-06-26T12:16:22.173" v="3746" actId="20577"/>
          <ac:spMkLst>
            <pc:docMk/>
            <pc:sldMk cId="2768625094" sldId="270"/>
            <ac:spMk id="3" creationId="{F308DC2A-B557-4810-A542-B0FB1FAE56B2}"/>
          </ac:spMkLst>
        </pc:spChg>
      </pc:sldChg>
      <pc:sldChg chg="modSp add">
        <pc:chgData name="Christophe Lebrun" userId="303fc86cbab77272" providerId="LiveId" clId="{D1325364-67D4-4734-844B-AF2494D30FFC}" dt="2019-06-26T12:52:00.403" v="4325" actId="20577"/>
        <pc:sldMkLst>
          <pc:docMk/>
          <pc:sldMk cId="568591842" sldId="271"/>
        </pc:sldMkLst>
        <pc:spChg chg="mod">
          <ac:chgData name="Christophe Lebrun" userId="303fc86cbab77272" providerId="LiveId" clId="{D1325364-67D4-4734-844B-AF2494D30FFC}" dt="2019-06-26T12:17:05.165" v="3784" actId="20577"/>
          <ac:spMkLst>
            <pc:docMk/>
            <pc:sldMk cId="568591842" sldId="271"/>
            <ac:spMk id="2" creationId="{D0082922-1F0C-4E00-AECE-AB5985B27F96}"/>
          </ac:spMkLst>
        </pc:spChg>
        <pc:spChg chg="mod">
          <ac:chgData name="Christophe Lebrun" userId="303fc86cbab77272" providerId="LiveId" clId="{D1325364-67D4-4734-844B-AF2494D30FFC}" dt="2019-06-26T12:52:00.403" v="4325" actId="20577"/>
          <ac:spMkLst>
            <pc:docMk/>
            <pc:sldMk cId="568591842" sldId="271"/>
            <ac:spMk id="3" creationId="{DEF746C3-1EC2-49F3-91E7-B616CB6E6E73}"/>
          </ac:spMkLst>
        </pc:spChg>
      </pc:sldChg>
    </pc:docChg>
  </pc:docChgLst>
  <pc:docChgLst>
    <pc:chgData name="Christophe Lebrun" userId="303fc86cbab77272" providerId="LiveId" clId="{29BB87E9-A3F7-4AC3-B8AB-92AB47F786AA}"/>
    <pc:docChg chg="custSel addSld modSld">
      <pc:chgData name="Christophe Lebrun" userId="303fc86cbab77272" providerId="LiveId" clId="{29BB87E9-A3F7-4AC3-B8AB-92AB47F786AA}" dt="2019-06-28T21:30:44.776" v="554" actId="14100"/>
      <pc:docMkLst>
        <pc:docMk/>
      </pc:docMkLst>
      <pc:sldChg chg="modSp">
        <pc:chgData name="Christophe Lebrun" userId="303fc86cbab77272" providerId="LiveId" clId="{29BB87E9-A3F7-4AC3-B8AB-92AB47F786AA}" dt="2019-06-28T16:05:24.494" v="230" actId="20577"/>
        <pc:sldMkLst>
          <pc:docMk/>
          <pc:sldMk cId="621091621" sldId="258"/>
        </pc:sldMkLst>
        <pc:spChg chg="mod">
          <ac:chgData name="Christophe Lebrun" userId="303fc86cbab77272" providerId="LiveId" clId="{29BB87E9-A3F7-4AC3-B8AB-92AB47F786AA}" dt="2019-06-28T16:05:24.494" v="230" actId="20577"/>
          <ac:spMkLst>
            <pc:docMk/>
            <pc:sldMk cId="621091621" sldId="258"/>
            <ac:spMk id="3" creationId="{889B0FE6-3DC3-469A-9DBF-FDFF0D56FCBE}"/>
          </ac:spMkLst>
        </pc:spChg>
      </pc:sldChg>
      <pc:sldChg chg="addSp">
        <pc:chgData name="Christophe Lebrun" userId="303fc86cbab77272" providerId="LiveId" clId="{29BB87E9-A3F7-4AC3-B8AB-92AB47F786AA}" dt="2019-06-28T15:57:25.701" v="191"/>
        <pc:sldMkLst>
          <pc:docMk/>
          <pc:sldMk cId="578457273" sldId="261"/>
        </pc:sldMkLst>
        <pc:picChg chg="add">
          <ac:chgData name="Christophe Lebrun" userId="303fc86cbab77272" providerId="LiveId" clId="{29BB87E9-A3F7-4AC3-B8AB-92AB47F786AA}" dt="2019-06-28T15:57:25.701" v="191"/>
          <ac:picMkLst>
            <pc:docMk/>
            <pc:sldMk cId="578457273" sldId="261"/>
            <ac:picMk id="5" creationId="{A479ADF1-1B60-474B-B063-F8F23193E2D5}"/>
          </ac:picMkLst>
        </pc:picChg>
      </pc:sldChg>
      <pc:sldChg chg="modSp">
        <pc:chgData name="Christophe Lebrun" userId="303fc86cbab77272" providerId="LiveId" clId="{29BB87E9-A3F7-4AC3-B8AB-92AB47F786AA}" dt="2019-06-28T16:11:19.802" v="304" actId="6549"/>
        <pc:sldMkLst>
          <pc:docMk/>
          <pc:sldMk cId="2428231970" sldId="267"/>
        </pc:sldMkLst>
        <pc:spChg chg="mod">
          <ac:chgData name="Christophe Lebrun" userId="303fc86cbab77272" providerId="LiveId" clId="{29BB87E9-A3F7-4AC3-B8AB-92AB47F786AA}" dt="2019-06-28T16:11:19.802" v="304" actId="6549"/>
          <ac:spMkLst>
            <pc:docMk/>
            <pc:sldMk cId="2428231970" sldId="267"/>
            <ac:spMk id="3" creationId="{D2C3FDCF-D817-48FF-B885-6596EABAB927}"/>
          </ac:spMkLst>
        </pc:spChg>
      </pc:sldChg>
      <pc:sldChg chg="modSp">
        <pc:chgData name="Christophe Lebrun" userId="303fc86cbab77272" providerId="LiveId" clId="{29BB87E9-A3F7-4AC3-B8AB-92AB47F786AA}" dt="2019-06-28T16:17:49.938" v="495" actId="20577"/>
        <pc:sldMkLst>
          <pc:docMk/>
          <pc:sldMk cId="3315547483" sldId="269"/>
        </pc:sldMkLst>
        <pc:spChg chg="mod">
          <ac:chgData name="Christophe Lebrun" userId="303fc86cbab77272" providerId="LiveId" clId="{29BB87E9-A3F7-4AC3-B8AB-92AB47F786AA}" dt="2019-06-28T15:50:44.957" v="91" actId="113"/>
          <ac:spMkLst>
            <pc:docMk/>
            <pc:sldMk cId="3315547483" sldId="269"/>
            <ac:spMk id="2" creationId="{86EA0680-0155-4547-B930-7EB1D5711B4E}"/>
          </ac:spMkLst>
        </pc:spChg>
        <pc:spChg chg="mod">
          <ac:chgData name="Christophe Lebrun" userId="303fc86cbab77272" providerId="LiveId" clId="{29BB87E9-A3F7-4AC3-B8AB-92AB47F786AA}" dt="2019-06-28T16:17:49.938" v="495" actId="20577"/>
          <ac:spMkLst>
            <pc:docMk/>
            <pc:sldMk cId="3315547483" sldId="269"/>
            <ac:spMk id="3" creationId="{844B7975-7EF1-4C09-854E-EAD633CFAA50}"/>
          </ac:spMkLst>
        </pc:spChg>
      </pc:sldChg>
      <pc:sldChg chg="modSp">
        <pc:chgData name="Christophe Lebrun" userId="303fc86cbab77272" providerId="LiveId" clId="{29BB87E9-A3F7-4AC3-B8AB-92AB47F786AA}" dt="2019-06-28T16:10:04.519" v="297" actId="113"/>
        <pc:sldMkLst>
          <pc:docMk/>
          <pc:sldMk cId="568591842" sldId="271"/>
        </pc:sldMkLst>
        <pc:spChg chg="mod">
          <ac:chgData name="Christophe Lebrun" userId="303fc86cbab77272" providerId="LiveId" clId="{29BB87E9-A3F7-4AC3-B8AB-92AB47F786AA}" dt="2019-06-28T16:10:04.519" v="297" actId="113"/>
          <ac:spMkLst>
            <pc:docMk/>
            <pc:sldMk cId="568591842" sldId="271"/>
            <ac:spMk id="2" creationId="{D0082922-1F0C-4E00-AECE-AB5985B27F96}"/>
          </ac:spMkLst>
        </pc:spChg>
        <pc:spChg chg="mod">
          <ac:chgData name="Christophe Lebrun" userId="303fc86cbab77272" providerId="LiveId" clId="{29BB87E9-A3F7-4AC3-B8AB-92AB47F786AA}" dt="2019-06-28T16:07:43.309" v="236" actId="1076"/>
          <ac:spMkLst>
            <pc:docMk/>
            <pc:sldMk cId="568591842" sldId="271"/>
            <ac:spMk id="6" creationId="{C808FD2A-C693-43FD-9A04-0DAFAA8600D0}"/>
          </ac:spMkLst>
        </pc:spChg>
        <pc:graphicFrameChg chg="modGraphic">
          <ac:chgData name="Christophe Lebrun" userId="303fc86cbab77272" providerId="LiveId" clId="{29BB87E9-A3F7-4AC3-B8AB-92AB47F786AA}" dt="2019-06-28T16:08:58.923" v="295" actId="20577"/>
          <ac:graphicFrameMkLst>
            <pc:docMk/>
            <pc:sldMk cId="568591842" sldId="271"/>
            <ac:graphicFrameMk id="8" creationId="{81EA7E6B-F161-45E5-B980-A8975E455F53}"/>
          </ac:graphicFrameMkLst>
        </pc:graphicFrameChg>
        <pc:graphicFrameChg chg="mod modGraphic">
          <ac:chgData name="Christophe Lebrun" userId="303fc86cbab77272" providerId="LiveId" clId="{29BB87E9-A3F7-4AC3-B8AB-92AB47F786AA}" dt="2019-06-28T16:07:34.639" v="235" actId="14100"/>
          <ac:graphicFrameMkLst>
            <pc:docMk/>
            <pc:sldMk cId="568591842" sldId="271"/>
            <ac:graphicFrameMk id="11" creationId="{13CDBDF6-776D-437E-A845-2379E54E2D70}"/>
          </ac:graphicFrameMkLst>
        </pc:graphicFrameChg>
      </pc:sldChg>
      <pc:sldChg chg="addSp">
        <pc:chgData name="Christophe Lebrun" userId="303fc86cbab77272" providerId="LiveId" clId="{29BB87E9-A3F7-4AC3-B8AB-92AB47F786AA}" dt="2019-06-28T21:20:54.379" v="540"/>
        <pc:sldMkLst>
          <pc:docMk/>
          <pc:sldMk cId="3559895393" sldId="272"/>
        </pc:sldMkLst>
        <pc:picChg chg="add">
          <ac:chgData name="Christophe Lebrun" userId="303fc86cbab77272" providerId="LiveId" clId="{29BB87E9-A3F7-4AC3-B8AB-92AB47F786AA}" dt="2019-06-28T21:20:54.379" v="540"/>
          <ac:picMkLst>
            <pc:docMk/>
            <pc:sldMk cId="3559895393" sldId="272"/>
            <ac:picMk id="5" creationId="{BA427ED7-A51F-40B1-B139-17063858B41A}"/>
          </ac:picMkLst>
        </pc:picChg>
      </pc:sldChg>
      <pc:sldChg chg="modSp">
        <pc:chgData name="Christophe Lebrun" userId="303fc86cbab77272" providerId="LiveId" clId="{29BB87E9-A3F7-4AC3-B8AB-92AB47F786AA}" dt="2019-06-28T21:25:45.691" v="547" actId="1076"/>
        <pc:sldMkLst>
          <pc:docMk/>
          <pc:sldMk cId="4089539970" sldId="273"/>
        </pc:sldMkLst>
        <pc:spChg chg="mod">
          <ac:chgData name="Christophe Lebrun" userId="303fc86cbab77272" providerId="LiveId" clId="{29BB87E9-A3F7-4AC3-B8AB-92AB47F786AA}" dt="2019-06-28T21:25:45.691" v="547" actId="1076"/>
          <ac:spMkLst>
            <pc:docMk/>
            <pc:sldMk cId="4089539970" sldId="273"/>
            <ac:spMk id="3" creationId="{F0D9E0D4-5008-48AA-882B-41F7EC2F4AAB}"/>
          </ac:spMkLst>
        </pc:spChg>
      </pc:sldChg>
      <pc:sldChg chg="modSp">
        <pc:chgData name="Christophe Lebrun" userId="303fc86cbab77272" providerId="LiveId" clId="{29BB87E9-A3F7-4AC3-B8AB-92AB47F786AA}" dt="2019-06-28T16:04:39.783" v="210" actId="20577"/>
        <pc:sldMkLst>
          <pc:docMk/>
          <pc:sldMk cId="1202338430" sldId="277"/>
        </pc:sldMkLst>
        <pc:spChg chg="mod">
          <ac:chgData name="Christophe Lebrun" userId="303fc86cbab77272" providerId="LiveId" clId="{29BB87E9-A3F7-4AC3-B8AB-92AB47F786AA}" dt="2019-06-28T16:04:39.783" v="210" actId="20577"/>
          <ac:spMkLst>
            <pc:docMk/>
            <pc:sldMk cId="1202338430" sldId="277"/>
            <ac:spMk id="5" creationId="{2B0219A4-26ED-40DC-9C58-4D9B9030D899}"/>
          </ac:spMkLst>
        </pc:spChg>
      </pc:sldChg>
      <pc:sldChg chg="modSp">
        <pc:chgData name="Christophe Lebrun" userId="303fc86cbab77272" providerId="LiveId" clId="{29BB87E9-A3F7-4AC3-B8AB-92AB47F786AA}" dt="2019-06-28T21:24:00.392" v="544" actId="1076"/>
        <pc:sldMkLst>
          <pc:docMk/>
          <pc:sldMk cId="2956667182" sldId="278"/>
        </pc:sldMkLst>
        <pc:picChg chg="mod">
          <ac:chgData name="Christophe Lebrun" userId="303fc86cbab77272" providerId="LiveId" clId="{29BB87E9-A3F7-4AC3-B8AB-92AB47F786AA}" dt="2019-06-28T21:24:00.392" v="544" actId="1076"/>
          <ac:picMkLst>
            <pc:docMk/>
            <pc:sldMk cId="2956667182" sldId="278"/>
            <ac:picMk id="6" creationId="{167625F1-437C-445A-A0F1-2B70A8D6605E}"/>
          </ac:picMkLst>
        </pc:picChg>
      </pc:sldChg>
      <pc:sldChg chg="addSp delSp modSp">
        <pc:chgData name="Christophe Lebrun" userId="303fc86cbab77272" providerId="LiveId" clId="{29BB87E9-A3F7-4AC3-B8AB-92AB47F786AA}" dt="2019-06-28T21:30:44.776" v="554" actId="14100"/>
        <pc:sldMkLst>
          <pc:docMk/>
          <pc:sldMk cId="504980493" sldId="279"/>
        </pc:sldMkLst>
        <pc:spChg chg="mod">
          <ac:chgData name="Christophe Lebrun" userId="303fc86cbab77272" providerId="LiveId" clId="{29BB87E9-A3F7-4AC3-B8AB-92AB47F786AA}" dt="2019-06-28T21:20:16.852" v="539" actId="1076"/>
          <ac:spMkLst>
            <pc:docMk/>
            <pc:sldMk cId="504980493" sldId="279"/>
            <ac:spMk id="2" creationId="{C893100B-CBF9-46CC-B8A0-341FD67F61A0}"/>
          </ac:spMkLst>
        </pc:spChg>
        <pc:spChg chg="del">
          <ac:chgData name="Christophe Lebrun" userId="303fc86cbab77272" providerId="LiveId" clId="{29BB87E9-A3F7-4AC3-B8AB-92AB47F786AA}" dt="2019-06-28T18:22:13.472" v="509" actId="478"/>
          <ac:spMkLst>
            <pc:docMk/>
            <pc:sldMk cId="504980493" sldId="279"/>
            <ac:spMk id="3" creationId="{5E58CED7-549D-4473-BC41-6FC6B634C773}"/>
          </ac:spMkLst>
        </pc:spChg>
        <pc:picChg chg="del">
          <ac:chgData name="Christophe Lebrun" userId="303fc86cbab77272" providerId="LiveId" clId="{29BB87E9-A3F7-4AC3-B8AB-92AB47F786AA}" dt="2019-06-28T18:24:04.807" v="515" actId="478"/>
          <ac:picMkLst>
            <pc:docMk/>
            <pc:sldMk cId="504980493" sldId="279"/>
            <ac:picMk id="5" creationId="{F5E0101D-722D-401A-820C-CD3BCF92EE1B}"/>
          </ac:picMkLst>
        </pc:picChg>
        <pc:picChg chg="add del mod ord">
          <ac:chgData name="Christophe Lebrun" userId="303fc86cbab77272" providerId="LiveId" clId="{29BB87E9-A3F7-4AC3-B8AB-92AB47F786AA}" dt="2019-06-28T21:19:46.850" v="532" actId="478"/>
          <ac:picMkLst>
            <pc:docMk/>
            <pc:sldMk cId="504980493" sldId="279"/>
            <ac:picMk id="7" creationId="{1DF67FAB-92EB-4BAC-B303-CD9965B2A728}"/>
          </ac:picMkLst>
        </pc:picChg>
        <pc:picChg chg="add del mod">
          <ac:chgData name="Christophe Lebrun" userId="303fc86cbab77272" providerId="LiveId" clId="{29BB87E9-A3F7-4AC3-B8AB-92AB47F786AA}" dt="2019-06-28T21:30:06.276" v="548" actId="478"/>
          <ac:picMkLst>
            <pc:docMk/>
            <pc:sldMk cId="504980493" sldId="279"/>
            <ac:picMk id="9" creationId="{30F24937-5AF8-40AC-9C7C-3402F9C896E0}"/>
          </ac:picMkLst>
        </pc:picChg>
        <pc:picChg chg="add mod">
          <ac:chgData name="Christophe Lebrun" userId="303fc86cbab77272" providerId="LiveId" clId="{29BB87E9-A3F7-4AC3-B8AB-92AB47F786AA}" dt="2019-06-28T21:21:18.722" v="543" actId="14100"/>
          <ac:picMkLst>
            <pc:docMk/>
            <pc:sldMk cId="504980493" sldId="279"/>
            <ac:picMk id="10" creationId="{B3326BE9-0BDB-4E5A-861D-4F5D0B0578EA}"/>
          </ac:picMkLst>
        </pc:picChg>
        <pc:picChg chg="add mod ord">
          <ac:chgData name="Christophe Lebrun" userId="303fc86cbab77272" providerId="LiveId" clId="{29BB87E9-A3F7-4AC3-B8AB-92AB47F786AA}" dt="2019-06-28T21:30:44.776" v="554" actId="14100"/>
          <ac:picMkLst>
            <pc:docMk/>
            <pc:sldMk cId="504980493" sldId="279"/>
            <ac:picMk id="12" creationId="{18229628-206A-41B3-A720-DE998409D237}"/>
          </ac:picMkLst>
        </pc:picChg>
      </pc:sldChg>
      <pc:sldChg chg="modSp">
        <pc:chgData name="Christophe Lebrun" userId="303fc86cbab77272" providerId="LiveId" clId="{29BB87E9-A3F7-4AC3-B8AB-92AB47F786AA}" dt="2019-06-28T16:19:35" v="508" actId="1076"/>
        <pc:sldMkLst>
          <pc:docMk/>
          <pc:sldMk cId="3371075802" sldId="281"/>
        </pc:sldMkLst>
        <pc:spChg chg="mod">
          <ac:chgData name="Christophe Lebrun" userId="303fc86cbab77272" providerId="LiveId" clId="{29BB87E9-A3F7-4AC3-B8AB-92AB47F786AA}" dt="2019-06-28T16:18:44.905" v="506" actId="20577"/>
          <ac:spMkLst>
            <pc:docMk/>
            <pc:sldMk cId="3371075802" sldId="281"/>
            <ac:spMk id="7" creationId="{54A5DF90-BA9A-41DC-86CE-93D9E8402224}"/>
          </ac:spMkLst>
        </pc:spChg>
        <pc:spChg chg="mod">
          <ac:chgData name="Christophe Lebrun" userId="303fc86cbab77272" providerId="LiveId" clId="{29BB87E9-A3F7-4AC3-B8AB-92AB47F786AA}" dt="2019-06-28T16:19:35" v="508" actId="1076"/>
          <ac:spMkLst>
            <pc:docMk/>
            <pc:sldMk cId="3371075802" sldId="281"/>
            <ac:spMk id="9" creationId="{2940F13F-509A-4C7A-90F6-4CD40AB733AC}"/>
          </ac:spMkLst>
        </pc:spChg>
      </pc:sldChg>
      <pc:sldChg chg="addSp delSp modSp add">
        <pc:chgData name="Christophe Lebrun" userId="303fc86cbab77272" providerId="LiveId" clId="{29BB87E9-A3F7-4AC3-B8AB-92AB47F786AA}" dt="2019-06-28T15:53:03.072" v="114" actId="14100"/>
        <pc:sldMkLst>
          <pc:docMk/>
          <pc:sldMk cId="2283641099" sldId="282"/>
        </pc:sldMkLst>
        <pc:spChg chg="del">
          <ac:chgData name="Christophe Lebrun" userId="303fc86cbab77272" providerId="LiveId" clId="{29BB87E9-A3F7-4AC3-B8AB-92AB47F786AA}" dt="2019-06-28T15:51:28.276" v="95" actId="478"/>
          <ac:spMkLst>
            <pc:docMk/>
            <pc:sldMk cId="2283641099" sldId="282"/>
            <ac:spMk id="2" creationId="{ED26A7A7-901B-4C94-9598-CA196D0CFD6B}"/>
          </ac:spMkLst>
        </pc:spChg>
        <pc:spChg chg="del">
          <ac:chgData name="Christophe Lebrun" userId="303fc86cbab77272" providerId="LiveId" clId="{29BB87E9-A3F7-4AC3-B8AB-92AB47F786AA}" dt="2019-06-28T15:51:21.367" v="93" actId="931"/>
          <ac:spMkLst>
            <pc:docMk/>
            <pc:sldMk cId="2283641099" sldId="282"/>
            <ac:spMk id="3" creationId="{D60FBB0B-38F0-4269-9824-00BC9C4F5B02}"/>
          </ac:spMkLst>
        </pc:spChg>
        <pc:picChg chg="add mod">
          <ac:chgData name="Christophe Lebrun" userId="303fc86cbab77272" providerId="LiveId" clId="{29BB87E9-A3F7-4AC3-B8AB-92AB47F786AA}" dt="2019-06-28T15:52:41.948" v="110" actId="14100"/>
          <ac:picMkLst>
            <pc:docMk/>
            <pc:sldMk cId="2283641099" sldId="282"/>
            <ac:picMk id="6" creationId="{0F001EC5-C1E6-4566-984B-C6BE7E0B93BF}"/>
          </ac:picMkLst>
        </pc:picChg>
        <pc:picChg chg="add mod">
          <ac:chgData name="Christophe Lebrun" userId="303fc86cbab77272" providerId="LiveId" clId="{29BB87E9-A3F7-4AC3-B8AB-92AB47F786AA}" dt="2019-06-28T15:51:51.466" v="101" actId="14100"/>
          <ac:picMkLst>
            <pc:docMk/>
            <pc:sldMk cId="2283641099" sldId="282"/>
            <ac:picMk id="8" creationId="{AAD5F960-5909-4DD0-9F3D-B509DA91C3EF}"/>
          </ac:picMkLst>
        </pc:picChg>
        <pc:picChg chg="add mod">
          <ac:chgData name="Christophe Lebrun" userId="303fc86cbab77272" providerId="LiveId" clId="{29BB87E9-A3F7-4AC3-B8AB-92AB47F786AA}" dt="2019-06-28T15:52:52.883" v="111" actId="14100"/>
          <ac:picMkLst>
            <pc:docMk/>
            <pc:sldMk cId="2283641099" sldId="282"/>
            <ac:picMk id="10" creationId="{04A107ED-0A1F-4368-83D7-92DE359D75B9}"/>
          </ac:picMkLst>
        </pc:picChg>
        <pc:picChg chg="add mod">
          <ac:chgData name="Christophe Lebrun" userId="303fc86cbab77272" providerId="LiveId" clId="{29BB87E9-A3F7-4AC3-B8AB-92AB47F786AA}" dt="2019-06-28T15:53:03.072" v="114" actId="14100"/>
          <ac:picMkLst>
            <pc:docMk/>
            <pc:sldMk cId="2283641099" sldId="282"/>
            <ac:picMk id="12" creationId="{FB74E49D-048A-466C-BA58-F08D7585C700}"/>
          </ac:picMkLst>
        </pc:picChg>
      </pc:sldChg>
    </pc:docChg>
  </pc:docChgLst>
  <pc:docChgLst>
    <pc:chgData name="Christophe Lebrun" userId="303fc86cbab77272" providerId="LiveId" clId="{C1140C95-80F2-4D95-94FD-7AADB9B45297}"/>
    <pc:docChg chg="undo custSel addSld delSld modSld sldOrd modMainMaster">
      <pc:chgData name="Christophe Lebrun" userId="303fc86cbab77272" providerId="LiveId" clId="{C1140C95-80F2-4D95-94FD-7AADB9B45297}" dt="2019-06-28T10:37:52.258" v="3480" actId="5793"/>
      <pc:docMkLst>
        <pc:docMk/>
      </pc:docMkLst>
      <pc:sldChg chg="addSp modSp ord">
        <pc:chgData name="Christophe Lebrun" userId="303fc86cbab77272" providerId="LiveId" clId="{C1140C95-80F2-4D95-94FD-7AADB9B45297}" dt="2019-06-28T08:57:46.997" v="927" actId="1076"/>
        <pc:sldMkLst>
          <pc:docMk/>
          <pc:sldMk cId="1531447886" sldId="256"/>
        </pc:sldMkLst>
        <pc:spChg chg="mod">
          <ac:chgData name="Christophe Lebrun" userId="303fc86cbab77272" providerId="LiveId" clId="{C1140C95-80F2-4D95-94FD-7AADB9B45297}" dt="2019-06-28T08:57:46.997" v="927" actId="1076"/>
          <ac:spMkLst>
            <pc:docMk/>
            <pc:sldMk cId="1531447886" sldId="256"/>
            <ac:spMk id="2" creationId="{6E84EF98-294B-45BE-A755-5FE2EA5C9B5F}"/>
          </ac:spMkLst>
        </pc:spChg>
        <pc:spChg chg="mod">
          <ac:chgData name="Christophe Lebrun" userId="303fc86cbab77272" providerId="LiveId" clId="{C1140C95-80F2-4D95-94FD-7AADB9B45297}" dt="2019-06-28T08:57:14.901" v="923" actId="1076"/>
          <ac:spMkLst>
            <pc:docMk/>
            <pc:sldMk cId="1531447886" sldId="256"/>
            <ac:spMk id="3" creationId="{34D75187-D88F-4F53-B18A-EE11258D12A0}"/>
          </ac:spMkLst>
        </pc:spChg>
        <pc:spChg chg="mod">
          <ac:chgData name="Christophe Lebrun" userId="303fc86cbab77272" providerId="LiveId" clId="{C1140C95-80F2-4D95-94FD-7AADB9B45297}" dt="2019-06-28T08:57:46.997" v="927" actId="1076"/>
          <ac:spMkLst>
            <pc:docMk/>
            <pc:sldMk cId="1531447886" sldId="256"/>
            <ac:spMk id="4" creationId="{9C646D9E-13BE-45F2-B603-936E1E00092D}"/>
          </ac:spMkLst>
        </pc:spChg>
        <pc:spChg chg="add mod">
          <ac:chgData name="Christophe Lebrun" userId="303fc86cbab77272" providerId="LiveId" clId="{C1140C95-80F2-4D95-94FD-7AADB9B45297}" dt="2019-06-28T08:57:01.464" v="922" actId="1076"/>
          <ac:spMkLst>
            <pc:docMk/>
            <pc:sldMk cId="1531447886" sldId="256"/>
            <ac:spMk id="6" creationId="{968DD6B4-A058-473F-99B6-FECCF66B654A}"/>
          </ac:spMkLst>
        </pc:spChg>
        <pc:picChg chg="mod">
          <ac:chgData name="Christophe Lebrun" userId="303fc86cbab77272" providerId="LiveId" clId="{C1140C95-80F2-4D95-94FD-7AADB9B45297}" dt="2019-06-28T08:56:39.499" v="919" actId="1076"/>
          <ac:picMkLst>
            <pc:docMk/>
            <pc:sldMk cId="1531447886" sldId="256"/>
            <ac:picMk id="5" creationId="{E7E74EFB-C190-4272-8462-7AB01B85FD65}"/>
          </ac:picMkLst>
        </pc:picChg>
      </pc:sldChg>
      <pc:sldChg chg="addSp delSp modSp">
        <pc:chgData name="Christophe Lebrun" userId="303fc86cbab77272" providerId="LiveId" clId="{C1140C95-80F2-4D95-94FD-7AADB9B45297}" dt="2019-06-28T10:11:47.151" v="2675" actId="255"/>
        <pc:sldMkLst>
          <pc:docMk/>
          <pc:sldMk cId="621091621" sldId="258"/>
        </pc:sldMkLst>
        <pc:spChg chg="mod">
          <ac:chgData name="Christophe Lebrun" userId="303fc86cbab77272" providerId="LiveId" clId="{C1140C95-80F2-4D95-94FD-7AADB9B45297}" dt="2019-06-28T10:00:28.847" v="2422" actId="1076"/>
          <ac:spMkLst>
            <pc:docMk/>
            <pc:sldMk cId="621091621" sldId="258"/>
            <ac:spMk id="2" creationId="{0CBBF3DE-9994-4DFB-AFEC-786035BC9231}"/>
          </ac:spMkLst>
        </pc:spChg>
        <pc:spChg chg="mod">
          <ac:chgData name="Christophe Lebrun" userId="303fc86cbab77272" providerId="LiveId" clId="{C1140C95-80F2-4D95-94FD-7AADB9B45297}" dt="2019-06-28T10:11:47.151" v="2675" actId="255"/>
          <ac:spMkLst>
            <pc:docMk/>
            <pc:sldMk cId="621091621" sldId="258"/>
            <ac:spMk id="3" creationId="{889B0FE6-3DC3-469A-9DBF-FDFF0D56FCBE}"/>
          </ac:spMkLst>
        </pc:spChg>
        <pc:spChg chg="add del mod">
          <ac:chgData name="Christophe Lebrun" userId="303fc86cbab77272" providerId="LiveId" clId="{C1140C95-80F2-4D95-94FD-7AADB9B45297}" dt="2019-06-28T09:46:36.745" v="2131" actId="478"/>
          <ac:spMkLst>
            <pc:docMk/>
            <pc:sldMk cId="621091621" sldId="258"/>
            <ac:spMk id="6" creationId="{30E0F337-F609-4380-8D09-4757D3973D98}"/>
          </ac:spMkLst>
        </pc:spChg>
        <pc:spChg chg="add mod">
          <ac:chgData name="Christophe Lebrun" userId="303fc86cbab77272" providerId="LiveId" clId="{C1140C95-80F2-4D95-94FD-7AADB9B45297}" dt="2019-06-28T09:49:07.681" v="2168" actId="1076"/>
          <ac:spMkLst>
            <pc:docMk/>
            <pc:sldMk cId="621091621" sldId="258"/>
            <ac:spMk id="7" creationId="{936636F1-05FC-4026-A3AF-09C5141B2605}"/>
          </ac:spMkLst>
        </pc:spChg>
        <pc:spChg chg="add mod">
          <ac:chgData name="Christophe Lebrun" userId="303fc86cbab77272" providerId="LiveId" clId="{C1140C95-80F2-4D95-94FD-7AADB9B45297}" dt="2019-06-28T09:49:35.731" v="2170" actId="1076"/>
          <ac:spMkLst>
            <pc:docMk/>
            <pc:sldMk cId="621091621" sldId="258"/>
            <ac:spMk id="8" creationId="{F63B80E1-1A61-4A20-9CB4-045B7C529154}"/>
          </ac:spMkLst>
        </pc:spChg>
        <pc:picChg chg="add mod">
          <ac:chgData name="Christophe Lebrun" userId="303fc86cbab77272" providerId="LiveId" clId="{C1140C95-80F2-4D95-94FD-7AADB9B45297}" dt="2019-06-28T09:41:42.557" v="1957" actId="1076"/>
          <ac:picMkLst>
            <pc:docMk/>
            <pc:sldMk cId="621091621" sldId="258"/>
            <ac:picMk id="5" creationId="{C1518D0C-05FB-4439-A966-780F759734F5}"/>
          </ac:picMkLst>
        </pc:picChg>
        <pc:picChg chg="del">
          <ac:chgData name="Christophe Lebrun" userId="303fc86cbab77272" providerId="LiveId" clId="{C1140C95-80F2-4D95-94FD-7AADB9B45297}" dt="2019-06-28T08:59:32.592" v="934"/>
          <ac:picMkLst>
            <pc:docMk/>
            <pc:sldMk cId="621091621" sldId="258"/>
            <ac:picMk id="1026" creationId="{B7239B2D-CA44-44E9-9CD5-AE7C768EA8BA}"/>
          </ac:picMkLst>
        </pc:picChg>
      </pc:sldChg>
      <pc:sldChg chg="addSp modSp ord modTransition">
        <pc:chgData name="Christophe Lebrun" userId="303fc86cbab77272" providerId="LiveId" clId="{C1140C95-80F2-4D95-94FD-7AADB9B45297}" dt="2019-06-28T09:55:57.111" v="2332"/>
        <pc:sldMkLst>
          <pc:docMk/>
          <pc:sldMk cId="3717453423" sldId="259"/>
        </pc:sldMkLst>
        <pc:spChg chg="mod">
          <ac:chgData name="Christophe Lebrun" userId="303fc86cbab77272" providerId="LiveId" clId="{C1140C95-80F2-4D95-94FD-7AADB9B45297}" dt="2019-06-28T09:15:09.416" v="1303" actId="20577"/>
          <ac:spMkLst>
            <pc:docMk/>
            <pc:sldMk cId="3717453423" sldId="259"/>
            <ac:spMk id="2" creationId="{5C9D7F57-BB6B-47B6-9F61-CC67E6CC5B5B}"/>
          </ac:spMkLst>
        </pc:spChg>
        <pc:spChg chg="mod">
          <ac:chgData name="Christophe Lebrun" userId="303fc86cbab77272" providerId="LiveId" clId="{C1140C95-80F2-4D95-94FD-7AADB9B45297}" dt="2019-06-28T09:25:36.403" v="1464" actId="108"/>
          <ac:spMkLst>
            <pc:docMk/>
            <pc:sldMk cId="3717453423" sldId="259"/>
            <ac:spMk id="3" creationId="{65C25AD1-BD09-42CD-AAA1-A13586FB9A0B}"/>
          </ac:spMkLst>
        </pc:spChg>
        <pc:picChg chg="add mod">
          <ac:chgData name="Christophe Lebrun" userId="303fc86cbab77272" providerId="LiveId" clId="{C1140C95-80F2-4D95-94FD-7AADB9B45297}" dt="2019-06-28T09:22:26.217" v="1432" actId="1076"/>
          <ac:picMkLst>
            <pc:docMk/>
            <pc:sldMk cId="3717453423" sldId="259"/>
            <ac:picMk id="5" creationId="{94F339C9-55DC-4F99-AF52-DA0956C35164}"/>
          </ac:picMkLst>
        </pc:picChg>
      </pc:sldChg>
      <pc:sldChg chg="modSp ord modTransition">
        <pc:chgData name="Christophe Lebrun" userId="303fc86cbab77272" providerId="LiveId" clId="{C1140C95-80F2-4D95-94FD-7AADB9B45297}" dt="2019-06-28T10:00:40.189" v="2423" actId="113"/>
        <pc:sldMkLst>
          <pc:docMk/>
          <pc:sldMk cId="2545069334" sldId="265"/>
        </pc:sldMkLst>
        <pc:spChg chg="mod">
          <ac:chgData name="Christophe Lebrun" userId="303fc86cbab77272" providerId="LiveId" clId="{C1140C95-80F2-4D95-94FD-7AADB9B45297}" dt="2019-06-28T10:00:40.189" v="2423" actId="113"/>
          <ac:spMkLst>
            <pc:docMk/>
            <pc:sldMk cId="2545069334" sldId="265"/>
            <ac:spMk id="2" creationId="{6705E105-9DB5-4433-AC63-434E304D551D}"/>
          </ac:spMkLst>
        </pc:spChg>
        <pc:spChg chg="mod">
          <ac:chgData name="Christophe Lebrun" userId="303fc86cbab77272" providerId="LiveId" clId="{C1140C95-80F2-4D95-94FD-7AADB9B45297}" dt="2019-06-27T17:54:48.191" v="698" actId="404"/>
          <ac:spMkLst>
            <pc:docMk/>
            <pc:sldMk cId="2545069334" sldId="265"/>
            <ac:spMk id="3" creationId="{971D3412-8CC1-4F55-A18D-EE0940EC5A9D}"/>
          </ac:spMkLst>
        </pc:spChg>
        <pc:spChg chg="mod">
          <ac:chgData name="Christophe Lebrun" userId="303fc86cbab77272" providerId="LiveId" clId="{C1140C95-80F2-4D95-94FD-7AADB9B45297}" dt="2019-06-28T09:46:42.510" v="2133"/>
          <ac:spMkLst>
            <pc:docMk/>
            <pc:sldMk cId="2545069334" sldId="265"/>
            <ac:spMk id="4" creationId="{A703721A-3000-423A-A0D3-E5571F9A6E20}"/>
          </ac:spMkLst>
        </pc:spChg>
        <pc:spChg chg="mod">
          <ac:chgData name="Christophe Lebrun" userId="303fc86cbab77272" providerId="LiveId" clId="{C1140C95-80F2-4D95-94FD-7AADB9B45297}" dt="2019-06-28T08:58:42.602" v="930" actId="1076"/>
          <ac:spMkLst>
            <pc:docMk/>
            <pc:sldMk cId="2545069334" sldId="265"/>
            <ac:spMk id="5" creationId="{F7C47FB9-791E-4E1A-83B6-071058F10F76}"/>
          </ac:spMkLst>
        </pc:spChg>
      </pc:sldChg>
      <pc:sldChg chg="modSp">
        <pc:chgData name="Christophe Lebrun" userId="303fc86cbab77272" providerId="LiveId" clId="{C1140C95-80F2-4D95-94FD-7AADB9B45297}" dt="2019-06-27T18:44:19.501" v="912" actId="20577"/>
        <pc:sldMkLst>
          <pc:docMk/>
          <pc:sldMk cId="2428231970" sldId="267"/>
        </pc:sldMkLst>
        <pc:spChg chg="mod">
          <ac:chgData name="Christophe Lebrun" userId="303fc86cbab77272" providerId="LiveId" clId="{C1140C95-80F2-4D95-94FD-7AADB9B45297}" dt="2019-06-27T18:44:19.501" v="912" actId="20577"/>
          <ac:spMkLst>
            <pc:docMk/>
            <pc:sldMk cId="2428231970" sldId="267"/>
            <ac:spMk id="2" creationId="{5C719FEB-2FB5-4D1E-BE30-35054F234634}"/>
          </ac:spMkLst>
        </pc:spChg>
        <pc:spChg chg="mod">
          <ac:chgData name="Christophe Lebrun" userId="303fc86cbab77272" providerId="LiveId" clId="{C1140C95-80F2-4D95-94FD-7AADB9B45297}" dt="2019-06-27T18:43:51.405" v="895" actId="27636"/>
          <ac:spMkLst>
            <pc:docMk/>
            <pc:sldMk cId="2428231970" sldId="267"/>
            <ac:spMk id="3" creationId="{D2C3FDCF-D817-48FF-B885-6596EABAB927}"/>
          </ac:spMkLst>
        </pc:spChg>
      </pc:sldChg>
      <pc:sldChg chg="modSp">
        <pc:chgData name="Christophe Lebrun" userId="303fc86cbab77272" providerId="LiveId" clId="{C1140C95-80F2-4D95-94FD-7AADB9B45297}" dt="2019-06-28T08:59:14.991" v="933" actId="1076"/>
        <pc:sldMkLst>
          <pc:docMk/>
          <pc:sldMk cId="3315547483" sldId="269"/>
        </pc:sldMkLst>
        <pc:spChg chg="mod">
          <ac:chgData name="Christophe Lebrun" userId="303fc86cbab77272" providerId="LiveId" clId="{C1140C95-80F2-4D95-94FD-7AADB9B45297}" dt="2019-06-28T08:59:14.991" v="933" actId="1076"/>
          <ac:spMkLst>
            <pc:docMk/>
            <pc:sldMk cId="3315547483" sldId="269"/>
            <ac:spMk id="2" creationId="{86EA0680-0155-4547-B930-7EB1D5711B4E}"/>
          </ac:spMkLst>
        </pc:spChg>
        <pc:spChg chg="mod">
          <ac:chgData name="Christophe Lebrun" userId="303fc86cbab77272" providerId="LiveId" clId="{C1140C95-80F2-4D95-94FD-7AADB9B45297}" dt="2019-06-27T18:01:05.401" v="879" actId="5793"/>
          <ac:spMkLst>
            <pc:docMk/>
            <pc:sldMk cId="3315547483" sldId="269"/>
            <ac:spMk id="3" creationId="{844B7975-7EF1-4C09-854E-EAD633CFAA50}"/>
          </ac:spMkLst>
        </pc:spChg>
      </pc:sldChg>
      <pc:sldChg chg="addSp modSp">
        <pc:chgData name="Christophe Lebrun" userId="303fc86cbab77272" providerId="LiveId" clId="{C1140C95-80F2-4D95-94FD-7AADB9B45297}" dt="2019-06-28T10:32:25.710" v="3380" actId="1076"/>
        <pc:sldMkLst>
          <pc:docMk/>
          <pc:sldMk cId="2768625094" sldId="270"/>
        </pc:sldMkLst>
        <pc:spChg chg="mod">
          <ac:chgData name="Christophe Lebrun" userId="303fc86cbab77272" providerId="LiveId" clId="{C1140C95-80F2-4D95-94FD-7AADB9B45297}" dt="2019-06-28T10:12:33.984" v="2693" actId="20577"/>
          <ac:spMkLst>
            <pc:docMk/>
            <pc:sldMk cId="2768625094" sldId="270"/>
            <ac:spMk id="2" creationId="{6BE7C0E1-B149-456E-906F-735B9A14F40C}"/>
          </ac:spMkLst>
        </pc:spChg>
        <pc:spChg chg="mod">
          <ac:chgData name="Christophe Lebrun" userId="303fc86cbab77272" providerId="LiveId" clId="{C1140C95-80F2-4D95-94FD-7AADB9B45297}" dt="2019-06-28T10:19:43.903" v="2872" actId="20577"/>
          <ac:spMkLst>
            <pc:docMk/>
            <pc:sldMk cId="2768625094" sldId="270"/>
            <ac:spMk id="3" creationId="{F308DC2A-B557-4810-A542-B0FB1FAE56B2}"/>
          </ac:spMkLst>
        </pc:spChg>
        <pc:picChg chg="add mod">
          <ac:chgData name="Christophe Lebrun" userId="303fc86cbab77272" providerId="LiveId" clId="{C1140C95-80F2-4D95-94FD-7AADB9B45297}" dt="2019-06-28T10:32:25.710" v="3380" actId="1076"/>
          <ac:picMkLst>
            <pc:docMk/>
            <pc:sldMk cId="2768625094" sldId="270"/>
            <ac:picMk id="5" creationId="{6C82D119-AE12-4ABF-8475-0A36B8E4B28F}"/>
          </ac:picMkLst>
        </pc:picChg>
      </pc:sldChg>
      <pc:sldChg chg="addSp delSp modSp modAnim">
        <pc:chgData name="Christophe Lebrun" userId="303fc86cbab77272" providerId="LiveId" clId="{C1140C95-80F2-4D95-94FD-7AADB9B45297}" dt="2019-06-28T10:37:52.258" v="3480" actId="5793"/>
        <pc:sldMkLst>
          <pc:docMk/>
          <pc:sldMk cId="568591842" sldId="271"/>
        </pc:sldMkLst>
        <pc:spChg chg="mod">
          <ac:chgData name="Christophe Lebrun" userId="303fc86cbab77272" providerId="LiveId" clId="{C1140C95-80F2-4D95-94FD-7AADB9B45297}" dt="2019-06-28T10:35:13.864" v="3391" actId="14100"/>
          <ac:spMkLst>
            <pc:docMk/>
            <pc:sldMk cId="568591842" sldId="271"/>
            <ac:spMk id="2" creationId="{D0082922-1F0C-4E00-AECE-AB5985B27F96}"/>
          </ac:spMkLst>
        </pc:spChg>
        <pc:spChg chg="mod">
          <ac:chgData name="Christophe Lebrun" userId="303fc86cbab77272" providerId="LiveId" clId="{C1140C95-80F2-4D95-94FD-7AADB9B45297}" dt="2019-06-28T10:37:01.848" v="3456" actId="14100"/>
          <ac:spMkLst>
            <pc:docMk/>
            <pc:sldMk cId="568591842" sldId="271"/>
            <ac:spMk id="3" creationId="{DEF746C3-1EC2-49F3-91E7-B616CB6E6E73}"/>
          </ac:spMkLst>
        </pc:spChg>
        <pc:spChg chg="add del mod">
          <ac:chgData name="Christophe Lebrun" userId="303fc86cbab77272" providerId="LiveId" clId="{C1140C95-80F2-4D95-94FD-7AADB9B45297}" dt="2019-06-27T17:30:16.936" v="373" actId="478"/>
          <ac:spMkLst>
            <pc:docMk/>
            <pc:sldMk cId="568591842" sldId="271"/>
            <ac:spMk id="4" creationId="{C0A0C944-7A9D-473A-9915-29992C9073C4}"/>
          </ac:spMkLst>
        </pc:spChg>
        <pc:spChg chg="add mod">
          <ac:chgData name="Christophe Lebrun" userId="303fc86cbab77272" providerId="LiveId" clId="{C1140C95-80F2-4D95-94FD-7AADB9B45297}" dt="2019-06-28T10:37:52.258" v="3480" actId="5793"/>
          <ac:spMkLst>
            <pc:docMk/>
            <pc:sldMk cId="568591842" sldId="271"/>
            <ac:spMk id="5" creationId="{C05BC9A3-6295-4EF7-A84C-7F54EC8EDF32}"/>
          </ac:spMkLst>
        </pc:spChg>
        <pc:spChg chg="add mod">
          <ac:chgData name="Christophe Lebrun" userId="303fc86cbab77272" providerId="LiveId" clId="{C1140C95-80F2-4D95-94FD-7AADB9B45297}" dt="2019-06-28T10:33:25.920" v="3389"/>
          <ac:spMkLst>
            <pc:docMk/>
            <pc:sldMk cId="568591842" sldId="271"/>
            <ac:spMk id="6" creationId="{C808FD2A-C693-43FD-9A04-0DAFAA8600D0}"/>
          </ac:spMkLst>
        </pc:spChg>
      </pc:sldChg>
      <pc:sldChg chg="modSp add">
        <pc:chgData name="Christophe Lebrun" userId="303fc86cbab77272" providerId="LiveId" clId="{C1140C95-80F2-4D95-94FD-7AADB9B45297}" dt="2019-06-27T17:39:09.573" v="599" actId="20577"/>
        <pc:sldMkLst>
          <pc:docMk/>
          <pc:sldMk cId="3559895393" sldId="272"/>
        </pc:sldMkLst>
        <pc:spChg chg="mod">
          <ac:chgData name="Christophe Lebrun" userId="303fc86cbab77272" providerId="LiveId" clId="{C1140C95-80F2-4D95-94FD-7AADB9B45297}" dt="2019-06-27T17:39:09.573" v="599" actId="20577"/>
          <ac:spMkLst>
            <pc:docMk/>
            <pc:sldMk cId="3559895393" sldId="272"/>
            <ac:spMk id="2" creationId="{FA44BE58-2168-473C-B291-2AD6719F7F65}"/>
          </ac:spMkLst>
        </pc:spChg>
      </pc:sldChg>
      <pc:sldChg chg="modSp add">
        <pc:chgData name="Christophe Lebrun" userId="303fc86cbab77272" providerId="LiveId" clId="{C1140C95-80F2-4D95-94FD-7AADB9B45297}" dt="2019-06-27T17:43:01.953" v="666" actId="20577"/>
        <pc:sldMkLst>
          <pc:docMk/>
          <pc:sldMk cId="4089539970" sldId="273"/>
        </pc:sldMkLst>
        <pc:spChg chg="mod">
          <ac:chgData name="Christophe Lebrun" userId="303fc86cbab77272" providerId="LiveId" clId="{C1140C95-80F2-4D95-94FD-7AADB9B45297}" dt="2019-06-27T17:40:01.117" v="615" actId="113"/>
          <ac:spMkLst>
            <pc:docMk/>
            <pc:sldMk cId="4089539970" sldId="273"/>
            <ac:spMk id="2" creationId="{DDDCC25E-C993-44DD-B3E9-6C0FB6947567}"/>
          </ac:spMkLst>
        </pc:spChg>
        <pc:spChg chg="mod">
          <ac:chgData name="Christophe Lebrun" userId="303fc86cbab77272" providerId="LiveId" clId="{C1140C95-80F2-4D95-94FD-7AADB9B45297}" dt="2019-06-27T17:43:01.953" v="666" actId="20577"/>
          <ac:spMkLst>
            <pc:docMk/>
            <pc:sldMk cId="4089539970" sldId="273"/>
            <ac:spMk id="3" creationId="{F0D9E0D4-5008-48AA-882B-41F7EC2F4AAB}"/>
          </ac:spMkLst>
        </pc:spChg>
      </pc:sldChg>
      <pc:sldChg chg="addSp delSp modSp add">
        <pc:chgData name="Christophe Lebrun" userId="303fc86cbab77272" providerId="LiveId" clId="{C1140C95-80F2-4D95-94FD-7AADB9B45297}" dt="2019-06-28T09:22:02.940" v="1430" actId="1076"/>
        <pc:sldMkLst>
          <pc:docMk/>
          <pc:sldMk cId="2923404891" sldId="275"/>
        </pc:sldMkLst>
        <pc:spChg chg="mod">
          <ac:chgData name="Christophe Lebrun" userId="303fc86cbab77272" providerId="LiveId" clId="{C1140C95-80F2-4D95-94FD-7AADB9B45297}" dt="2019-06-28T09:22:02.940" v="1430" actId="1076"/>
          <ac:spMkLst>
            <pc:docMk/>
            <pc:sldMk cId="2923404891" sldId="275"/>
            <ac:spMk id="2" creationId="{7B7EA9C7-DDEC-4D72-B686-5493C6ED0B8F}"/>
          </ac:spMkLst>
        </pc:spChg>
        <pc:spChg chg="del mod">
          <ac:chgData name="Christophe Lebrun" userId="303fc86cbab77272" providerId="LiveId" clId="{C1140C95-80F2-4D95-94FD-7AADB9B45297}" dt="2019-06-28T09:20:44.168" v="1422" actId="478"/>
          <ac:spMkLst>
            <pc:docMk/>
            <pc:sldMk cId="2923404891" sldId="275"/>
            <ac:spMk id="3" creationId="{A2229EAA-8B30-4C05-B551-6BA18E63B7B1}"/>
          </ac:spMkLst>
        </pc:spChg>
        <pc:spChg chg="add del">
          <ac:chgData name="Christophe Lebrun" userId="303fc86cbab77272" providerId="LiveId" clId="{C1140C95-80F2-4D95-94FD-7AADB9B45297}" dt="2019-06-28T09:18:30.946" v="1370" actId="478"/>
          <ac:spMkLst>
            <pc:docMk/>
            <pc:sldMk cId="2923404891" sldId="275"/>
            <ac:spMk id="5" creationId="{F1733899-4317-4F95-9772-16D126560CBE}"/>
          </ac:spMkLst>
        </pc:spChg>
        <pc:spChg chg="add mod">
          <ac:chgData name="Christophe Lebrun" userId="303fc86cbab77272" providerId="LiveId" clId="{C1140C95-80F2-4D95-94FD-7AADB9B45297}" dt="2019-06-28T09:18:56.846" v="1372" actId="1076"/>
          <ac:spMkLst>
            <pc:docMk/>
            <pc:sldMk cId="2923404891" sldId="275"/>
            <ac:spMk id="6" creationId="{618FBD8B-90F8-4CDF-93E1-CF543D0FBCA7}"/>
          </ac:spMkLst>
        </pc:spChg>
        <pc:spChg chg="add del mod">
          <ac:chgData name="Christophe Lebrun" userId="303fc86cbab77272" providerId="LiveId" clId="{C1140C95-80F2-4D95-94FD-7AADB9B45297}" dt="2019-06-28T09:20:47.578" v="1423" actId="478"/>
          <ac:spMkLst>
            <pc:docMk/>
            <pc:sldMk cId="2923404891" sldId="275"/>
            <ac:spMk id="8" creationId="{D178E8F7-AD7C-450C-B00F-C841AB966B3C}"/>
          </ac:spMkLst>
        </pc:spChg>
        <pc:picChg chg="add mod">
          <ac:chgData name="Christophe Lebrun" userId="303fc86cbab77272" providerId="LiveId" clId="{C1140C95-80F2-4D95-94FD-7AADB9B45297}" dt="2019-06-28T09:22:02.940" v="1430" actId="1076"/>
          <ac:picMkLst>
            <pc:docMk/>
            <pc:sldMk cId="2923404891" sldId="275"/>
            <ac:picMk id="4" creationId="{00FB3D81-A833-41D4-94E8-10FE0C570067}"/>
          </ac:picMkLst>
        </pc:picChg>
      </pc:sldChg>
      <pc:sldChg chg="addSp modSp add">
        <pc:chgData name="Christophe Lebrun" userId="303fc86cbab77272" providerId="LiveId" clId="{C1140C95-80F2-4D95-94FD-7AADB9B45297}" dt="2019-06-28T09:27:40.691" v="1504" actId="1076"/>
        <pc:sldMkLst>
          <pc:docMk/>
          <pc:sldMk cId="448286010" sldId="276"/>
        </pc:sldMkLst>
        <pc:spChg chg="mod">
          <ac:chgData name="Christophe Lebrun" userId="303fc86cbab77272" providerId="LiveId" clId="{C1140C95-80F2-4D95-94FD-7AADB9B45297}" dt="2019-06-28T09:25:58.675" v="1468" actId="14100"/>
          <ac:spMkLst>
            <pc:docMk/>
            <pc:sldMk cId="448286010" sldId="276"/>
            <ac:spMk id="2" creationId="{FC780402-C2D7-4C61-8CC1-089D3FA72D7B}"/>
          </ac:spMkLst>
        </pc:spChg>
        <pc:spChg chg="mod">
          <ac:chgData name="Christophe Lebrun" userId="303fc86cbab77272" providerId="LiveId" clId="{C1140C95-80F2-4D95-94FD-7AADB9B45297}" dt="2019-06-28T09:27:40.691" v="1504" actId="1076"/>
          <ac:spMkLst>
            <pc:docMk/>
            <pc:sldMk cId="448286010" sldId="276"/>
            <ac:spMk id="3" creationId="{A4042BCA-15C5-4E3E-B85C-92B63F6CDDAC}"/>
          </ac:spMkLst>
        </pc:spChg>
        <pc:picChg chg="add mod">
          <ac:chgData name="Christophe Lebrun" userId="303fc86cbab77272" providerId="LiveId" clId="{C1140C95-80F2-4D95-94FD-7AADB9B45297}" dt="2019-06-28T09:27:39.660" v="1503" actId="1076"/>
          <ac:picMkLst>
            <pc:docMk/>
            <pc:sldMk cId="448286010" sldId="276"/>
            <ac:picMk id="5" creationId="{E04F61D8-9E1D-4198-8DC1-EE8CCC6D4159}"/>
          </ac:picMkLst>
        </pc:picChg>
      </pc:sldChg>
      <pc:sldChg chg="addSp modSp add">
        <pc:chgData name="Christophe Lebrun" userId="303fc86cbab77272" providerId="LiveId" clId="{C1140C95-80F2-4D95-94FD-7AADB9B45297}" dt="2019-06-28T10:18:46.530" v="2838" actId="14100"/>
        <pc:sldMkLst>
          <pc:docMk/>
          <pc:sldMk cId="1202338430" sldId="277"/>
        </pc:sldMkLst>
        <pc:spChg chg="mod">
          <ac:chgData name="Christophe Lebrun" userId="303fc86cbab77272" providerId="LiveId" clId="{C1140C95-80F2-4D95-94FD-7AADB9B45297}" dt="2019-06-28T09:50:40.477" v="2235" actId="20577"/>
          <ac:spMkLst>
            <pc:docMk/>
            <pc:sldMk cId="1202338430" sldId="277"/>
            <ac:spMk id="2" creationId="{EAB54D01-DBE9-4AAF-A02D-90057A8E6D82}"/>
          </ac:spMkLst>
        </pc:spChg>
        <pc:spChg chg="mod">
          <ac:chgData name="Christophe Lebrun" userId="303fc86cbab77272" providerId="LiveId" clId="{C1140C95-80F2-4D95-94FD-7AADB9B45297}" dt="2019-06-28T10:18:13.241" v="2807" actId="1076"/>
          <ac:spMkLst>
            <pc:docMk/>
            <pc:sldMk cId="1202338430" sldId="277"/>
            <ac:spMk id="3" creationId="{DFBF4579-B5FE-4CD5-8F00-05FB30D0B0A4}"/>
          </ac:spMkLst>
        </pc:spChg>
        <pc:spChg chg="add mod">
          <ac:chgData name="Christophe Lebrun" userId="303fc86cbab77272" providerId="LiveId" clId="{C1140C95-80F2-4D95-94FD-7AADB9B45297}" dt="2019-06-28T10:18:46.530" v="2838" actId="14100"/>
          <ac:spMkLst>
            <pc:docMk/>
            <pc:sldMk cId="1202338430" sldId="277"/>
            <ac:spMk id="5" creationId="{2B0219A4-26ED-40DC-9C58-4D9B9030D899}"/>
          </ac:spMkLst>
        </pc:spChg>
      </pc:sldChg>
      <pc:sldMasterChg chg="modSldLayout">
        <pc:chgData name="Christophe Lebrun" userId="303fc86cbab77272" providerId="LiveId" clId="{C1140C95-80F2-4D95-94FD-7AADB9B45297}" dt="2019-06-28T08:54:15.338" v="917" actId="14100"/>
        <pc:sldMasterMkLst>
          <pc:docMk/>
          <pc:sldMasterMk cId="1496159315" sldId="2147483678"/>
        </pc:sldMasterMkLst>
        <pc:sldLayoutChg chg="modSp">
          <pc:chgData name="Christophe Lebrun" userId="303fc86cbab77272" providerId="LiveId" clId="{C1140C95-80F2-4D95-94FD-7AADB9B45297}" dt="2019-06-28T08:54:15.338" v="917" actId="14100"/>
          <pc:sldLayoutMkLst>
            <pc:docMk/>
            <pc:sldMasterMk cId="1496159315" sldId="2147483678"/>
            <pc:sldLayoutMk cId="672465511" sldId="2147483680"/>
          </pc:sldLayoutMkLst>
          <pc:spChg chg="mod">
            <ac:chgData name="Christophe Lebrun" userId="303fc86cbab77272" providerId="LiveId" clId="{C1140C95-80F2-4D95-94FD-7AADB9B45297}" dt="2019-06-28T08:54:15.338" v="917" actId="14100"/>
            <ac:spMkLst>
              <pc:docMk/>
              <pc:sldMasterMk cId="1496159315" sldId="2147483678"/>
              <pc:sldLayoutMk cId="672465511" sldId="2147483680"/>
              <ac:spMk id="6" creationId="{00000000-0000-0000-0000-000000000000}"/>
            </ac:spMkLst>
          </pc:spChg>
        </pc:sldLayoutChg>
      </pc:sldMasterChg>
    </pc:docChg>
  </pc:docChgLst>
  <pc:docChgLst>
    <pc:chgData name="Christophe Lebrun" userId="303fc86cbab77272" providerId="LiveId" clId="{9E6FF6CD-365F-4EC1-9014-123AB8727D82}"/>
    <pc:docChg chg="modSld">
      <pc:chgData name="Christophe Lebrun" userId="303fc86cbab77272" providerId="LiveId" clId="{9E6FF6CD-365F-4EC1-9014-123AB8727D82}" dt="2019-07-01T14:23:07.843" v="5" actId="20577"/>
      <pc:docMkLst>
        <pc:docMk/>
      </pc:docMkLst>
      <pc:sldChg chg="modSp">
        <pc:chgData name="Christophe Lebrun" userId="303fc86cbab77272" providerId="LiveId" clId="{9E6FF6CD-365F-4EC1-9014-123AB8727D82}" dt="2019-07-01T14:23:07.843" v="5" actId="20577"/>
        <pc:sldMkLst>
          <pc:docMk/>
          <pc:sldMk cId="2923404891" sldId="275"/>
        </pc:sldMkLst>
        <pc:spChg chg="mod">
          <ac:chgData name="Christophe Lebrun" userId="303fc86cbab77272" providerId="LiveId" clId="{9E6FF6CD-365F-4EC1-9014-123AB8727D82}" dt="2019-07-01T14:23:07.843" v="5" actId="20577"/>
          <ac:spMkLst>
            <pc:docMk/>
            <pc:sldMk cId="2923404891" sldId="275"/>
            <ac:spMk id="2" creationId="{7B7EA9C7-DDEC-4D72-B686-5493C6ED0B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5ECBE-07A0-4D77-AE1E-042D7AED8CCF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7C8A9-C628-4C42-BF65-17014FD05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430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4B6F6AC-B635-49E8-AD39-25D6B80DE0E6}" type="datetime1">
              <a:rPr lang="fr-FR" smtClean="0"/>
              <a:t>01/07/2019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34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FF0B-9CBD-4F04-BC8E-850219E405E8}" type="datetime1">
              <a:rPr lang="fr-FR" smtClean="0"/>
              <a:t>01/07/2019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C86C24-B959-4CE5-8A34-CB5B8A829C67}" type="datetime1">
              <a:rPr lang="fr-FR" smtClean="0"/>
              <a:t>01/07/2019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3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B2240D-0D7E-4CC8-ABBB-AF968FD1A806}" type="datetime1">
              <a:rPr lang="fr-FR" smtClean="0"/>
              <a:t>01/07/2019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61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BEAE87-86E4-4F5F-AE38-73D4AEFFF604}" type="datetime1">
              <a:rPr lang="fr-FR" smtClean="0"/>
              <a:t>01/07/2019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236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5489-5049-4C66-B19B-6591BA1F8BF4}" type="datetime1">
              <a:rPr lang="fr-FR" smtClean="0"/>
              <a:t>01/07/2019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910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85D-47E1-49DC-BE41-530856315040}" type="datetime1">
              <a:rPr lang="fr-FR" smtClean="0"/>
              <a:t>01/07/2019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86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1E11-F50D-42AE-9AB8-1A6105A269A6}" type="datetime1">
              <a:rPr lang="fr-FR" smtClean="0"/>
              <a:t>01/07/2019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329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E6973C-B64A-4F7A-8C93-0FC4E9D2712E}" type="datetime1">
              <a:rPr lang="fr-FR" smtClean="0"/>
              <a:t>01/07/2019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90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9F5C-BC05-4EF4-8BD6-33359458BD21}" type="datetime1">
              <a:rPr lang="fr-FR" smtClean="0"/>
              <a:t>01/07/2019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518160"/>
            <a:ext cx="2743200" cy="22796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46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0E5D4C-5B16-450A-9F53-23742EA3455D}" type="datetime1">
              <a:rPr lang="fr-FR" smtClean="0"/>
              <a:t>01/07/2019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36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8B6B-D91F-4B7B-A85A-33ADBBB521D8}" type="datetime1">
              <a:rPr lang="fr-FR" smtClean="0"/>
              <a:t>01/07/2019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68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5429-2710-4D09-8E61-49C2A3793391}" type="datetime1">
              <a:rPr lang="fr-FR" smtClean="0"/>
              <a:t>01/07/2019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02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89BF-E170-4140-AA34-96D58AFCDD5F}" type="datetime1">
              <a:rPr lang="fr-FR" smtClean="0"/>
              <a:t>01/07/2019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42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0C2F-A1A5-45E1-96C3-1CA37BE21112}" type="datetime1">
              <a:rPr lang="fr-FR" smtClean="0"/>
              <a:t>01/07/2019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3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F9CE-3B6E-4BA0-B508-EE7AC7B2C66D}" type="datetime1">
              <a:rPr lang="fr-FR" smtClean="0"/>
              <a:t>01/07/2019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92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97A1-CDF0-4B32-AA22-69C244146889}" type="datetime1">
              <a:rPr lang="fr-FR" smtClean="0"/>
              <a:t>01/07/2019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86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72F8C-DED8-4355-B6B4-3C9DFAD24F86}" type="datetime1">
              <a:rPr lang="fr-FR" smtClean="0"/>
              <a:t>01/07/2019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15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3/15509409025066_Capture%20d%E2%80%99e%CC%81cran%202019-02-15%20a%CC%80%2011.59.10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09025066_Capture%20d%E2%80%99e%CC%81cran%202019-02-15%20a%CC%80%2011.59.10.png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09025066_Capture%20d%E2%80%99e%CC%81cran%202019-02-15%20a%CC%80%2011.59.10.p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3/15509409025066_Capture%20d%E2%80%99e%CC%81cran%202019-02-15%20a%CC%80%2011.59.10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09025066_Capture%20d%E2%80%99e%CC%81cran%202019-02-15%20a%CC%80%2011.59.10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09025066_Capture%20d%E2%80%99e%CC%81cran%202019-02-15%20a%CC%80%2011.59.10.p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09025066_Capture%20d%E2%80%99e%CC%81cran%202019-02-15%20a%CC%80%2011.59.10.p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09025066_Capture%20d%E2%80%99e%CC%81cran%202019-02-15%20a%CC%80%2011.59.10.png" TargetMode="Externa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09025066_Capture%20d%E2%80%99e%CC%81cran%202019-02-15%20a%CC%80%2011.59.10.p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09025066_Capture%20d%E2%80%99e%CC%81cran%202019-02-15%20a%CC%80%2011.59.10.p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09025066_Capture%20d%E2%80%99e%CC%81cran%202019-02-15%20a%CC%80%2011.59.10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09025066_Capture%20d%E2%80%99e%CC%81cran%202019-02-15%20a%CC%80%2011.59.10.png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09025066_Capture%20d%E2%80%99e%CC%81cran%202019-02-15%20a%CC%80%2011.59.10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09025066_Capture%20d%E2%80%99e%CC%81cran%202019-02-15%20a%CC%80%2011.59.10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atacatalog.worldbank.org/dataset/education-statis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EF98-294B-45BE-A755-5FE2EA5C9B5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8266" y="3121038"/>
            <a:ext cx="10436225" cy="1311275"/>
          </a:xfrm>
        </p:spPr>
        <p:txBody>
          <a:bodyPr>
            <a:noAutofit/>
          </a:bodyPr>
          <a:lstStyle/>
          <a:p>
            <a:pPr algn="l"/>
            <a:br>
              <a:rPr lang="fr-FR" sz="4000" dirty="0"/>
            </a:br>
            <a:r>
              <a:rPr lang="fr-FR" sz="4000" b="1" cap="small" dirty="0"/>
              <a:t>Projet 2</a:t>
            </a:r>
            <a:br>
              <a:rPr lang="fr-FR" sz="4000" cap="small" dirty="0"/>
            </a:br>
            <a:r>
              <a:rPr lang="fr-FR" sz="4000" cap="small" dirty="0"/>
              <a:t>Analysez des données de systèmes éducatifs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187-D88F-4F53-B18A-EE11258D12A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38729" y="888705"/>
            <a:ext cx="4195762" cy="1311275"/>
          </a:xfrm>
        </p:spPr>
        <p:txBody>
          <a:bodyPr>
            <a:normAutofit/>
          </a:bodyPr>
          <a:lstStyle/>
          <a:p>
            <a:r>
              <a:rPr lang="fr-FR" b="1" dirty="0"/>
              <a:t>Etudiant : </a:t>
            </a:r>
            <a:r>
              <a:rPr lang="fr-FR" dirty="0"/>
              <a:t>Christophe </a:t>
            </a:r>
            <a:r>
              <a:rPr lang="fr-FR" cap="small" dirty="0"/>
              <a:t>Lebrun</a:t>
            </a:r>
          </a:p>
          <a:p>
            <a:r>
              <a:rPr lang="fr-FR" b="1" dirty="0"/>
              <a:t>Mentor : </a:t>
            </a:r>
            <a:r>
              <a:rPr lang="fr-FR" dirty="0"/>
              <a:t>Thierno </a:t>
            </a:r>
            <a:r>
              <a:rPr lang="fr-FR" cap="small" dirty="0"/>
              <a:t>Diop</a:t>
            </a:r>
          </a:p>
          <a:p>
            <a:r>
              <a:rPr lang="fr-FR" b="1" dirty="0"/>
              <a:t>Evaluateur : </a:t>
            </a:r>
            <a:r>
              <a:rPr lang="fr-FR" dirty="0"/>
              <a:t>Corentin </a:t>
            </a:r>
            <a:r>
              <a:rPr lang="fr-FR" cap="small" dirty="0"/>
              <a:t>Martel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E74EFB-C190-4272-8462-7AB01B85F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7739"/>
            <a:ext cx="3604594" cy="159026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C646D9E-13BE-45F2-B603-936E1E00092D}"/>
              </a:ext>
            </a:extLst>
          </p:cNvPr>
          <p:cNvSpPr txBox="1"/>
          <p:nvPr/>
        </p:nvSpPr>
        <p:spPr>
          <a:xfrm>
            <a:off x="1802297" y="2715999"/>
            <a:ext cx="666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cap="small" dirty="0">
                <a:latin typeface="+mj-lt"/>
                <a:ea typeface="+mj-ea"/>
                <a:cs typeface="+mj-cs"/>
              </a:rPr>
              <a:t>Parcours « Data </a:t>
            </a:r>
            <a:r>
              <a:rPr lang="fr-FR" sz="2800" cap="small" dirty="0" err="1">
                <a:latin typeface="+mj-lt"/>
                <a:ea typeface="+mj-ea"/>
                <a:cs typeface="+mj-cs"/>
              </a:rPr>
              <a:t>Scientist</a:t>
            </a:r>
            <a:r>
              <a:rPr lang="fr-FR" sz="2800" cap="small" dirty="0">
                <a:latin typeface="+mj-lt"/>
                <a:ea typeface="+mj-ea"/>
                <a:cs typeface="+mj-cs"/>
              </a:rPr>
              <a:t> 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DD6B4-A058-473F-99B6-FECCF66B654A}"/>
              </a:ext>
            </a:extLst>
          </p:cNvPr>
          <p:cNvSpPr txBox="1"/>
          <p:nvPr/>
        </p:nvSpPr>
        <p:spPr>
          <a:xfrm>
            <a:off x="9574171" y="6396335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/>
              <a:t>01 </a:t>
            </a:r>
            <a:r>
              <a:rPr lang="en-GB" sz="2400" b="1" dirty="0" err="1"/>
              <a:t>juillet</a:t>
            </a:r>
            <a:r>
              <a:rPr lang="en-GB" sz="2400" b="1" dirty="0"/>
              <a:t> 2019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3144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7625F1-437C-445A-A0F1-2B70A8D66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779"/>
            <a:ext cx="4362968" cy="16392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780402-C2D7-4C61-8CC1-089D3FA7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035304"/>
            <a:ext cx="10820400" cy="999067"/>
          </a:xfrm>
        </p:spPr>
        <p:txBody>
          <a:bodyPr/>
          <a:lstStyle/>
          <a:p>
            <a:r>
              <a:rPr lang="fr-FR" b="1" dirty="0"/>
              <a:t>Partie 2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2BCA-15C5-4E3E-B85C-92B63F6CD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2866813"/>
            <a:ext cx="11156795" cy="1185335"/>
          </a:xfrm>
        </p:spPr>
        <p:txBody>
          <a:bodyPr>
            <a:normAutofit/>
          </a:bodyPr>
          <a:lstStyle/>
          <a:p>
            <a:r>
              <a:rPr lang="fr-FR" sz="2800" cap="small" dirty="0"/>
              <a:t>Présentation de l’analyse pré-exploratoire</a:t>
            </a:r>
          </a:p>
          <a:p>
            <a:r>
              <a:rPr lang="fr-FR" sz="2800" cap="small" dirty="0"/>
              <a:t>Conclusions sur la pertinence de l’utilisation du jeu de données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27830-8A66-4CDE-8564-AB58AC5A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10</a:t>
            </a:fld>
            <a:endParaRPr lang="fr-FR"/>
          </a:p>
        </p:txBody>
      </p:sp>
      <p:pic>
        <p:nvPicPr>
          <p:cNvPr id="5" name="Picture 2" descr="Votre entreprise EdTech">
            <a:hlinkClick r:id="rId3"/>
            <a:extLst>
              <a:ext uri="{FF2B5EF4-FFF2-40B4-BE49-F238E27FC236}">
                <a16:creationId xmlns:a16="http://schemas.microsoft.com/office/drawing/2014/main" id="{E04F61D8-9E1D-4198-8DC1-EE8CCC6D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906" y="7146"/>
            <a:ext cx="2948094" cy="179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66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conclusions sur la pertinence de l’usage du jeu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9761A-0278-40EA-84C8-2BB77F45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11</a:t>
            </a:fld>
            <a:endParaRPr lang="fr-FR"/>
          </a:p>
        </p:txBody>
      </p:sp>
      <p:pic>
        <p:nvPicPr>
          <p:cNvPr id="5" name="Picture 2" descr="Votre entreprise EdTech">
            <a:hlinkClick r:id="rId2"/>
            <a:extLst>
              <a:ext uri="{FF2B5EF4-FFF2-40B4-BE49-F238E27FC236}">
                <a16:creationId xmlns:a16="http://schemas.microsoft.com/office/drawing/2014/main" id="{A479ADF1-1B60-474B-B063-F8F23193E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906" y="7146"/>
            <a:ext cx="2948094" cy="179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45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19FEB-2FB5-4D1E-BE30-35054F23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853" y="428186"/>
            <a:ext cx="8610600" cy="1293028"/>
          </a:xfrm>
        </p:spPr>
        <p:txBody>
          <a:bodyPr/>
          <a:lstStyle/>
          <a:p>
            <a:r>
              <a:rPr lang="fr-FR" dirty="0"/>
              <a:t>Des indicateurs pertinents…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3FDCF-D817-48FF-B885-6596EABAB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1557502"/>
            <a:ext cx="12015537" cy="54198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2800" b="1" dirty="0"/>
              <a:t>Démographie et son évolution</a:t>
            </a:r>
          </a:p>
          <a:p>
            <a:pPr lvl="1"/>
            <a:r>
              <a:rPr lang="fr-FR" sz="2800" dirty="0"/>
              <a:t>SP.POP.TOTL : population totale</a:t>
            </a:r>
          </a:p>
          <a:p>
            <a:pPr lvl="2"/>
            <a:r>
              <a:rPr lang="fr-FR" sz="2600" dirty="0"/>
              <a:t>SP.SEC.TOTL.IN : population dans le secondaire</a:t>
            </a:r>
          </a:p>
          <a:p>
            <a:pPr lvl="2"/>
            <a:r>
              <a:rPr lang="fr-FR" sz="2600" dirty="0"/>
              <a:t>SP.POP.0014.TO : population de moins de 15 ans</a:t>
            </a:r>
          </a:p>
          <a:p>
            <a:pPr lvl="1"/>
            <a:r>
              <a:rPr lang="fr-FR" sz="2800" dirty="0"/>
              <a:t>SP.POP.GROW : taux de croissance démographique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b="1" dirty="0"/>
              <a:t>Infrastructures technologiques</a:t>
            </a:r>
          </a:p>
          <a:p>
            <a:pPr lvl="1"/>
            <a:r>
              <a:rPr lang="fr-FR" sz="2800" dirty="0"/>
              <a:t>IT.NET.USER.P2 : taux d’utilisateurs d’internet</a:t>
            </a:r>
          </a:p>
          <a:p>
            <a:pPr lvl="1"/>
            <a:r>
              <a:rPr lang="fr-FR" sz="2800" dirty="0"/>
              <a:t>IT.CMP.PCMP.P2 : taux d’équipement en ordinateurs personnels</a:t>
            </a:r>
          </a:p>
          <a:p>
            <a:pPr marL="0" indent="0">
              <a:buNone/>
            </a:pPr>
            <a:endParaRPr lang="fr-FR" sz="3000" dirty="0"/>
          </a:p>
          <a:p>
            <a:pPr marL="0" indent="0">
              <a:buNone/>
            </a:pPr>
            <a:r>
              <a:rPr lang="fr-FR" sz="3000" b="1" dirty="0"/>
              <a:t>Niveau d’éducation</a:t>
            </a:r>
          </a:p>
          <a:p>
            <a:pPr lvl="1"/>
            <a:r>
              <a:rPr lang="fr-FR" sz="3000" dirty="0"/>
              <a:t>SE.ADT.1524.LT.ZS : taux d’alphabétisation des15-24 ans</a:t>
            </a:r>
          </a:p>
          <a:p>
            <a:pPr marL="0" indent="0">
              <a:buNone/>
            </a:pPr>
            <a:endParaRPr lang="fr-FR" sz="3000" dirty="0"/>
          </a:p>
          <a:p>
            <a:pPr marL="0" indent="0">
              <a:buNone/>
            </a:pPr>
            <a:r>
              <a:rPr lang="fr-FR" sz="2800" b="1" dirty="0"/>
              <a:t>Situation économique</a:t>
            </a:r>
          </a:p>
          <a:p>
            <a:pPr lvl="1"/>
            <a:r>
              <a:rPr lang="fr-FR" sz="2800" dirty="0"/>
              <a:t>NY.GDP.PCAP.KD : PNB par habitant</a:t>
            </a:r>
          </a:p>
          <a:p>
            <a:pPr lvl="1"/>
            <a:r>
              <a:rPr lang="fr-FR" sz="2800" dirty="0"/>
              <a:t>SL.UEM.TOTL.ZS : taux de chômage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A82BE-42AC-44D8-9861-8E2EBA8A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12</a:t>
            </a:fld>
            <a:endParaRPr lang="fr-FR"/>
          </a:p>
        </p:txBody>
      </p:sp>
      <p:pic>
        <p:nvPicPr>
          <p:cNvPr id="5" name="Picture 2" descr="Votre entreprise EdTech">
            <a:hlinkClick r:id="rId2"/>
            <a:extLst>
              <a:ext uri="{FF2B5EF4-FFF2-40B4-BE49-F238E27FC236}">
                <a16:creationId xmlns:a16="http://schemas.microsoft.com/office/drawing/2014/main" id="{B99F8C93-913E-47E4-885E-4E1415E30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906" y="5058360"/>
            <a:ext cx="2948094" cy="179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23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18229628-206A-41B3-A720-DE998409D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19" y="1078827"/>
            <a:ext cx="10844981" cy="57791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93100B-CBF9-46CC-B8A0-341FD67F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303" y="201654"/>
            <a:ext cx="8610600" cy="1293028"/>
          </a:xfrm>
        </p:spPr>
        <p:txBody>
          <a:bodyPr/>
          <a:lstStyle/>
          <a:p>
            <a:r>
              <a:rPr lang="fr-FR" dirty="0"/>
              <a:t>…et assez bien remplis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B2E43-400B-49B2-BF0E-A4D1E3F4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13</a:t>
            </a:fld>
            <a:endParaRPr lang="fr-FR"/>
          </a:p>
        </p:txBody>
      </p:sp>
      <p:pic>
        <p:nvPicPr>
          <p:cNvPr id="10" name="Picture 2" descr="Votre entreprise EdTech">
            <a:hlinkClick r:id="rId3"/>
            <a:extLst>
              <a:ext uri="{FF2B5EF4-FFF2-40B4-BE49-F238E27FC236}">
                <a16:creationId xmlns:a16="http://schemas.microsoft.com/office/drawing/2014/main" id="{B3326BE9-0BDB-4E5A-861D-4F5D0B057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61303" cy="156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98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F001EC5-C1E6-4566-984B-C6BE7E0B9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340643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DB328D-9309-4002-851B-C05D01D5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14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AD5F960-5909-4DD0-9F3D-B509DA91C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-1"/>
            <a:ext cx="6096000" cy="33353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4A107ED-0A1F-4368-83D7-92DE359D7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38569"/>
            <a:ext cx="7128386" cy="351943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74E49D-048A-466C-BA58-F08D7585C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87" y="3428999"/>
            <a:ext cx="5063613" cy="34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4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B2E43-400B-49B2-BF0E-A4D1E3F4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15</a:t>
            </a:fld>
            <a:endParaRPr lang="fr-FR"/>
          </a:p>
        </p:txBody>
      </p:sp>
      <p:pic>
        <p:nvPicPr>
          <p:cNvPr id="5" name="Picture 2" descr="Votre entreprise EdTech">
            <a:hlinkClick r:id="rId2"/>
            <a:extLst>
              <a:ext uri="{FF2B5EF4-FFF2-40B4-BE49-F238E27FC236}">
                <a16:creationId xmlns:a16="http://schemas.microsoft.com/office/drawing/2014/main" id="{F5E0101D-722D-401A-820C-CD3BCF92E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906" y="5058360"/>
            <a:ext cx="2948094" cy="179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8C210FD-A343-4251-A1FC-CD7B1E37B114}"/>
              </a:ext>
            </a:extLst>
          </p:cNvPr>
          <p:cNvSpPr txBox="1">
            <a:spLocks/>
          </p:cNvSpPr>
          <p:nvPr/>
        </p:nvSpPr>
        <p:spPr>
          <a:xfrm>
            <a:off x="633306" y="2822720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5DF90-BA9A-41DC-86CE-93D9E8402224}"/>
              </a:ext>
            </a:extLst>
          </p:cNvPr>
          <p:cNvSpPr txBox="1"/>
          <p:nvPr/>
        </p:nvSpPr>
        <p:spPr>
          <a:xfrm>
            <a:off x="633306" y="2057401"/>
            <a:ext cx="113686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/>
              <a:t>Des données datées</a:t>
            </a:r>
          </a:p>
          <a:p>
            <a:pPr algn="just"/>
            <a:r>
              <a:rPr lang="fr-FR" sz="2400" dirty="0"/>
              <a:t>	2008 pour IT.CMP.PCMP.P2 : taux d’équipement en ordis</a:t>
            </a:r>
          </a:p>
          <a:p>
            <a:pPr algn="just"/>
            <a:endParaRPr lang="fr-FR" sz="2400" dirty="0"/>
          </a:p>
          <a:p>
            <a:pPr algn="just"/>
            <a:r>
              <a:rPr lang="fr-FR" sz="2400" b="1" dirty="0"/>
              <a:t>Des indicateurs mal voir non renseignés</a:t>
            </a:r>
          </a:p>
          <a:p>
            <a:pPr algn="just"/>
            <a:r>
              <a:rPr lang="fr-FR" sz="2400" dirty="0"/>
              <a:t>	10% pour SE.ADT.1524.LT.ZS : taux d’alphabétisation des 15-24 ans</a:t>
            </a:r>
          </a:p>
          <a:p>
            <a:pPr algn="just"/>
            <a:endParaRPr lang="fr-FR" sz="2400" dirty="0"/>
          </a:p>
          <a:p>
            <a:pPr algn="just"/>
            <a:r>
              <a:rPr lang="fr-FR" sz="2400" b="1" dirty="0"/>
              <a:t>Des indicateurs non-pertinents</a:t>
            </a:r>
          </a:p>
          <a:p>
            <a:pPr algn="just"/>
            <a:r>
              <a:rPr lang="fr-FR" sz="2400" dirty="0"/>
              <a:t>	UIS.THDUR.0 : durée théorique de l’école maternelle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940F13F-509A-4C7A-90F6-4CD40AB7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860059"/>
            <a:ext cx="8610600" cy="924364"/>
          </a:xfrm>
        </p:spPr>
        <p:txBody>
          <a:bodyPr/>
          <a:lstStyle/>
          <a:p>
            <a:r>
              <a:rPr lang="fr-FR" dirty="0"/>
              <a:t>Mais aussi…</a:t>
            </a:r>
          </a:p>
        </p:txBody>
      </p:sp>
    </p:spTree>
    <p:extLst>
      <p:ext uri="{BB962C8B-B14F-4D97-AF65-F5344CB8AC3E}">
        <p14:creationId xmlns:p14="http://schemas.microsoft.com/office/powerpoint/2010/main" val="3371075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A0680-0155-4547-B930-7EB1D571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76953"/>
            <a:ext cx="8610600" cy="1293028"/>
          </a:xfrm>
        </p:spPr>
        <p:txBody>
          <a:bodyPr/>
          <a:lstStyle/>
          <a:p>
            <a:r>
              <a:rPr lang="fr-FR" dirty="0"/>
              <a:t>DES insuffisances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4B7975-7EF1-4C09-854E-EAD633CFA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0810"/>
            <a:ext cx="10820400" cy="501797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fr-FR" sz="2600" b="1" dirty="0"/>
              <a:t>Sur la situation économique</a:t>
            </a:r>
          </a:p>
          <a:p>
            <a:pPr lvl="1" algn="just"/>
            <a:r>
              <a:rPr lang="fr-FR" sz="2200" dirty="0"/>
              <a:t>Croissance du PIB</a:t>
            </a:r>
          </a:p>
          <a:p>
            <a:pPr marL="457200" lvl="1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r>
              <a:rPr lang="fr-FR" sz="2600" b="1" dirty="0"/>
              <a:t>Sur l’infrastructure technologique</a:t>
            </a:r>
          </a:p>
          <a:p>
            <a:pPr lvl="1" algn="just"/>
            <a:r>
              <a:rPr lang="fr-FR" sz="2400" dirty="0"/>
              <a:t>Débit internet</a:t>
            </a:r>
          </a:p>
          <a:p>
            <a:pPr lvl="1" algn="just"/>
            <a:r>
              <a:rPr lang="fr-FR" sz="2400" dirty="0"/>
              <a:t>Accès à Internet</a:t>
            </a:r>
          </a:p>
          <a:p>
            <a:pPr lvl="1" algn="just"/>
            <a:r>
              <a:rPr lang="fr-FR" sz="2400" dirty="0"/>
              <a:t>Équipement (tablettes, smartphones…)</a:t>
            </a:r>
          </a:p>
          <a:p>
            <a:pPr lvl="1" algn="just"/>
            <a:endParaRPr lang="fr-FR" sz="2600" dirty="0"/>
          </a:p>
          <a:p>
            <a:pPr marL="0" indent="0" algn="just">
              <a:buNone/>
            </a:pPr>
            <a:r>
              <a:rPr lang="fr-FR" sz="2600" b="1" dirty="0"/>
              <a:t>Sur la concurrence locale</a:t>
            </a:r>
          </a:p>
          <a:p>
            <a:pPr lvl="1" algn="just"/>
            <a:r>
              <a:rPr lang="fr-FR" sz="2200" dirty="0"/>
              <a:t>Étude du marché à prévoir</a:t>
            </a:r>
          </a:p>
          <a:p>
            <a:pPr marL="914400" lvl="2" indent="0" algn="just">
              <a:buNone/>
            </a:pPr>
            <a:endParaRPr lang="fr-FR" sz="2800" dirty="0"/>
          </a:p>
          <a:p>
            <a:pPr marL="0" indent="0" algn="just">
              <a:buNone/>
            </a:pPr>
            <a:r>
              <a:rPr lang="fr-FR" sz="2600" b="1" dirty="0"/>
              <a:t>Sur les langues parlées </a:t>
            </a:r>
            <a:r>
              <a:rPr lang="fr-FR" sz="2600" dirty="0"/>
              <a:t>dans le pays</a:t>
            </a:r>
          </a:p>
          <a:p>
            <a:pPr lvl="1" algn="just"/>
            <a:r>
              <a:rPr lang="fr-FR" sz="2400" dirty="0"/>
              <a:t>Privilégier les pays francophones ou anglophones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0EA7D-51AA-44CB-940A-4FC61969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16</a:t>
            </a:fld>
            <a:endParaRPr lang="fr-FR"/>
          </a:p>
        </p:txBody>
      </p:sp>
      <p:pic>
        <p:nvPicPr>
          <p:cNvPr id="5" name="Picture 2" descr="Votre entreprise EdTech">
            <a:hlinkClick r:id="rId2"/>
            <a:extLst>
              <a:ext uri="{FF2B5EF4-FFF2-40B4-BE49-F238E27FC236}">
                <a16:creationId xmlns:a16="http://schemas.microsoft.com/office/drawing/2014/main" id="{CE8FF84A-56C7-414F-991D-8C6652C85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906" y="5058360"/>
            <a:ext cx="2948094" cy="179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54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C25E-C993-44DD-B3E9-6C0FB694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E0D4-5008-48AA-882B-41F7EC2F4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69" y="2769715"/>
            <a:ext cx="11644031" cy="20308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800" dirty="0"/>
              <a:t>Un jeu de données pouvant informer partiellement le projet…</a:t>
            </a:r>
          </a:p>
          <a:p>
            <a:pPr marL="0" indent="0" algn="just">
              <a:buNone/>
            </a:pPr>
            <a:endParaRPr lang="fr-FR" sz="2800" dirty="0"/>
          </a:p>
          <a:p>
            <a:pPr marL="0" indent="0" algn="just">
              <a:buNone/>
            </a:pPr>
            <a:r>
              <a:rPr lang="fr-FR" sz="2800" dirty="0"/>
              <a:t>	… mais nécessitant d’être complété avec d’autres sources.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D0544-AE18-427F-B269-8C76FA22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17</a:t>
            </a:fld>
            <a:endParaRPr lang="fr-FR"/>
          </a:p>
        </p:txBody>
      </p:sp>
      <p:pic>
        <p:nvPicPr>
          <p:cNvPr id="5" name="Picture 2" descr="Votre entreprise EdTech">
            <a:hlinkClick r:id="rId2"/>
            <a:extLst>
              <a:ext uri="{FF2B5EF4-FFF2-40B4-BE49-F238E27FC236}">
                <a16:creationId xmlns:a16="http://schemas.microsoft.com/office/drawing/2014/main" id="{FFB391D1-43A8-4D17-9601-D6A86E343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906" y="5058360"/>
            <a:ext cx="2948094" cy="179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539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0402-C2D7-4C61-8CC1-089D3FA7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06786"/>
            <a:ext cx="10820400" cy="999067"/>
          </a:xfrm>
        </p:spPr>
        <p:txBody>
          <a:bodyPr/>
          <a:lstStyle/>
          <a:p>
            <a:r>
              <a:rPr lang="fr-FR" b="1" dirty="0"/>
              <a:t>Partie 3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2BCA-15C5-4E3E-B85C-92B63F6CD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866813"/>
            <a:ext cx="10130516" cy="999067"/>
          </a:xfrm>
        </p:spPr>
        <p:txBody>
          <a:bodyPr>
            <a:normAutofit/>
          </a:bodyPr>
          <a:lstStyle/>
          <a:p>
            <a:r>
              <a:rPr lang="fr-FR" sz="2800" cap="small" dirty="0"/>
              <a:t>Questions-Réponses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27830-8A66-4CDE-8564-AB58AC5A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18</a:t>
            </a:fld>
            <a:endParaRPr lang="fr-FR"/>
          </a:p>
        </p:txBody>
      </p:sp>
      <p:pic>
        <p:nvPicPr>
          <p:cNvPr id="5" name="Picture 2" descr="Votre entreprise EdTech">
            <a:hlinkClick r:id="rId2"/>
            <a:extLst>
              <a:ext uri="{FF2B5EF4-FFF2-40B4-BE49-F238E27FC236}">
                <a16:creationId xmlns:a16="http://schemas.microsoft.com/office/drawing/2014/main" id="{E04F61D8-9E1D-4198-8DC1-EE8CCC6D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906" y="7146"/>
            <a:ext cx="2948094" cy="179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550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BE58-2168-473C-B291-2AD6719F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MERCI DE VOTRE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D4CBE-9ECE-4A81-AA55-0ACFCF7B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19</a:t>
            </a:fld>
            <a:endParaRPr lang="fr-FR"/>
          </a:p>
        </p:txBody>
      </p:sp>
      <p:pic>
        <p:nvPicPr>
          <p:cNvPr id="5" name="Picture 2" descr="Votre entreprise EdTech">
            <a:hlinkClick r:id="rId2"/>
            <a:extLst>
              <a:ext uri="{FF2B5EF4-FFF2-40B4-BE49-F238E27FC236}">
                <a16:creationId xmlns:a16="http://schemas.microsoft.com/office/drawing/2014/main" id="{BA427ED7-A51F-40B1-B139-17063858B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906" y="7146"/>
            <a:ext cx="2948094" cy="179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89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A9C7-DDEC-4D72-B686-5493C6ED0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8094" y="2271753"/>
            <a:ext cx="8351520" cy="1466205"/>
          </a:xfrm>
        </p:spPr>
        <p:txBody>
          <a:bodyPr>
            <a:normAutofit/>
          </a:bodyPr>
          <a:lstStyle/>
          <a:p>
            <a:r>
              <a:rPr lang="en-GB" sz="3200" cap="small" dirty="0"/>
              <a:t>Analyse </a:t>
            </a:r>
            <a:r>
              <a:rPr lang="fr-FR" sz="3200" cap="small" dirty="0"/>
              <a:t>exploratoire</a:t>
            </a:r>
            <a:r>
              <a:rPr lang="en-GB" sz="3200" cap="small" dirty="0"/>
              <a:t> pour le </a:t>
            </a:r>
            <a:r>
              <a:rPr lang="fr-FR" sz="3200" cap="small" dirty="0"/>
              <a:t>projet :</a:t>
            </a:r>
            <a:br>
              <a:rPr lang="en-GB" sz="4400" cap="small" dirty="0"/>
            </a:br>
            <a:r>
              <a:rPr lang="fr-FR" sz="4400" b="1" cap="small" dirty="0"/>
              <a:t>Expansion</a:t>
            </a:r>
            <a:r>
              <a:rPr lang="en-GB" sz="4400" b="1" cap="small" dirty="0"/>
              <a:t> a </a:t>
            </a:r>
            <a:r>
              <a:rPr lang="en-GB" sz="4400" b="1" cap="small" dirty="0" err="1"/>
              <a:t>l’international</a:t>
            </a:r>
            <a:endParaRPr lang="en-GB" sz="4400" b="1" cap="small" dirty="0"/>
          </a:p>
        </p:txBody>
      </p:sp>
      <p:pic>
        <p:nvPicPr>
          <p:cNvPr id="4" name="Picture 2" descr="Votre entreprise EdTech">
            <a:hlinkClick r:id="rId2"/>
            <a:extLst>
              <a:ext uri="{FF2B5EF4-FFF2-40B4-BE49-F238E27FC236}">
                <a16:creationId xmlns:a16="http://schemas.microsoft.com/office/drawing/2014/main" id="{00FB3D81-A833-41D4-94E8-10FE0C57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5036"/>
            <a:ext cx="2948094" cy="179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8FBD8B-90F8-4CDF-93E1-CF543D0FBCA7}"/>
              </a:ext>
            </a:extLst>
          </p:cNvPr>
          <p:cNvSpPr txBox="1"/>
          <p:nvPr/>
        </p:nvSpPr>
        <p:spPr>
          <a:xfrm>
            <a:off x="9631680" y="6396335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/>
              <a:t>01 </a:t>
            </a:r>
            <a:r>
              <a:rPr lang="en-GB" sz="2400" b="1" dirty="0" err="1"/>
              <a:t>juillet</a:t>
            </a:r>
            <a:r>
              <a:rPr lang="en-GB" sz="2400" b="1" dirty="0"/>
              <a:t> 2019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2340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D7F57-BB6B-47B6-9F61-CC67E6CC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430187"/>
          </a:xfrm>
        </p:spPr>
        <p:txBody>
          <a:bodyPr/>
          <a:lstStyle/>
          <a:p>
            <a:r>
              <a:rPr lang="fr-FR" b="1" dirty="0"/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5AD1-BD09-42CD-AAA1-A13586FB9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99747"/>
            <a:ext cx="10820400" cy="4867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cap="small" dirty="0"/>
              <a:t>Partie 1 </a:t>
            </a:r>
            <a:r>
              <a:rPr lang="fr-FR" cap="small" dirty="0"/>
              <a:t>(5 min)</a:t>
            </a:r>
          </a:p>
          <a:p>
            <a:pPr marL="0" indent="0">
              <a:buNone/>
            </a:pPr>
            <a:r>
              <a:rPr lang="fr-FR" dirty="0"/>
              <a:t>Rappel de la problématique</a:t>
            </a:r>
          </a:p>
          <a:p>
            <a:pPr marL="0" indent="0">
              <a:buNone/>
            </a:pPr>
            <a:r>
              <a:rPr lang="fr-FR" dirty="0"/>
              <a:t>Présentation du jeu de données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cap="small" dirty="0"/>
              <a:t>Partie 2 (15 min)</a:t>
            </a:r>
          </a:p>
          <a:p>
            <a:pPr marL="0" indent="0">
              <a:buNone/>
            </a:pPr>
            <a:r>
              <a:rPr lang="fr-FR" dirty="0"/>
              <a:t>Présentation de l’analyse pré-exploratoire du jeu de données</a:t>
            </a:r>
          </a:p>
          <a:p>
            <a:pPr marL="0" indent="0">
              <a:buNone/>
            </a:pPr>
            <a:r>
              <a:rPr lang="fr-FR" dirty="0"/>
              <a:t>Conclusions sur la pertinence de l’usage du jeu de données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cap="small" dirty="0"/>
              <a:t>Partie 3 (5 à 10 min)</a:t>
            </a:r>
          </a:p>
          <a:p>
            <a:pPr marL="0" indent="0">
              <a:buNone/>
            </a:pPr>
            <a:r>
              <a:rPr lang="fr-FR" dirty="0"/>
              <a:t>Questions-réponses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A9CDC-2AC7-43D2-A50B-49BB6555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3</a:t>
            </a:fld>
            <a:endParaRPr lang="fr-FR"/>
          </a:p>
        </p:txBody>
      </p:sp>
      <p:pic>
        <p:nvPicPr>
          <p:cNvPr id="5" name="Picture 2" descr="Votre entreprise EdTech">
            <a:hlinkClick r:id="rId2"/>
            <a:extLst>
              <a:ext uri="{FF2B5EF4-FFF2-40B4-BE49-F238E27FC236}">
                <a16:creationId xmlns:a16="http://schemas.microsoft.com/office/drawing/2014/main" id="{94F339C9-55DC-4F99-AF52-DA0956C35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906" y="5050407"/>
            <a:ext cx="2948094" cy="179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45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5E105-9DB5-4433-AC63-434E304D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08936"/>
            <a:ext cx="8610600" cy="1293028"/>
          </a:xfrm>
        </p:spPr>
        <p:txBody>
          <a:bodyPr/>
          <a:lstStyle/>
          <a:p>
            <a:r>
              <a:rPr lang="fr-FR" dirty="0"/>
              <a:t>LA 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D3412-8CC1-4F55-A18D-EE0940EC5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01964"/>
            <a:ext cx="10820400" cy="51560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Mon manager me confie </a:t>
            </a:r>
            <a:r>
              <a:rPr lang="fr-FR" sz="2000" b="1" dirty="0"/>
              <a:t>une première mission d’analyse exploratoire.</a:t>
            </a:r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342900" indent="-342900" algn="just">
              <a:buFont typeface="+mj-lt"/>
              <a:buAutoNum type="arabicPeriod"/>
            </a:pPr>
            <a:r>
              <a:rPr lang="fr-FR" sz="2000" b="1" dirty="0"/>
              <a:t>Valider la qualité </a:t>
            </a:r>
            <a:r>
              <a:rPr lang="fr-FR" sz="2000" dirty="0"/>
              <a:t>de ce jeu de données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sz="2000" b="1" dirty="0"/>
              <a:t>Décrire les informations </a:t>
            </a:r>
            <a:r>
              <a:rPr lang="fr-FR" sz="2000" dirty="0"/>
              <a:t>contenues dans le jeu de données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sz="2000" b="1" dirty="0"/>
              <a:t>Sélectionner les informations </a:t>
            </a:r>
            <a:r>
              <a:rPr lang="fr-FR" sz="2000" dirty="0"/>
              <a:t>qui semblent pertinentes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sz="2000" b="1" dirty="0"/>
              <a:t>Déterminer des ordres de grandeurs </a:t>
            </a:r>
            <a:r>
              <a:rPr lang="fr-FR" sz="2000" dirty="0"/>
              <a:t>des indicateurs statistiques classiques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03721A-3000-423A-A0D3-E5571F9A6E20}"/>
              </a:ext>
            </a:extLst>
          </p:cNvPr>
          <p:cNvSpPr txBox="1"/>
          <p:nvPr/>
        </p:nvSpPr>
        <p:spPr>
          <a:xfrm>
            <a:off x="685800" y="2421676"/>
            <a:ext cx="10820400" cy="1323439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2000" dirty="0"/>
              <a:t>« Ton travail va nous permettre de déterminer si ce jeu de données peut </a:t>
            </a:r>
            <a:r>
              <a:rPr lang="fr-FR" sz="2000" b="1" dirty="0"/>
              <a:t>informer les décisions </a:t>
            </a:r>
            <a:r>
              <a:rPr lang="fr-FR" sz="2000" dirty="0"/>
              <a:t>d'ouverture vers de nouveaux pays. On va partager ton analyse avec le </a:t>
            </a:r>
            <a:r>
              <a:rPr lang="fr-FR" sz="2000" i="1" dirty="0" err="1"/>
              <a:t>board</a:t>
            </a:r>
            <a:r>
              <a:rPr lang="fr-FR" sz="2000" dirty="0"/>
              <a:t>, alors merci de </a:t>
            </a:r>
            <a:r>
              <a:rPr lang="fr-FR" sz="2000" b="1" dirty="0"/>
              <a:t>soigner la présentation </a:t>
            </a:r>
            <a:r>
              <a:rPr lang="fr-FR" sz="2000" dirty="0"/>
              <a:t>et de l'illustrer avec des </a:t>
            </a:r>
            <a:r>
              <a:rPr lang="fr-FR" sz="2000" b="1" dirty="0"/>
              <a:t>graphiques pertinents et lisibles</a:t>
            </a:r>
            <a:r>
              <a:rPr lang="fr-FR" sz="2000" dirty="0"/>
              <a:t> ! » Ces données peuvent-elles informer notre projet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7FB9-791E-4E1A-83B6-071058F1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518160"/>
            <a:ext cx="2743200" cy="227965"/>
          </a:xfrm>
        </p:spPr>
        <p:txBody>
          <a:bodyPr/>
          <a:lstStyle/>
          <a:p>
            <a:fld id="{22EBEF4F-4056-4A7E-9612-F3E8B502E28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6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0402-C2D7-4C61-8CC1-089D3FA7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06786"/>
            <a:ext cx="10820400" cy="999067"/>
          </a:xfrm>
        </p:spPr>
        <p:txBody>
          <a:bodyPr/>
          <a:lstStyle/>
          <a:p>
            <a:r>
              <a:rPr lang="fr-FR" b="1" dirty="0"/>
              <a:t>Partie 1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2BCA-15C5-4E3E-B85C-92B63F6CD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866813"/>
            <a:ext cx="10130516" cy="999067"/>
          </a:xfrm>
        </p:spPr>
        <p:txBody>
          <a:bodyPr>
            <a:normAutofit/>
          </a:bodyPr>
          <a:lstStyle/>
          <a:p>
            <a:r>
              <a:rPr lang="fr-FR" sz="2800" cap="small" dirty="0"/>
              <a:t>Rappel de la problématique</a:t>
            </a:r>
          </a:p>
          <a:p>
            <a:r>
              <a:rPr lang="fr-FR" sz="2800" cap="small" dirty="0"/>
              <a:t>Présentation du jeu de données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27830-8A66-4CDE-8564-AB58AC5A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5</a:t>
            </a:fld>
            <a:endParaRPr lang="fr-FR"/>
          </a:p>
        </p:txBody>
      </p:sp>
      <p:pic>
        <p:nvPicPr>
          <p:cNvPr id="5" name="Picture 2" descr="Votre entreprise EdTech">
            <a:hlinkClick r:id="rId2"/>
            <a:extLst>
              <a:ext uri="{FF2B5EF4-FFF2-40B4-BE49-F238E27FC236}">
                <a16:creationId xmlns:a16="http://schemas.microsoft.com/office/drawing/2014/main" id="{E04F61D8-9E1D-4198-8DC1-EE8CCC6D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906" y="7146"/>
            <a:ext cx="2948094" cy="179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28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BF3DE-9994-4DFB-AFEC-786035B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673" y="768388"/>
            <a:ext cx="6331527" cy="1293028"/>
          </a:xfrm>
        </p:spPr>
        <p:txBody>
          <a:bodyPr/>
          <a:lstStyle/>
          <a:p>
            <a:r>
              <a:rPr lang="fr-FR" dirty="0"/>
              <a:t>Contexte &amp;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9B0FE6-3DC3-469A-9DBF-FDFF0D56F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44" y="2267118"/>
            <a:ext cx="11466442" cy="346096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fr-FR" sz="3100" b="1" i="1" cap="small" dirty="0"/>
              <a:t>Notre projet : </a:t>
            </a:r>
            <a:r>
              <a:rPr lang="fr-FR" sz="3100" b="1" i="1" dirty="0"/>
              <a:t>expansion à l’international</a:t>
            </a:r>
          </a:p>
          <a:p>
            <a:pPr lvl="1" algn="just"/>
            <a:r>
              <a:rPr lang="fr-FR" dirty="0"/>
              <a:t>Contenus de </a:t>
            </a:r>
            <a:r>
              <a:rPr lang="fr-FR" b="1" dirty="0"/>
              <a:t>formation en ligne</a:t>
            </a:r>
          </a:p>
          <a:p>
            <a:pPr lvl="1" algn="just"/>
            <a:r>
              <a:rPr lang="fr-FR" dirty="0"/>
              <a:t>Public de </a:t>
            </a:r>
            <a:r>
              <a:rPr lang="fr-FR" b="1" dirty="0"/>
              <a:t>niveau lycée et université</a:t>
            </a:r>
          </a:p>
          <a:p>
            <a:pPr lvl="1" algn="just"/>
            <a:r>
              <a:rPr lang="fr-FR" b="1" dirty="0"/>
              <a:t>Localisation ???</a:t>
            </a:r>
          </a:p>
          <a:p>
            <a:pPr marL="0" indent="0" algn="just">
              <a:buNone/>
            </a:pPr>
            <a:endParaRPr lang="fr-FR" b="1" dirty="0"/>
          </a:p>
          <a:p>
            <a:pPr marL="0" indent="0" algn="just">
              <a:buNone/>
            </a:pPr>
            <a:r>
              <a:rPr lang="fr-FR" sz="3100" b="1" i="1" cap="small" dirty="0"/>
              <a:t>Les données : </a:t>
            </a:r>
            <a:r>
              <a:rPr lang="fr-FR" sz="3100" b="1" i="1" dirty="0"/>
              <a:t>« </a:t>
            </a:r>
            <a:r>
              <a:rPr lang="fr-FR" sz="3100" b="1" i="1" dirty="0" err="1"/>
              <a:t>EdStats</a:t>
            </a:r>
            <a:r>
              <a:rPr lang="fr-FR" sz="3100" b="1" i="1" dirty="0"/>
              <a:t> » </a:t>
            </a:r>
          </a:p>
          <a:p>
            <a:pPr lvl="1" algn="just"/>
            <a:r>
              <a:rPr lang="fr-FR" dirty="0"/>
              <a:t>BDD publique “</a:t>
            </a:r>
            <a:r>
              <a:rPr lang="fr-FR" i="1" dirty="0"/>
              <a:t>Education </a:t>
            </a:r>
            <a:r>
              <a:rPr lang="fr-FR" i="1" dirty="0" err="1"/>
              <a:t>Statistics</a:t>
            </a:r>
            <a:r>
              <a:rPr lang="fr-FR" dirty="0"/>
              <a:t>” de la </a:t>
            </a:r>
            <a:r>
              <a:rPr lang="fr-FR" b="1" i="1" dirty="0"/>
              <a:t>Banque mondiale</a:t>
            </a:r>
          </a:p>
          <a:p>
            <a:pPr lvl="1" algn="just"/>
            <a:r>
              <a:rPr lang="fr-FR" dirty="0"/>
              <a:t>Nombreux </a:t>
            </a:r>
            <a:r>
              <a:rPr lang="fr-FR" b="1" dirty="0"/>
              <a:t>indicateurs internationaux</a:t>
            </a:r>
            <a:r>
              <a:rPr lang="fr-FR" dirty="0"/>
              <a:t>… </a:t>
            </a:r>
          </a:p>
          <a:p>
            <a:pPr lvl="2" algn="just"/>
            <a:r>
              <a:rPr lang="fr-FR" dirty="0"/>
              <a:t>… provenant de </a:t>
            </a:r>
            <a:r>
              <a:rPr lang="fr-FR" b="1" dirty="0"/>
              <a:t>différentes sources</a:t>
            </a:r>
            <a:r>
              <a:rPr lang="fr-FR" dirty="0"/>
              <a:t>…</a:t>
            </a:r>
          </a:p>
          <a:p>
            <a:pPr lvl="2" algn="just"/>
            <a:r>
              <a:rPr lang="fr-FR" dirty="0"/>
              <a:t>… relatifs à l’</a:t>
            </a:r>
            <a:r>
              <a:rPr lang="fr-FR" b="1" dirty="0"/>
              <a:t>éducation</a:t>
            </a:r>
            <a:r>
              <a:rPr lang="fr-FR" dirty="0"/>
              <a:t> (accès, diplômes, dépenses…)</a:t>
            </a:r>
            <a:endParaRPr lang="fr-F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EC144-28FB-4882-B894-782440AC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6</a:t>
            </a:fld>
            <a:endParaRPr lang="fr-FR"/>
          </a:p>
        </p:txBody>
      </p:sp>
      <p:pic>
        <p:nvPicPr>
          <p:cNvPr id="5" name="Picture 2" descr="Votre entreprise EdTech">
            <a:hlinkClick r:id="rId2"/>
            <a:extLst>
              <a:ext uri="{FF2B5EF4-FFF2-40B4-BE49-F238E27FC236}">
                <a16:creationId xmlns:a16="http://schemas.microsoft.com/office/drawing/2014/main" id="{C1518D0C-05FB-4439-A966-780F75973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906" y="5058360"/>
            <a:ext cx="2948094" cy="179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3">
            <a:extLst>
              <a:ext uri="{FF2B5EF4-FFF2-40B4-BE49-F238E27FC236}">
                <a16:creationId xmlns:a16="http://schemas.microsoft.com/office/drawing/2014/main" id="{936636F1-05FC-4026-A3AF-09C5141B2605}"/>
              </a:ext>
            </a:extLst>
          </p:cNvPr>
          <p:cNvSpPr txBox="1"/>
          <p:nvPr/>
        </p:nvSpPr>
        <p:spPr>
          <a:xfrm>
            <a:off x="1351280" y="6139487"/>
            <a:ext cx="7689426" cy="461665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/>
              <a:t>Ces données peuvent-elles informer notre projet ?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63B80E1-1A61-4A20-9CB4-045B7C529154}"/>
              </a:ext>
            </a:extLst>
          </p:cNvPr>
          <p:cNvSpPr/>
          <p:nvPr/>
        </p:nvSpPr>
        <p:spPr>
          <a:xfrm>
            <a:off x="557144" y="6139487"/>
            <a:ext cx="692536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09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4D01-DBE9-4AAF-A02D-90057A8E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4579-B5FE-4CD5-8F00-05FB30D0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51435"/>
            <a:ext cx="12192000" cy="27385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/>
              <a:t>1. Quels sont les pays avec un fort </a:t>
            </a:r>
            <a:r>
              <a:rPr lang="fr-FR" sz="2400" b="1" dirty="0"/>
              <a:t>potentiel de clients </a:t>
            </a:r>
            <a:r>
              <a:rPr lang="fr-FR" sz="2400" dirty="0"/>
              <a:t>pour nos services ?</a:t>
            </a:r>
          </a:p>
          <a:p>
            <a:pPr marL="0" indent="0" algn="just">
              <a:buNone/>
            </a:pPr>
            <a:endParaRPr lang="fr-FR" sz="2400" dirty="0"/>
          </a:p>
          <a:p>
            <a:pPr marL="0" indent="0" algn="just">
              <a:buNone/>
            </a:pPr>
            <a:r>
              <a:rPr lang="fr-FR" sz="2400" dirty="0"/>
              <a:t>2. Pour chacun de ces pays, quelle sera l’</a:t>
            </a:r>
            <a:r>
              <a:rPr lang="fr-FR" sz="2400" b="1" dirty="0"/>
              <a:t>évolution de ce potentiel </a:t>
            </a:r>
            <a:r>
              <a:rPr lang="fr-FR" sz="2400" dirty="0"/>
              <a:t>de clients ?</a:t>
            </a:r>
          </a:p>
          <a:p>
            <a:pPr marL="0" indent="0" algn="just">
              <a:buNone/>
            </a:pPr>
            <a:endParaRPr lang="fr-FR" sz="2400" dirty="0"/>
          </a:p>
          <a:p>
            <a:pPr marL="0" indent="0" algn="just">
              <a:buNone/>
            </a:pPr>
            <a:r>
              <a:rPr lang="fr-FR" sz="2400" dirty="0"/>
              <a:t>3. Dans </a:t>
            </a:r>
            <a:r>
              <a:rPr lang="fr-FR" sz="2400" b="1" dirty="0"/>
              <a:t>quels pays</a:t>
            </a:r>
            <a:r>
              <a:rPr lang="fr-FR" sz="2400" dirty="0"/>
              <a:t> l'entreprise doit-elle opérer en priorité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BDDC7-F2ED-47E1-BFBC-856EFF1A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7</a:t>
            </a:fld>
            <a:endParaRPr lang="fr-FR"/>
          </a:p>
        </p:txBody>
      </p:sp>
      <p:sp>
        <p:nvSpPr>
          <p:cNvPr id="5" name="ZoneTexte 3">
            <a:extLst>
              <a:ext uri="{FF2B5EF4-FFF2-40B4-BE49-F238E27FC236}">
                <a16:creationId xmlns:a16="http://schemas.microsoft.com/office/drawing/2014/main" id="{2B0219A4-26ED-40DC-9C58-4D9B9030D899}"/>
              </a:ext>
            </a:extLst>
          </p:cNvPr>
          <p:cNvSpPr txBox="1"/>
          <p:nvPr/>
        </p:nvSpPr>
        <p:spPr>
          <a:xfrm>
            <a:off x="0" y="2075649"/>
            <a:ext cx="10129520" cy="461665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/>
              <a:t>Les données peuvent-elles nous aider à répondre :</a:t>
            </a:r>
          </a:p>
        </p:txBody>
      </p:sp>
      <p:pic>
        <p:nvPicPr>
          <p:cNvPr id="6" name="Picture 2" descr="Votre entreprise EdTech">
            <a:hlinkClick r:id="rId2"/>
            <a:extLst>
              <a:ext uri="{FF2B5EF4-FFF2-40B4-BE49-F238E27FC236}">
                <a16:creationId xmlns:a16="http://schemas.microsoft.com/office/drawing/2014/main" id="{C675A0AF-4761-4E5D-945D-2E39F22CA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906" y="5058360"/>
            <a:ext cx="2948094" cy="179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3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7C0E1-B149-456E-906F-735B9A14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32142"/>
            <a:ext cx="8610600" cy="1293028"/>
          </a:xfrm>
        </p:spPr>
        <p:txBody>
          <a:bodyPr/>
          <a:lstStyle/>
          <a:p>
            <a:r>
              <a:rPr lang="fr-FR" dirty="0"/>
              <a:t>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8DC2A-B557-4810-A542-B0FB1FAE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0" y="1525776"/>
            <a:ext cx="11785600" cy="5281424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fr-FR" sz="4400" b="1" dirty="0"/>
              <a:t>EdStatsData</a:t>
            </a:r>
          </a:p>
          <a:p>
            <a:pPr marL="0" indent="0" algn="just">
              <a:buNone/>
            </a:pPr>
            <a:r>
              <a:rPr lang="fr-FR" sz="4400" dirty="0"/>
              <a:t>table principale contenant les données</a:t>
            </a:r>
          </a:p>
          <a:p>
            <a:pPr marL="457200" lvl="1" indent="0" algn="just">
              <a:buNone/>
            </a:pPr>
            <a:endParaRPr lang="fr-FR" dirty="0"/>
          </a:p>
          <a:p>
            <a:pPr marL="0" lvl="1" indent="0" algn="just">
              <a:spcBef>
                <a:spcPts val="1000"/>
              </a:spcBef>
              <a:buNone/>
            </a:pPr>
            <a:r>
              <a:rPr lang="fr-FR" sz="3800" b="1" dirty="0"/>
              <a:t>	</a:t>
            </a:r>
            <a:r>
              <a:rPr lang="fr-FR" sz="3800" b="1" dirty="0" err="1"/>
              <a:t>EdStatsCountry</a:t>
            </a:r>
            <a:endParaRPr lang="fr-FR" sz="3800" b="1" dirty="0"/>
          </a:p>
          <a:p>
            <a:pPr marL="0" lvl="1" indent="0" algn="just">
              <a:spcBef>
                <a:spcPts val="1000"/>
              </a:spcBef>
              <a:buNone/>
            </a:pPr>
            <a:r>
              <a:rPr lang="fr-FR" sz="3800" b="1" dirty="0"/>
              <a:t>	</a:t>
            </a:r>
            <a:r>
              <a:rPr lang="fr-FR" sz="3800" dirty="0"/>
              <a:t>informations générales sur les pays : région, monnaie…</a:t>
            </a:r>
          </a:p>
          <a:p>
            <a:pPr marL="0" lvl="1" indent="0" algn="just">
              <a:spcBef>
                <a:spcPts val="1000"/>
              </a:spcBef>
              <a:buNone/>
            </a:pPr>
            <a:endParaRPr lang="fr-FR" dirty="0"/>
          </a:p>
          <a:p>
            <a:pPr marL="0" lvl="1" indent="0" algn="just">
              <a:spcBef>
                <a:spcPts val="1000"/>
              </a:spcBef>
              <a:buNone/>
            </a:pPr>
            <a:r>
              <a:rPr lang="fr-FR" sz="3200" b="1" dirty="0"/>
              <a:t>		</a:t>
            </a:r>
            <a:r>
              <a:rPr lang="fr-FR" sz="3200" b="1" dirty="0" err="1"/>
              <a:t>EdStatsSeries</a:t>
            </a:r>
            <a:endParaRPr lang="fr-FR" sz="3200" b="1" dirty="0"/>
          </a:p>
          <a:p>
            <a:pPr marL="0" lvl="1" indent="0" algn="just">
              <a:spcBef>
                <a:spcPts val="1000"/>
              </a:spcBef>
              <a:buNone/>
            </a:pPr>
            <a:r>
              <a:rPr lang="fr-FR" sz="3200" dirty="0"/>
              <a:t>		</a:t>
            </a:r>
            <a:r>
              <a:rPr lang="fr-FR" sz="3200" dirty="0" err="1"/>
              <a:t>details</a:t>
            </a:r>
            <a:r>
              <a:rPr lang="fr-FR" sz="3200" dirty="0"/>
              <a:t> concernant les indicateurs : description, source, méthode…</a:t>
            </a:r>
          </a:p>
          <a:p>
            <a:pPr marL="0" lvl="1" indent="0" algn="just">
              <a:spcBef>
                <a:spcPts val="1000"/>
              </a:spcBef>
              <a:buNone/>
            </a:pPr>
            <a:endParaRPr lang="fr-FR" b="1" dirty="0"/>
          </a:p>
          <a:p>
            <a:pPr marL="0" lvl="1" indent="0" algn="just">
              <a:spcBef>
                <a:spcPts val="1000"/>
              </a:spcBef>
              <a:buNone/>
            </a:pPr>
            <a:r>
              <a:rPr lang="fr-FR" sz="2900" b="1" dirty="0"/>
              <a:t>			</a:t>
            </a:r>
            <a:r>
              <a:rPr lang="fr-FR" sz="2900" b="1" dirty="0" err="1"/>
              <a:t>EdStatsCountry-Series</a:t>
            </a:r>
            <a:endParaRPr lang="fr-FR" sz="2900" b="1" dirty="0"/>
          </a:p>
          <a:p>
            <a:pPr marL="0" lvl="1" indent="0" algn="just">
              <a:spcBef>
                <a:spcPts val="1000"/>
              </a:spcBef>
              <a:buNone/>
            </a:pPr>
            <a:r>
              <a:rPr lang="fr-FR" sz="2900" dirty="0"/>
              <a:t>			source ou mode de calcul de quelques séries (pays/indicateur)</a:t>
            </a:r>
          </a:p>
          <a:p>
            <a:pPr marL="457200" lvl="1" indent="0" algn="just">
              <a:buNone/>
            </a:pPr>
            <a:endParaRPr lang="fr-FR" dirty="0"/>
          </a:p>
          <a:p>
            <a:pPr marL="0" lvl="1" indent="0" algn="just">
              <a:spcBef>
                <a:spcPts val="1000"/>
              </a:spcBef>
              <a:buNone/>
            </a:pPr>
            <a:r>
              <a:rPr lang="fr-FR" sz="2200" b="1" dirty="0"/>
              <a:t>				</a:t>
            </a:r>
            <a:r>
              <a:rPr lang="fr-FR" sz="2200" b="1" dirty="0" err="1"/>
              <a:t>EdStatsFootNote</a:t>
            </a:r>
            <a:endParaRPr lang="fr-FR" sz="2200" b="1" dirty="0"/>
          </a:p>
          <a:p>
            <a:pPr marL="0" lvl="1" indent="0" algn="just">
              <a:spcBef>
                <a:spcPts val="1000"/>
              </a:spcBef>
              <a:buNone/>
            </a:pPr>
            <a:r>
              <a:rPr lang="fr-FR" sz="2200" b="1" dirty="0"/>
              <a:t>				</a:t>
            </a:r>
            <a:r>
              <a:rPr lang="fr-FR" sz="2200" dirty="0"/>
              <a:t>informations complémentaires concernant une donnée particulière</a:t>
            </a:r>
          </a:p>
          <a:p>
            <a:pPr marL="0" lvl="1" indent="0" algn="just">
              <a:spcBef>
                <a:spcPts val="1000"/>
              </a:spcBef>
              <a:buNone/>
            </a:pPr>
            <a:endParaRPr lang="fr-F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3800" b="1" dirty="0"/>
              <a:t> </a:t>
            </a:r>
            <a:r>
              <a:rPr lang="fr-FR" sz="3800" dirty="0">
                <a:hlinkClick r:id="rId2"/>
              </a:rPr>
              <a:t>https://datacatalog.worldbank.org/dataset/education-statistics</a:t>
            </a:r>
            <a:endParaRPr lang="fr-FR" sz="2600" dirty="0"/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25E8A-AC53-4960-B9E1-BB3A5364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8</a:t>
            </a:fld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C82D119-AE12-4ABF-8475-0A36B8E4B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4365" y="59416"/>
            <a:ext cx="4022035" cy="795568"/>
          </a:xfrm>
          <a:prstGeom prst="rect">
            <a:avLst/>
          </a:prstGeom>
        </p:spPr>
      </p:pic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C19621C9-B548-48D5-BD5D-9B4069959DE1}"/>
              </a:ext>
            </a:extLst>
          </p:cNvPr>
          <p:cNvSpPr/>
          <p:nvPr/>
        </p:nvSpPr>
        <p:spPr>
          <a:xfrm rot="2889687">
            <a:off x="-99289" y="4104480"/>
            <a:ext cx="3881647" cy="1547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62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82922-1F0C-4E00-AECE-AB5985B2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0" y="542925"/>
            <a:ext cx="4699000" cy="1293028"/>
          </a:xfrm>
        </p:spPr>
        <p:txBody>
          <a:bodyPr/>
          <a:lstStyle/>
          <a:p>
            <a:r>
              <a:rPr lang="fr-FR" b="1" cap="small" dirty="0"/>
              <a:t>EdStatsData </a:t>
            </a:r>
            <a:br>
              <a:rPr lang="fr-FR" b="1" cap="small" dirty="0"/>
            </a:br>
            <a:r>
              <a:rPr lang="fr-FR" sz="2800" b="1" dirty="0"/>
              <a:t>Structure de La table</a:t>
            </a:r>
            <a:endParaRPr lang="fr-FR" b="1" cap="smal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2376C-B32C-474B-89F4-4624F08D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9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8FD2A-C693-43FD-9A04-0DAFAA8600D0}"/>
              </a:ext>
            </a:extLst>
          </p:cNvPr>
          <p:cNvSpPr txBox="1"/>
          <p:nvPr/>
        </p:nvSpPr>
        <p:spPr>
          <a:xfrm>
            <a:off x="2044699" y="5462267"/>
            <a:ext cx="810260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Un total de… 242 x 3’665 x 65 = </a:t>
            </a:r>
            <a:r>
              <a:rPr lang="fr-FR" sz="2400" b="1" dirty="0"/>
              <a:t>57’650’450 valeurs</a:t>
            </a:r>
            <a:r>
              <a:rPr lang="fr-FR" sz="2400" dirty="0"/>
              <a:t> !</a:t>
            </a:r>
          </a:p>
          <a:p>
            <a:pPr algn="ctr"/>
            <a:r>
              <a:rPr lang="fr-FR" sz="2400" b="1" dirty="0"/>
              <a:t>Mais… </a:t>
            </a:r>
          </a:p>
          <a:p>
            <a:pPr algn="ctr"/>
            <a:r>
              <a:rPr lang="fr-FR" sz="2400" b="1" dirty="0"/>
              <a:t>…</a:t>
            </a:r>
            <a:r>
              <a:rPr lang="fr-FR" sz="2400" dirty="0"/>
              <a:t>un taux de remplissage global de seulement </a:t>
            </a:r>
            <a:r>
              <a:rPr lang="fr-FR" sz="2400" b="1" dirty="0"/>
              <a:t>0.8 %</a:t>
            </a:r>
            <a:r>
              <a:rPr lang="fr-FR" sz="2400" dirty="0"/>
              <a:t> !</a:t>
            </a:r>
          </a:p>
        </p:txBody>
      </p:sp>
      <p:pic>
        <p:nvPicPr>
          <p:cNvPr id="7" name="Graphique 4">
            <a:extLst>
              <a:ext uri="{FF2B5EF4-FFF2-40B4-BE49-F238E27FC236}">
                <a16:creationId xmlns:a16="http://schemas.microsoft.com/office/drawing/2014/main" id="{0C26C8AC-E8B6-44B7-8D1E-446463EED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982" y="440946"/>
            <a:ext cx="4022035" cy="7955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EA7E6B-F161-45E5-B980-A8975E455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172799"/>
              </p:ext>
            </p:extLst>
          </p:nvPr>
        </p:nvGraphicFramePr>
        <p:xfrm>
          <a:off x="685800" y="1765842"/>
          <a:ext cx="5112834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2834">
                  <a:extLst>
                    <a:ext uri="{9D8B030D-6E8A-4147-A177-3AD203B41FA5}">
                      <a16:colId xmlns:a16="http://schemas.microsoft.com/office/drawing/2014/main" val="1793643803"/>
                    </a:ext>
                  </a:extLst>
                </a:gridCol>
              </a:tblGrid>
              <a:tr h="204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/>
                        <a:t>886’930 lignes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1 ligne = une paire (pays / indicateur)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655895"/>
                  </a:ext>
                </a:extLst>
              </a:tr>
              <a:tr h="417694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242 « codes pays »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217 pays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25 groupements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3’665 indicateurs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200555"/>
                  </a:ext>
                </a:extLst>
              </a:tr>
              <a:tr h="366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2000" dirty="0"/>
                        <a:t>Pas de </a:t>
                      </a:r>
                      <a:r>
                        <a:rPr lang="en-GB" sz="2000" dirty="0" err="1"/>
                        <a:t>doublons</a:t>
                      </a:r>
                      <a:r>
                        <a:rPr lang="en-GB" sz="2000" dirty="0"/>
                        <a:t> </a:t>
                      </a:r>
                      <a:r>
                        <a:rPr lang="fr-FR" sz="2000" dirty="0"/>
                        <a:t>(pays / indicateur)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4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2000" dirty="0" err="1"/>
                        <a:t>nb_pays</a:t>
                      </a:r>
                      <a:r>
                        <a:rPr lang="fr-FR" sz="2000" dirty="0"/>
                        <a:t> x </a:t>
                      </a:r>
                      <a:r>
                        <a:rPr lang="fr-FR" sz="2000" dirty="0" err="1"/>
                        <a:t>nb_indics</a:t>
                      </a:r>
                      <a:r>
                        <a:rPr lang="fr-FR" sz="2000" dirty="0"/>
                        <a:t> = 242 x 3’665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2000" dirty="0"/>
                        <a:t>                                    = 886’930</a:t>
                      </a:r>
                    </a:p>
                    <a:p>
                      <a:pPr>
                        <a:buFont typeface="Symbol" panose="05050102010706020507" pitchFamily="18" charset="2"/>
                        <a:buChar char="Þ"/>
                      </a:pPr>
                      <a:r>
                        <a:rPr lang="fr-FR" sz="2000" dirty="0"/>
                        <a:t> pas de ligne manquante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6811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3CDBDF6-776D-437E-A845-2379E54E2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845241"/>
              </p:ext>
            </p:extLst>
          </p:nvPr>
        </p:nvGraphicFramePr>
        <p:xfrm>
          <a:off x="6393368" y="1765843"/>
          <a:ext cx="5112831" cy="3413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12831">
                  <a:extLst>
                    <a:ext uri="{9D8B030D-6E8A-4147-A177-3AD203B41FA5}">
                      <a16:colId xmlns:a16="http://schemas.microsoft.com/office/drawing/2014/main" val="10654422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/>
                        <a:t>70 colonnes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/>
                        <a:t>1 colonne = 1 année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973717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noProof="0" dirty="0"/>
                        <a:t>1 colonne d’index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noProof="0" dirty="0"/>
                        <a:t>4 colonnes descriptives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2000" noProof="0" dirty="0"/>
                        <a:t>nom et code pays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noProof="0" dirty="0"/>
                        <a:t>nom et code indicateur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847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noProof="0" dirty="0"/>
                        <a:t>48 colonnes temporelles passées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2000" noProof="0" dirty="0"/>
                        <a:t>chaque année de 1970 à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091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noProof="0" dirty="0"/>
                        <a:t>17 colonnes temporelles futures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noProof="0" dirty="0"/>
                        <a:t>tous les 5 ans de 2020 à 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38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59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2380</TotalTime>
  <Words>549</Words>
  <Application>Microsoft Office PowerPoint</Application>
  <PresentationFormat>Widescreen</PresentationFormat>
  <Paragraphs>165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Symbol</vt:lpstr>
      <vt:lpstr>Wingdings</vt:lpstr>
      <vt:lpstr>Traînée de condensation</vt:lpstr>
      <vt:lpstr> Projet 2 Analysez des données de systèmes éducatifs</vt:lpstr>
      <vt:lpstr>Analyse exploratoire pour le projet : Expansion a l’international</vt:lpstr>
      <vt:lpstr>Plan de la présentation</vt:lpstr>
      <vt:lpstr>LA MISSION</vt:lpstr>
      <vt:lpstr>Partie 1</vt:lpstr>
      <vt:lpstr>Contexte &amp; problématique</vt:lpstr>
      <vt:lpstr>Les questions</vt:lpstr>
      <vt:lpstr>La base de données</vt:lpstr>
      <vt:lpstr>EdStatsData  Structure de La table</vt:lpstr>
      <vt:lpstr>Partie 2</vt:lpstr>
      <vt:lpstr>conclusions sur la pertinence de l’usage du jeu de données</vt:lpstr>
      <vt:lpstr>Des indicateurs pertinents…</vt:lpstr>
      <vt:lpstr>…et assez bien remplis</vt:lpstr>
      <vt:lpstr>PowerPoint Presentation</vt:lpstr>
      <vt:lpstr>Mais aussi…</vt:lpstr>
      <vt:lpstr>DES insuffisances</vt:lpstr>
      <vt:lpstr>CONCLUSION</vt:lpstr>
      <vt:lpstr>Partie 3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</dc:title>
  <dc:creator>Christophe Lebrun</dc:creator>
  <cp:lastModifiedBy>Christophe Lebrun</cp:lastModifiedBy>
  <cp:revision>32</cp:revision>
  <dcterms:created xsi:type="dcterms:W3CDTF">2019-06-10T16:09:23Z</dcterms:created>
  <dcterms:modified xsi:type="dcterms:W3CDTF">2019-07-01T18:06:36Z</dcterms:modified>
</cp:coreProperties>
</file>