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6" r:id="rId2"/>
  </p:sldMasterIdLst>
  <p:notesMasterIdLst>
    <p:notesMasterId r:id="rId16"/>
  </p:notesMasterIdLst>
  <p:sldIdLst>
    <p:sldId id="272" r:id="rId3"/>
    <p:sldId id="271" r:id="rId4"/>
    <p:sldId id="281" r:id="rId5"/>
    <p:sldId id="273" r:id="rId6"/>
    <p:sldId id="257" r:id="rId7"/>
    <p:sldId id="276" r:id="rId8"/>
    <p:sldId id="280" r:id="rId9"/>
    <p:sldId id="275" r:id="rId10"/>
    <p:sldId id="277" r:id="rId11"/>
    <p:sldId id="283" r:id="rId12"/>
    <p:sldId id="267" r:id="rId13"/>
    <p:sldId id="262" r:id="rId14"/>
    <p:sldId id="27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12" y="-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 Lebrun" userId="303fc86cbab77272" providerId="LiveId" clId="{D1325364-67D4-4734-844B-AF2494D30FFC}"/>
    <pc:docChg chg="undo custSel addSld modSld sldOrd">
      <pc:chgData name="Christophe Lebrun" userId="303fc86cbab77272" providerId="LiveId" clId="{D1325364-67D4-4734-844B-AF2494D30FFC}" dt="2019-06-10T17:10:46.240" v="760" actId="113"/>
      <pc:docMkLst>
        <pc:docMk/>
      </pc:docMkLst>
      <pc:sldChg chg="modSp add">
        <pc:chgData name="Christophe Lebrun" userId="303fc86cbab77272" providerId="LiveId" clId="{D1325364-67D4-4734-844B-AF2494D30FFC}" dt="2019-06-10T17:01:03.996" v="628" actId="113"/>
        <pc:sldMkLst>
          <pc:docMk/>
          <pc:sldMk cId="1510174254" sldId="257"/>
        </pc:sldMkLst>
        <pc:spChg chg="mod">
          <ac:chgData name="Christophe Lebrun" userId="303fc86cbab77272" providerId="LiveId" clId="{D1325364-67D4-4734-844B-AF2494D30FFC}" dt="2019-06-10T17:01:03.996" v="628" actId="113"/>
          <ac:spMkLst>
            <pc:docMk/>
            <pc:sldMk cId="1510174254" sldId="257"/>
            <ac:spMk id="2" creationId="{96885828-B058-4F14-80D3-515FB1B2EA26}"/>
          </ac:spMkLst>
        </pc:spChg>
        <pc:spChg chg="mod">
          <ac:chgData name="Christophe Lebrun" userId="303fc86cbab77272" providerId="LiveId" clId="{D1325364-67D4-4734-844B-AF2494D30FFC}" dt="2019-06-10T16:23:18.097" v="132" actId="20577"/>
          <ac:spMkLst>
            <pc:docMk/>
            <pc:sldMk cId="1510174254" sldId="257"/>
            <ac:spMk id="3" creationId="{C1CD7A5C-6044-4F77-841E-E28AF461363D}"/>
          </ac:spMkLst>
        </pc:spChg>
      </pc:sldChg>
      <pc:sldChg chg="modSp add">
        <pc:chgData name="Christophe Lebrun" userId="303fc86cbab77272" providerId="LiveId" clId="{D1325364-67D4-4734-844B-AF2494D30FFC}" dt="2019-06-10T17:02:00.526" v="652" actId="113"/>
        <pc:sldMkLst>
          <pc:docMk/>
          <pc:sldMk cId="3375476623" sldId="262"/>
        </pc:sldMkLst>
        <pc:spChg chg="mod">
          <ac:chgData name="Christophe Lebrun" userId="303fc86cbab77272" providerId="LiveId" clId="{D1325364-67D4-4734-844B-AF2494D30FFC}" dt="2019-06-10T17:02:00.526" v="652" actId="113"/>
          <ac:spMkLst>
            <pc:docMk/>
            <pc:sldMk cId="3375476623" sldId="262"/>
            <ac:spMk id="2" creationId="{964011A4-8F80-4EB8-891E-8BB51852960E}"/>
          </ac:spMkLst>
        </pc:spChg>
      </pc:sldChg>
    </pc:docChg>
  </pc:docChgLst>
  <pc:docChgLst>
    <pc:chgData name="Christophe Lebrun" userId="303fc86cbab77272" providerId="LiveId" clId="{C038AB08-8586-42FB-AD35-067813437C7B}"/>
    <pc:docChg chg="custSel addSld delSld modSld sldOrd">
      <pc:chgData name="Christophe Lebrun" userId="303fc86cbab77272" providerId="LiveId" clId="{C038AB08-8586-42FB-AD35-067813437C7B}" dt="2019-06-11T13:27:09.959" v="273"/>
      <pc:docMkLst>
        <pc:docMk/>
      </pc:docMkLst>
      <pc:sldChg chg="modSp">
        <pc:chgData name="Christophe Lebrun" userId="303fc86cbab77272" providerId="LiveId" clId="{C038AB08-8586-42FB-AD35-067813437C7B}" dt="2019-06-11T13:10:34.162" v="253" actId="20577"/>
        <pc:sldMkLst>
          <pc:docMk/>
          <pc:sldMk cId="1510174254" sldId="257"/>
        </pc:sldMkLst>
        <pc:spChg chg="mod">
          <ac:chgData name="Christophe Lebrun" userId="303fc86cbab77272" providerId="LiveId" clId="{C038AB08-8586-42FB-AD35-067813437C7B}" dt="2019-06-11T13:10:34.162" v="253" actId="20577"/>
          <ac:spMkLst>
            <pc:docMk/>
            <pc:sldMk cId="1510174254" sldId="257"/>
            <ac:spMk id="2" creationId="{96885828-B058-4F14-80D3-515FB1B2EA26}"/>
          </ac:spMkLst>
        </pc:spChg>
        <pc:spChg chg="mod">
          <ac:chgData name="Christophe Lebrun" userId="303fc86cbab77272" providerId="LiveId" clId="{C038AB08-8586-42FB-AD35-067813437C7B}" dt="2019-06-11T13:06:14.521" v="38" actId="20577"/>
          <ac:spMkLst>
            <pc:docMk/>
            <pc:sldMk cId="1510174254" sldId="257"/>
            <ac:spMk id="3" creationId="{C1CD7A5C-6044-4F77-841E-E28AF461363D}"/>
          </ac:spMkLst>
        </pc:spChg>
      </pc:sldChg>
      <pc:sldChg chg="modSp">
        <pc:chgData name="Christophe Lebrun" userId="303fc86cbab77272" providerId="LiveId" clId="{C038AB08-8586-42FB-AD35-067813437C7B}" dt="2019-06-11T13:10:16.131" v="249" actId="20577"/>
        <pc:sldMkLst>
          <pc:docMk/>
          <pc:sldMk cId="3375476623" sldId="262"/>
        </pc:sldMkLst>
        <pc:spChg chg="mod">
          <ac:chgData name="Christophe Lebrun" userId="303fc86cbab77272" providerId="LiveId" clId="{C038AB08-8586-42FB-AD35-067813437C7B}" dt="2019-06-11T13:10:16.131" v="249" actId="20577"/>
          <ac:spMkLst>
            <pc:docMk/>
            <pc:sldMk cId="3375476623" sldId="262"/>
            <ac:spMk id="2" creationId="{964011A4-8F80-4EB8-891E-8BB51852960E}"/>
          </ac:spMkLst>
        </pc:spChg>
      </pc:sldChg>
      <pc:sldChg chg="modSp add">
        <pc:chgData name="Christophe Lebrun" userId="303fc86cbab77272" providerId="LiveId" clId="{C038AB08-8586-42FB-AD35-067813437C7B}" dt="2019-06-11T13:10:30.772" v="252" actId="20577"/>
        <pc:sldMkLst>
          <pc:docMk/>
          <pc:sldMk cId="3031979299" sldId="267"/>
        </pc:sldMkLst>
        <pc:spChg chg="mod">
          <ac:chgData name="Christophe Lebrun" userId="303fc86cbab77272" providerId="LiveId" clId="{C038AB08-8586-42FB-AD35-067813437C7B}" dt="2019-06-11T13:10:30.772" v="252" actId="20577"/>
          <ac:spMkLst>
            <pc:docMk/>
            <pc:sldMk cId="3031979299" sldId="267"/>
            <ac:spMk id="2" creationId="{96885828-B058-4F14-80D3-515FB1B2EA26}"/>
          </ac:spMkLst>
        </pc:spChg>
      </pc:sldChg>
      <pc:sldChg chg="add">
        <pc:chgData name="Christophe Lebrun" userId="303fc86cbab77272" providerId="LiveId" clId="{C038AB08-8586-42FB-AD35-067813437C7B}" dt="2019-06-11T13:27:09.959" v="273"/>
        <pc:sldMkLst>
          <pc:docMk/>
          <pc:sldMk cId="3576308320" sldId="271"/>
        </pc:sldMkLst>
      </pc:sldChg>
    </pc:docChg>
  </pc:docChgLst>
  <pc:docChgLst>
    <pc:chgData name="Christophe Lebrun" userId="303fc86cbab77272" providerId="LiveId" clId="{A4B10A2C-AC96-4C3D-BA25-8EF5DF9CDB4E}"/>
    <pc:docChg chg="undo custSel addSld delSld modSld sldOrd">
      <pc:chgData name="Christophe Lebrun" userId="303fc86cbab77272" providerId="LiveId" clId="{A4B10A2C-AC96-4C3D-BA25-8EF5DF9CDB4E}" dt="2019-08-02T14:26:29.436" v="3687" actId="113"/>
      <pc:docMkLst>
        <pc:docMk/>
      </pc:docMkLst>
      <pc:sldChg chg="addSp delSp modSp">
        <pc:chgData name="Christophe Lebrun" userId="303fc86cbab77272" providerId="LiveId" clId="{A4B10A2C-AC96-4C3D-BA25-8EF5DF9CDB4E}" dt="2019-08-01T08:47:25.057" v="2373"/>
        <pc:sldMkLst>
          <pc:docMk/>
          <pc:sldMk cId="1510174254" sldId="257"/>
        </pc:sldMkLst>
        <pc:spChg chg="del">
          <ac:chgData name="Christophe Lebrun" userId="303fc86cbab77272" providerId="LiveId" clId="{A4B10A2C-AC96-4C3D-BA25-8EF5DF9CDB4E}" dt="2019-08-01T08:47:23.448" v="2372" actId="478"/>
          <ac:spMkLst>
            <pc:docMk/>
            <pc:sldMk cId="1510174254" sldId="257"/>
            <ac:spMk id="5" creationId="{FF6AA46B-03BB-4CE9-8429-8B8E39E26B60}"/>
          </ac:spMkLst>
        </pc:spChg>
        <pc:spChg chg="add">
          <ac:chgData name="Christophe Lebrun" userId="303fc86cbab77272" providerId="LiveId" clId="{A4B10A2C-AC96-4C3D-BA25-8EF5DF9CDB4E}" dt="2019-08-01T08:47:25.057" v="2373"/>
          <ac:spMkLst>
            <pc:docMk/>
            <pc:sldMk cId="1510174254" sldId="257"/>
            <ac:spMk id="6" creationId="{2F10977A-4C16-4D01-AC77-DA41EC3976E0}"/>
          </ac:spMkLst>
        </pc:spChg>
        <pc:picChg chg="add mod">
          <ac:chgData name="Christophe Lebrun" userId="303fc86cbab77272" providerId="LiveId" clId="{A4B10A2C-AC96-4C3D-BA25-8EF5DF9CDB4E}" dt="2019-07-23T09:49:07.886" v="220" actId="1076"/>
          <ac:picMkLst>
            <pc:docMk/>
            <pc:sldMk cId="1510174254" sldId="257"/>
            <ac:picMk id="4" creationId="{7A7D343E-ABA7-4BAA-A824-BAEDDE707490}"/>
          </ac:picMkLst>
        </pc:picChg>
      </pc:sldChg>
      <pc:sldChg chg="addSp delSp modSp">
        <pc:chgData name="Christophe Lebrun" userId="303fc86cbab77272" providerId="LiveId" clId="{A4B10A2C-AC96-4C3D-BA25-8EF5DF9CDB4E}" dt="2019-08-01T08:48:18.871" v="2382" actId="478"/>
        <pc:sldMkLst>
          <pc:docMk/>
          <pc:sldMk cId="3375476623" sldId="262"/>
        </pc:sldMkLst>
        <pc:spChg chg="mod">
          <ac:chgData name="Christophe Lebrun" userId="303fc86cbab77272" providerId="LiveId" clId="{A4B10A2C-AC96-4C3D-BA25-8EF5DF9CDB4E}" dt="2019-07-23T10:22:19.964" v="739" actId="1076"/>
          <ac:spMkLst>
            <pc:docMk/>
            <pc:sldMk cId="3375476623" sldId="262"/>
            <ac:spMk id="2" creationId="{964011A4-8F80-4EB8-891E-8BB51852960E}"/>
          </ac:spMkLst>
        </pc:spChg>
        <pc:spChg chg="del mod">
          <ac:chgData name="Christophe Lebrun" userId="303fc86cbab77272" providerId="LiveId" clId="{A4B10A2C-AC96-4C3D-BA25-8EF5DF9CDB4E}" dt="2019-08-01T08:48:18.871" v="2382" actId="478"/>
          <ac:spMkLst>
            <pc:docMk/>
            <pc:sldMk cId="3375476623" sldId="262"/>
            <ac:spMk id="3" creationId="{57FC146F-313B-4AF6-A78D-00020B714D99}"/>
          </ac:spMkLst>
        </pc:spChg>
        <pc:spChg chg="del">
          <ac:chgData name="Christophe Lebrun" userId="303fc86cbab77272" providerId="LiveId" clId="{A4B10A2C-AC96-4C3D-BA25-8EF5DF9CDB4E}" dt="2019-07-23T09:49:23.726" v="225" actId="478"/>
          <ac:spMkLst>
            <pc:docMk/>
            <pc:sldMk cId="3375476623" sldId="262"/>
            <ac:spMk id="3" creationId="{8FFAA1DA-ABB7-4B94-BF58-51C2D6C3564F}"/>
          </ac:spMkLst>
        </pc:spChg>
        <pc:spChg chg="add">
          <ac:chgData name="Christophe Lebrun" userId="303fc86cbab77272" providerId="LiveId" clId="{A4B10A2C-AC96-4C3D-BA25-8EF5DF9CDB4E}" dt="2019-08-01T08:48:15.934" v="2381"/>
          <ac:spMkLst>
            <pc:docMk/>
            <pc:sldMk cId="3375476623" sldId="262"/>
            <ac:spMk id="5" creationId="{75B687DA-E829-4436-98F8-FF693735BCC6}"/>
          </ac:spMkLst>
        </pc:spChg>
        <pc:picChg chg="add">
          <ac:chgData name="Christophe Lebrun" userId="303fc86cbab77272" providerId="LiveId" clId="{A4B10A2C-AC96-4C3D-BA25-8EF5DF9CDB4E}" dt="2019-07-23T09:49:20.398" v="224"/>
          <ac:picMkLst>
            <pc:docMk/>
            <pc:sldMk cId="3375476623" sldId="262"/>
            <ac:picMk id="4" creationId="{9CBF5E3F-BCB8-4359-8676-70D1B51D1662}"/>
          </ac:picMkLst>
        </pc:picChg>
        <pc:picChg chg="add del">
          <ac:chgData name="Christophe Lebrun" userId="303fc86cbab77272" providerId="LiveId" clId="{A4B10A2C-AC96-4C3D-BA25-8EF5DF9CDB4E}" dt="2019-07-23T13:08:38.987" v="1536"/>
          <ac:picMkLst>
            <pc:docMk/>
            <pc:sldMk cId="3375476623" sldId="262"/>
            <ac:picMk id="5" creationId="{DB8FA106-BB27-43F9-833A-AB591CF4161B}"/>
          </ac:picMkLst>
        </pc:picChg>
      </pc:sldChg>
      <pc:sldChg chg="addSp delSp modSp">
        <pc:chgData name="Christophe Lebrun" userId="303fc86cbab77272" providerId="LiveId" clId="{A4B10A2C-AC96-4C3D-BA25-8EF5DF9CDB4E}" dt="2019-08-01T09:30:04.897" v="2409" actId="1076"/>
        <pc:sldMkLst>
          <pc:docMk/>
          <pc:sldMk cId="3031979299" sldId="267"/>
        </pc:sldMkLst>
        <pc:spChg chg="mod">
          <ac:chgData name="Christophe Lebrun" userId="303fc86cbab77272" providerId="LiveId" clId="{A4B10A2C-AC96-4C3D-BA25-8EF5DF9CDB4E}" dt="2019-08-01T09:30:04.897" v="2409" actId="1076"/>
          <ac:spMkLst>
            <pc:docMk/>
            <pc:sldMk cId="3031979299" sldId="267"/>
            <ac:spMk id="2" creationId="{96885828-B058-4F14-80D3-515FB1B2EA26}"/>
          </ac:spMkLst>
        </pc:spChg>
        <pc:spChg chg="del">
          <ac:chgData name="Christophe Lebrun" userId="303fc86cbab77272" providerId="LiveId" clId="{A4B10A2C-AC96-4C3D-BA25-8EF5DF9CDB4E}" dt="2019-08-01T08:46:45.240" v="2364" actId="478"/>
          <ac:spMkLst>
            <pc:docMk/>
            <pc:sldMk cId="3031979299" sldId="267"/>
            <ac:spMk id="5" creationId="{34FD805E-EF0A-49BE-9763-1613616FA117}"/>
          </ac:spMkLst>
        </pc:spChg>
        <pc:spChg chg="add">
          <ac:chgData name="Christophe Lebrun" userId="303fc86cbab77272" providerId="LiveId" clId="{A4B10A2C-AC96-4C3D-BA25-8EF5DF9CDB4E}" dt="2019-08-01T08:46:47.115" v="2365"/>
          <ac:spMkLst>
            <pc:docMk/>
            <pc:sldMk cId="3031979299" sldId="267"/>
            <ac:spMk id="7" creationId="{8606EA2F-E9B4-4C87-83C3-46F31FE9182D}"/>
          </ac:spMkLst>
        </pc:spChg>
        <pc:picChg chg="add">
          <ac:chgData name="Christophe Lebrun" userId="303fc86cbab77272" providerId="LiveId" clId="{A4B10A2C-AC96-4C3D-BA25-8EF5DF9CDB4E}" dt="2019-07-23T09:49:13.369" v="221"/>
          <ac:picMkLst>
            <pc:docMk/>
            <pc:sldMk cId="3031979299" sldId="267"/>
            <ac:picMk id="4" creationId="{28EC06FB-BF48-4CD2-A6E6-66BE8363898D}"/>
          </ac:picMkLst>
        </pc:picChg>
        <pc:picChg chg="add del mod">
          <ac:chgData name="Christophe Lebrun" userId="303fc86cbab77272" providerId="LiveId" clId="{A4B10A2C-AC96-4C3D-BA25-8EF5DF9CDB4E}" dt="2019-07-23T09:52:46.727" v="246" actId="478"/>
          <ac:picMkLst>
            <pc:docMk/>
            <pc:sldMk cId="3031979299" sldId="267"/>
            <ac:picMk id="5" creationId="{A1595BF8-28DC-4137-840D-2379FE5F7BD8}"/>
          </ac:picMkLst>
        </pc:picChg>
        <pc:picChg chg="add">
          <ac:chgData name="Christophe Lebrun" userId="303fc86cbab77272" providerId="LiveId" clId="{A4B10A2C-AC96-4C3D-BA25-8EF5DF9CDB4E}" dt="2019-07-23T09:52:45.383" v="245"/>
          <ac:picMkLst>
            <pc:docMk/>
            <pc:sldMk cId="3031979299" sldId="267"/>
            <ac:picMk id="6" creationId="{1153AC97-1F0F-4DCC-9CF8-A5C9BD953179}"/>
          </ac:picMkLst>
        </pc:picChg>
      </pc:sldChg>
      <pc:sldChg chg="addSp delSp modSp ord">
        <pc:chgData name="Christophe Lebrun" userId="303fc86cbab77272" providerId="LiveId" clId="{A4B10A2C-AC96-4C3D-BA25-8EF5DF9CDB4E}" dt="2019-08-01T08:47:43.041" v="2377"/>
        <pc:sldMkLst>
          <pc:docMk/>
          <pc:sldMk cId="3576308320" sldId="271"/>
        </pc:sldMkLst>
        <pc:spChg chg="mod">
          <ac:chgData name="Christophe Lebrun" userId="303fc86cbab77272" providerId="LiveId" clId="{A4B10A2C-AC96-4C3D-BA25-8EF5DF9CDB4E}" dt="2019-07-23T09:55:20.231" v="268" actId="20577"/>
          <ac:spMkLst>
            <pc:docMk/>
            <pc:sldMk cId="3576308320" sldId="271"/>
            <ac:spMk id="2" creationId="{5C9A419A-49B0-418E-80CB-42594B300BD2}"/>
          </ac:spMkLst>
        </pc:spChg>
        <pc:spChg chg="mod">
          <ac:chgData name="Christophe Lebrun" userId="303fc86cbab77272" providerId="LiveId" clId="{A4B10A2C-AC96-4C3D-BA25-8EF5DF9CDB4E}" dt="2019-07-23T10:00:28.218" v="367" actId="207"/>
          <ac:spMkLst>
            <pc:docMk/>
            <pc:sldMk cId="3576308320" sldId="271"/>
            <ac:spMk id="3" creationId="{9392442C-B3A0-4638-B622-291C64F6FED7}"/>
          </ac:spMkLst>
        </pc:spChg>
        <pc:spChg chg="del">
          <ac:chgData name="Christophe Lebrun" userId="303fc86cbab77272" providerId="LiveId" clId="{A4B10A2C-AC96-4C3D-BA25-8EF5DF9CDB4E}" dt="2019-08-01T08:47:41.166" v="2376" actId="478"/>
          <ac:spMkLst>
            <pc:docMk/>
            <pc:sldMk cId="3576308320" sldId="271"/>
            <ac:spMk id="5" creationId="{F5A364DD-1A1C-44EF-B7D3-B3FA83AEF59F}"/>
          </ac:spMkLst>
        </pc:spChg>
        <pc:spChg chg="add">
          <ac:chgData name="Christophe Lebrun" userId="303fc86cbab77272" providerId="LiveId" clId="{A4B10A2C-AC96-4C3D-BA25-8EF5DF9CDB4E}" dt="2019-08-01T08:47:43.041" v="2377"/>
          <ac:spMkLst>
            <pc:docMk/>
            <pc:sldMk cId="3576308320" sldId="271"/>
            <ac:spMk id="6" creationId="{76442820-B957-4E3F-837C-4D0E995BC418}"/>
          </ac:spMkLst>
        </pc:spChg>
        <pc:picChg chg="add mod">
          <ac:chgData name="Christophe Lebrun" userId="303fc86cbab77272" providerId="LiveId" clId="{A4B10A2C-AC96-4C3D-BA25-8EF5DF9CDB4E}" dt="2019-07-23T09:56:46.319" v="286" actId="1076"/>
          <ac:picMkLst>
            <pc:docMk/>
            <pc:sldMk cId="3576308320" sldId="271"/>
            <ac:picMk id="4" creationId="{336CFBE4-1E27-434B-B0F9-E5E92EB73C3A}"/>
          </ac:picMkLst>
        </pc:picChg>
      </pc:sldChg>
      <pc:sldChg chg="delSp modSp add">
        <pc:chgData name="Christophe Lebrun" userId="303fc86cbab77272" providerId="LiveId" clId="{A4B10A2C-AC96-4C3D-BA25-8EF5DF9CDB4E}" dt="2019-08-01T08:47:48.477" v="2378" actId="478"/>
        <pc:sldMkLst>
          <pc:docMk/>
          <pc:sldMk cId="4251976526" sldId="272"/>
        </pc:sldMkLst>
        <pc:spChg chg="mod">
          <ac:chgData name="Christophe Lebrun" userId="303fc86cbab77272" providerId="LiveId" clId="{A4B10A2C-AC96-4C3D-BA25-8EF5DF9CDB4E}" dt="2019-07-23T09:40:05.281" v="10" actId="20577"/>
          <ac:spMkLst>
            <pc:docMk/>
            <pc:sldMk cId="4251976526" sldId="272"/>
            <ac:spMk id="2" creationId="{6E84EF98-294B-45BE-A755-5FE2EA5C9B5F}"/>
          </ac:spMkLst>
        </pc:spChg>
        <pc:spChg chg="mod">
          <ac:chgData name="Christophe Lebrun" userId="303fc86cbab77272" providerId="LiveId" clId="{A4B10A2C-AC96-4C3D-BA25-8EF5DF9CDB4E}" dt="2019-07-31T17:07:20.817" v="2326" actId="108"/>
          <ac:spMkLst>
            <pc:docMk/>
            <pc:sldMk cId="4251976526" sldId="272"/>
            <ac:spMk id="3" creationId="{34D75187-D88F-4F53-B18A-EE11258D12A0}"/>
          </ac:spMkLst>
        </pc:spChg>
        <pc:spChg chg="mod">
          <ac:chgData name="Christophe Lebrun" userId="303fc86cbab77272" providerId="LiveId" clId="{A4B10A2C-AC96-4C3D-BA25-8EF5DF9CDB4E}" dt="2019-07-23T09:48:05.726" v="216" actId="114"/>
          <ac:spMkLst>
            <pc:docMk/>
            <pc:sldMk cId="4251976526" sldId="272"/>
            <ac:spMk id="4" creationId="{9C646D9E-13BE-45F2-B603-936E1E00092D}"/>
          </ac:spMkLst>
        </pc:spChg>
        <pc:spChg chg="mod">
          <ac:chgData name="Christophe Lebrun" userId="303fc86cbab77272" providerId="LiveId" clId="{A4B10A2C-AC96-4C3D-BA25-8EF5DF9CDB4E}" dt="2019-07-31T17:07:44.968" v="2334" actId="20577"/>
          <ac:spMkLst>
            <pc:docMk/>
            <pc:sldMk cId="4251976526" sldId="272"/>
            <ac:spMk id="6" creationId="{968DD6B4-A058-473F-99B6-FECCF66B654A}"/>
          </ac:spMkLst>
        </pc:spChg>
        <pc:spChg chg="del">
          <ac:chgData name="Christophe Lebrun" userId="303fc86cbab77272" providerId="LiveId" clId="{A4B10A2C-AC96-4C3D-BA25-8EF5DF9CDB4E}" dt="2019-08-01T08:47:48.477" v="2378" actId="478"/>
          <ac:spMkLst>
            <pc:docMk/>
            <pc:sldMk cId="4251976526" sldId="272"/>
            <ac:spMk id="7" creationId="{CE8A075B-468F-454E-AB43-A9C8CAD22EF7}"/>
          </ac:spMkLst>
        </pc:spChg>
      </pc:sldChg>
      <pc:sldChg chg="addSp delSp modSp add">
        <pc:chgData name="Christophe Lebrun" userId="303fc86cbab77272" providerId="LiveId" clId="{A4B10A2C-AC96-4C3D-BA25-8EF5DF9CDB4E}" dt="2019-08-01T08:47:31.637" v="2375"/>
        <pc:sldMkLst>
          <pc:docMk/>
          <pc:sldMk cId="3271512906" sldId="273"/>
        </pc:sldMkLst>
        <pc:spChg chg="mod">
          <ac:chgData name="Christophe Lebrun" userId="303fc86cbab77272" providerId="LiveId" clId="{A4B10A2C-AC96-4C3D-BA25-8EF5DF9CDB4E}" dt="2019-07-23T09:47:49.948" v="213" actId="1076"/>
          <ac:spMkLst>
            <pc:docMk/>
            <pc:sldMk cId="3271512906" sldId="273"/>
            <ac:spMk id="2" creationId="{5C9D7F57-BB6B-47B6-9F61-CC67E6CC5B5B}"/>
          </ac:spMkLst>
        </pc:spChg>
        <pc:spChg chg="mod">
          <ac:chgData name="Christophe Lebrun" userId="303fc86cbab77272" providerId="LiveId" clId="{A4B10A2C-AC96-4C3D-BA25-8EF5DF9CDB4E}" dt="2019-07-23T13:07:20.010" v="1531" actId="1076"/>
          <ac:spMkLst>
            <pc:docMk/>
            <pc:sldMk cId="3271512906" sldId="273"/>
            <ac:spMk id="3" creationId="{65C25AD1-BD09-42CD-AAA1-A13586FB9A0B}"/>
          </ac:spMkLst>
        </pc:spChg>
        <pc:spChg chg="del">
          <ac:chgData name="Christophe Lebrun" userId="303fc86cbab77272" providerId="LiveId" clId="{A4B10A2C-AC96-4C3D-BA25-8EF5DF9CDB4E}" dt="2019-08-01T08:47:30.091" v="2374" actId="478"/>
          <ac:spMkLst>
            <pc:docMk/>
            <pc:sldMk cId="3271512906" sldId="273"/>
            <ac:spMk id="4" creationId="{EB8A9CDC-2AC7-43D2-A50B-49BB65551129}"/>
          </ac:spMkLst>
        </pc:spChg>
        <pc:spChg chg="add">
          <ac:chgData name="Christophe Lebrun" userId="303fc86cbab77272" providerId="LiveId" clId="{A4B10A2C-AC96-4C3D-BA25-8EF5DF9CDB4E}" dt="2019-08-01T08:47:31.637" v="2375"/>
          <ac:spMkLst>
            <pc:docMk/>
            <pc:sldMk cId="3271512906" sldId="273"/>
            <ac:spMk id="6" creationId="{1DB8435F-3D5B-46B0-8734-A0D3FB2E8B19}"/>
          </ac:spMkLst>
        </pc:spChg>
        <pc:picChg chg="del">
          <ac:chgData name="Christophe Lebrun" userId="303fc86cbab77272" providerId="LiveId" clId="{A4B10A2C-AC96-4C3D-BA25-8EF5DF9CDB4E}" dt="2019-07-23T09:42:23.117" v="13" actId="478"/>
          <ac:picMkLst>
            <pc:docMk/>
            <pc:sldMk cId="3271512906" sldId="273"/>
            <ac:picMk id="5" creationId="{94F339C9-55DC-4F99-AF52-DA0956C35164}"/>
          </ac:picMkLst>
        </pc:picChg>
        <pc:picChg chg="add mod">
          <ac:chgData name="Christophe Lebrun" userId="303fc86cbab77272" providerId="LiveId" clId="{A4B10A2C-AC96-4C3D-BA25-8EF5DF9CDB4E}" dt="2019-07-23T13:07:26.165" v="1533" actId="1076"/>
          <ac:picMkLst>
            <pc:docMk/>
            <pc:sldMk cId="3271512906" sldId="273"/>
            <ac:picMk id="1026" creationId="{3F11651A-2CE6-4C13-BDED-49765DEC8D67}"/>
          </ac:picMkLst>
        </pc:picChg>
      </pc:sldChg>
      <pc:sldChg chg="addSp delSp modSp add">
        <pc:chgData name="Christophe Lebrun" userId="303fc86cbab77272" providerId="LiveId" clId="{A4B10A2C-AC96-4C3D-BA25-8EF5DF9CDB4E}" dt="2019-08-02T14:01:23.054" v="2608" actId="1076"/>
        <pc:sldMkLst>
          <pc:docMk/>
          <pc:sldMk cId="3504856278" sldId="275"/>
        </pc:sldMkLst>
        <pc:spChg chg="mod">
          <ac:chgData name="Christophe Lebrun" userId="303fc86cbab77272" providerId="LiveId" clId="{A4B10A2C-AC96-4C3D-BA25-8EF5DF9CDB4E}" dt="2019-08-02T14:00:48.653" v="2604" actId="20577"/>
          <ac:spMkLst>
            <pc:docMk/>
            <pc:sldMk cId="3504856278" sldId="275"/>
            <ac:spMk id="2" creationId="{5C9A419A-49B0-418E-80CB-42594B300BD2}"/>
          </ac:spMkLst>
        </pc:spChg>
        <pc:spChg chg="mod">
          <ac:chgData name="Christophe Lebrun" userId="303fc86cbab77272" providerId="LiveId" clId="{A4B10A2C-AC96-4C3D-BA25-8EF5DF9CDB4E}" dt="2019-08-02T14:01:23.054" v="2608" actId="1076"/>
          <ac:spMkLst>
            <pc:docMk/>
            <pc:sldMk cId="3504856278" sldId="275"/>
            <ac:spMk id="3" creationId="{9392442C-B3A0-4638-B622-291C64F6FED7}"/>
          </ac:spMkLst>
        </pc:spChg>
        <pc:spChg chg="del">
          <ac:chgData name="Christophe Lebrun" userId="303fc86cbab77272" providerId="LiveId" clId="{A4B10A2C-AC96-4C3D-BA25-8EF5DF9CDB4E}" dt="2019-08-01T08:47:03.754" v="2368" actId="478"/>
          <ac:spMkLst>
            <pc:docMk/>
            <pc:sldMk cId="3504856278" sldId="275"/>
            <ac:spMk id="5" creationId="{BFB1D6FB-B38A-433C-BA65-89B488B49020}"/>
          </ac:spMkLst>
        </pc:spChg>
        <pc:spChg chg="add del mod">
          <ac:chgData name="Christophe Lebrun" userId="303fc86cbab77272" providerId="LiveId" clId="{A4B10A2C-AC96-4C3D-BA25-8EF5DF9CDB4E}" dt="2019-08-02T14:00:05.794" v="2602" actId="478"/>
          <ac:spMkLst>
            <pc:docMk/>
            <pc:sldMk cId="3504856278" sldId="275"/>
            <ac:spMk id="8" creationId="{F1EF1C3B-62E6-4A25-B35A-A81E49651BE7}"/>
          </ac:spMkLst>
        </pc:spChg>
        <pc:spChg chg="add">
          <ac:chgData name="Christophe Lebrun" userId="303fc86cbab77272" providerId="LiveId" clId="{A4B10A2C-AC96-4C3D-BA25-8EF5DF9CDB4E}" dt="2019-08-01T08:47:06.655" v="2369"/>
          <ac:spMkLst>
            <pc:docMk/>
            <pc:sldMk cId="3504856278" sldId="275"/>
            <ac:spMk id="9" creationId="{34FC1E7A-1736-40A9-B133-350DF7033BD6}"/>
          </ac:spMkLst>
        </pc:spChg>
        <pc:picChg chg="add">
          <ac:chgData name="Christophe Lebrun" userId="303fc86cbab77272" providerId="LiveId" clId="{A4B10A2C-AC96-4C3D-BA25-8EF5DF9CDB4E}" dt="2019-07-23T10:16:30.945" v="736"/>
          <ac:picMkLst>
            <pc:docMk/>
            <pc:sldMk cId="3504856278" sldId="275"/>
            <ac:picMk id="4" creationId="{8DC6CFBB-310A-4308-AB0D-90B13E2B9DD2}"/>
          </ac:picMkLst>
        </pc:picChg>
        <pc:picChg chg="add del mod">
          <ac:chgData name="Christophe Lebrun" userId="303fc86cbab77272" providerId="LiveId" clId="{A4B10A2C-AC96-4C3D-BA25-8EF5DF9CDB4E}" dt="2019-07-23T11:58:23.607" v="767" actId="478"/>
          <ac:picMkLst>
            <pc:docMk/>
            <pc:sldMk cId="3504856278" sldId="275"/>
            <ac:picMk id="5" creationId="{8E35D118-FD76-4C8F-B1F6-FEE00EF5E6AF}"/>
          </ac:picMkLst>
        </pc:picChg>
        <pc:picChg chg="add mod">
          <ac:chgData name="Christophe Lebrun" userId="303fc86cbab77272" providerId="LiveId" clId="{A4B10A2C-AC96-4C3D-BA25-8EF5DF9CDB4E}" dt="2019-08-02T14:01:23.054" v="2608" actId="1076"/>
          <ac:picMkLst>
            <pc:docMk/>
            <pc:sldMk cId="3504856278" sldId="275"/>
            <ac:picMk id="7" creationId="{2230EAD1-7326-4804-95DA-F2533C1670F8}"/>
          </ac:picMkLst>
        </pc:picChg>
        <pc:picChg chg="add del mod">
          <ac:chgData name="Christophe Lebrun" userId="303fc86cbab77272" providerId="LiveId" clId="{A4B10A2C-AC96-4C3D-BA25-8EF5DF9CDB4E}" dt="2019-08-02T14:00:06.630" v="2603" actId="478"/>
          <ac:picMkLst>
            <pc:docMk/>
            <pc:sldMk cId="3504856278" sldId="275"/>
            <ac:picMk id="10" creationId="{52CEABC8-2283-48FC-BBF3-AF2E591C28DA}"/>
          </ac:picMkLst>
        </pc:picChg>
      </pc:sldChg>
      <pc:sldChg chg="addSp delSp modSp add">
        <pc:chgData name="Christophe Lebrun" userId="303fc86cbab77272" providerId="LiveId" clId="{A4B10A2C-AC96-4C3D-BA25-8EF5DF9CDB4E}" dt="2019-08-02T14:14:13.839" v="2707" actId="1076"/>
        <pc:sldMkLst>
          <pc:docMk/>
          <pc:sldMk cId="1478984346" sldId="276"/>
        </pc:sldMkLst>
        <pc:spChg chg="mod">
          <ac:chgData name="Christophe Lebrun" userId="303fc86cbab77272" providerId="LiveId" clId="{A4B10A2C-AC96-4C3D-BA25-8EF5DF9CDB4E}" dt="2019-07-23T09:55:54.659" v="280" actId="20577"/>
          <ac:spMkLst>
            <pc:docMk/>
            <pc:sldMk cId="1478984346" sldId="276"/>
            <ac:spMk id="2" creationId="{5C9A419A-49B0-418E-80CB-42594B300BD2}"/>
          </ac:spMkLst>
        </pc:spChg>
        <pc:spChg chg="mod">
          <ac:chgData name="Christophe Lebrun" userId="303fc86cbab77272" providerId="LiveId" clId="{A4B10A2C-AC96-4C3D-BA25-8EF5DF9CDB4E}" dt="2019-08-02T14:14:13.839" v="2707" actId="1076"/>
          <ac:spMkLst>
            <pc:docMk/>
            <pc:sldMk cId="1478984346" sldId="276"/>
            <ac:spMk id="3" creationId="{9392442C-B3A0-4638-B622-291C64F6FED7}"/>
          </ac:spMkLst>
        </pc:spChg>
        <pc:spChg chg="del">
          <ac:chgData name="Christophe Lebrun" userId="303fc86cbab77272" providerId="LiveId" clId="{A4B10A2C-AC96-4C3D-BA25-8EF5DF9CDB4E}" dt="2019-08-01T08:47:13.404" v="2370" actId="478"/>
          <ac:spMkLst>
            <pc:docMk/>
            <pc:sldMk cId="1478984346" sldId="276"/>
            <ac:spMk id="4" creationId="{2FE16DDD-503D-4A5D-AC51-DE2BF2928870}"/>
          </ac:spMkLst>
        </pc:spChg>
        <pc:spChg chg="add">
          <ac:chgData name="Christophe Lebrun" userId="303fc86cbab77272" providerId="LiveId" clId="{A4B10A2C-AC96-4C3D-BA25-8EF5DF9CDB4E}" dt="2019-08-01T08:47:15.231" v="2371"/>
          <ac:spMkLst>
            <pc:docMk/>
            <pc:sldMk cId="1478984346" sldId="276"/>
            <ac:spMk id="6" creationId="{5E00C3BC-F857-4F8A-B344-42D30B295FAB}"/>
          </ac:spMkLst>
        </pc:spChg>
        <pc:picChg chg="add mod">
          <ac:chgData name="Christophe Lebrun" userId="303fc86cbab77272" providerId="LiveId" clId="{A4B10A2C-AC96-4C3D-BA25-8EF5DF9CDB4E}" dt="2019-07-23T13:07:45.098" v="1534" actId="1076"/>
          <ac:picMkLst>
            <pc:docMk/>
            <pc:sldMk cId="1478984346" sldId="276"/>
            <ac:picMk id="5" creationId="{F6E9DA27-E88A-41B7-B8BD-86CE053BDCEF}"/>
          </ac:picMkLst>
        </pc:picChg>
      </pc:sldChg>
      <pc:sldChg chg="addSp delSp modSp add">
        <pc:chgData name="Christophe Lebrun" userId="303fc86cbab77272" providerId="LiveId" clId="{A4B10A2C-AC96-4C3D-BA25-8EF5DF9CDB4E}" dt="2019-08-01T08:46:54.421" v="2367"/>
        <pc:sldMkLst>
          <pc:docMk/>
          <pc:sldMk cId="211462842" sldId="277"/>
        </pc:sldMkLst>
        <pc:spChg chg="mod">
          <ac:chgData name="Christophe Lebrun" userId="303fc86cbab77272" providerId="LiveId" clId="{A4B10A2C-AC96-4C3D-BA25-8EF5DF9CDB4E}" dt="2019-07-25T08:32:05.449" v="1583" actId="20577"/>
          <ac:spMkLst>
            <pc:docMk/>
            <pc:sldMk cId="211462842" sldId="277"/>
            <ac:spMk id="2" creationId="{5C9A419A-49B0-418E-80CB-42594B300BD2}"/>
          </ac:spMkLst>
        </pc:spChg>
        <pc:spChg chg="del">
          <ac:chgData name="Christophe Lebrun" userId="303fc86cbab77272" providerId="LiveId" clId="{A4B10A2C-AC96-4C3D-BA25-8EF5DF9CDB4E}" dt="2019-07-23T13:00:56.544" v="1472" actId="478"/>
          <ac:spMkLst>
            <pc:docMk/>
            <pc:sldMk cId="211462842" sldId="277"/>
            <ac:spMk id="3" creationId="{9392442C-B3A0-4638-B622-291C64F6FED7}"/>
          </ac:spMkLst>
        </pc:spChg>
        <pc:spChg chg="del">
          <ac:chgData name="Christophe Lebrun" userId="303fc86cbab77272" providerId="LiveId" clId="{A4B10A2C-AC96-4C3D-BA25-8EF5DF9CDB4E}" dt="2019-08-01T08:46:52.879" v="2366" actId="478"/>
          <ac:spMkLst>
            <pc:docMk/>
            <pc:sldMk cId="211462842" sldId="277"/>
            <ac:spMk id="3" creationId="{A25708DE-A6C9-46FE-BF04-488F3DAC4550}"/>
          </ac:spMkLst>
        </pc:spChg>
        <pc:spChg chg="add mod">
          <ac:chgData name="Christophe Lebrun" userId="303fc86cbab77272" providerId="LiveId" clId="{A4B10A2C-AC96-4C3D-BA25-8EF5DF9CDB4E}" dt="2019-07-23T13:31:25.930" v="1556" actId="14100"/>
          <ac:spMkLst>
            <pc:docMk/>
            <pc:sldMk cId="211462842" sldId="277"/>
            <ac:spMk id="8" creationId="{57C4E686-3597-442C-BBB1-830520299636}"/>
          </ac:spMkLst>
        </pc:spChg>
        <pc:spChg chg="add">
          <ac:chgData name="Christophe Lebrun" userId="303fc86cbab77272" providerId="LiveId" clId="{A4B10A2C-AC96-4C3D-BA25-8EF5DF9CDB4E}" dt="2019-08-01T08:46:54.421" v="2367"/>
          <ac:spMkLst>
            <pc:docMk/>
            <pc:sldMk cId="211462842" sldId="277"/>
            <ac:spMk id="10" creationId="{43AFFC11-098A-4C97-83FA-BB7498362128}"/>
          </ac:spMkLst>
        </pc:spChg>
        <pc:spChg chg="add mod">
          <ac:chgData name="Christophe Lebrun" userId="303fc86cbab77272" providerId="LiveId" clId="{A4B10A2C-AC96-4C3D-BA25-8EF5DF9CDB4E}" dt="2019-07-23T13:31:43.504" v="1561" actId="1076"/>
          <ac:spMkLst>
            <pc:docMk/>
            <pc:sldMk cId="211462842" sldId="277"/>
            <ac:spMk id="14" creationId="{0A8AF74F-B830-4402-AADB-EFA4639683A9}"/>
          </ac:spMkLst>
        </pc:spChg>
        <pc:picChg chg="del mod">
          <ac:chgData name="Christophe Lebrun" userId="303fc86cbab77272" providerId="LiveId" clId="{A4B10A2C-AC96-4C3D-BA25-8EF5DF9CDB4E}" dt="2019-07-23T12:59:15.482" v="1460"/>
          <ac:picMkLst>
            <pc:docMk/>
            <pc:sldMk cId="211462842" sldId="277"/>
            <ac:picMk id="5" creationId="{8E35D118-FD76-4C8F-B1F6-FEE00EF5E6AF}"/>
          </ac:picMkLst>
        </pc:picChg>
        <pc:picChg chg="add mod">
          <ac:chgData name="Christophe Lebrun" userId="303fc86cbab77272" providerId="LiveId" clId="{A4B10A2C-AC96-4C3D-BA25-8EF5DF9CDB4E}" dt="2019-07-23T13:32:05.424" v="1564" actId="1076"/>
          <ac:picMkLst>
            <pc:docMk/>
            <pc:sldMk cId="211462842" sldId="277"/>
            <ac:picMk id="7" creationId="{D347BAAE-C7F7-4FB5-A972-F402E5E4D14F}"/>
          </ac:picMkLst>
        </pc:picChg>
        <pc:picChg chg="add del mod">
          <ac:chgData name="Christophe Lebrun" userId="303fc86cbab77272" providerId="LiveId" clId="{A4B10A2C-AC96-4C3D-BA25-8EF5DF9CDB4E}" dt="2019-07-23T13:00:21.485" v="1464" actId="478"/>
          <ac:picMkLst>
            <pc:docMk/>
            <pc:sldMk cId="211462842" sldId="277"/>
            <ac:picMk id="10" creationId="{73C8E6DC-3A86-4493-9853-3BDE683BE3BD}"/>
          </ac:picMkLst>
        </pc:picChg>
        <pc:picChg chg="add mod">
          <ac:chgData name="Christophe Lebrun" userId="303fc86cbab77272" providerId="LiveId" clId="{A4B10A2C-AC96-4C3D-BA25-8EF5DF9CDB4E}" dt="2019-07-23T13:31:30.752" v="1557" actId="1076"/>
          <ac:picMkLst>
            <pc:docMk/>
            <pc:sldMk cId="211462842" sldId="277"/>
            <ac:picMk id="12" creationId="{E0A54B51-8DAD-46A8-978B-DB6B2FE8F88C}"/>
          </ac:picMkLst>
        </pc:picChg>
        <pc:picChg chg="add mod">
          <ac:chgData name="Christophe Lebrun" userId="303fc86cbab77272" providerId="LiveId" clId="{A4B10A2C-AC96-4C3D-BA25-8EF5DF9CDB4E}" dt="2019-07-23T13:31:51.298" v="1562" actId="1076"/>
          <ac:picMkLst>
            <pc:docMk/>
            <pc:sldMk cId="211462842" sldId="277"/>
            <ac:picMk id="13" creationId="{E58CF93F-438F-4F3B-8032-0078B590B66C}"/>
          </ac:picMkLst>
        </pc:picChg>
      </pc:sldChg>
      <pc:sldChg chg="addSp delSp modSp add">
        <pc:chgData name="Christophe Lebrun" userId="303fc86cbab77272" providerId="LiveId" clId="{A4B10A2C-AC96-4C3D-BA25-8EF5DF9CDB4E}" dt="2019-08-01T09:46:10.825" v="2413" actId="113"/>
        <pc:sldMkLst>
          <pc:docMk/>
          <pc:sldMk cId="3559895393" sldId="278"/>
        </pc:sldMkLst>
        <pc:spChg chg="mod">
          <ac:chgData name="Christophe Lebrun" userId="303fc86cbab77272" providerId="LiveId" clId="{A4B10A2C-AC96-4C3D-BA25-8EF5DF9CDB4E}" dt="2019-08-01T09:46:10.825" v="2413" actId="113"/>
          <ac:spMkLst>
            <pc:docMk/>
            <pc:sldMk cId="3559895393" sldId="278"/>
            <ac:spMk id="2" creationId="{FA44BE58-2168-473C-B291-2AD6719F7F65}"/>
          </ac:spMkLst>
        </pc:spChg>
        <pc:spChg chg="del mod">
          <ac:chgData name="Christophe Lebrun" userId="303fc86cbab77272" providerId="LiveId" clId="{A4B10A2C-AC96-4C3D-BA25-8EF5DF9CDB4E}" dt="2019-08-01T08:48:25.857" v="2384" actId="478"/>
          <ac:spMkLst>
            <pc:docMk/>
            <pc:sldMk cId="3559895393" sldId="278"/>
            <ac:spMk id="4" creationId="{F18D4CBE-9ECE-4A81-AA55-0ACFCF7B8E8F}"/>
          </ac:spMkLst>
        </pc:spChg>
        <pc:spChg chg="add">
          <ac:chgData name="Christophe Lebrun" userId="303fc86cbab77272" providerId="LiveId" clId="{A4B10A2C-AC96-4C3D-BA25-8EF5DF9CDB4E}" dt="2019-08-01T08:48:23.170" v="2383"/>
          <ac:spMkLst>
            <pc:docMk/>
            <pc:sldMk cId="3559895393" sldId="278"/>
            <ac:spMk id="5" creationId="{3D1D1AB8-7851-4721-BE32-CE6F1CBEFB5E}"/>
          </ac:spMkLst>
        </pc:spChg>
        <pc:picChg chg="del">
          <ac:chgData name="Christophe Lebrun" userId="303fc86cbab77272" providerId="LiveId" clId="{A4B10A2C-AC96-4C3D-BA25-8EF5DF9CDB4E}" dt="2019-07-23T13:08:48.331" v="1538" actId="478"/>
          <ac:picMkLst>
            <pc:docMk/>
            <pc:sldMk cId="3559895393" sldId="278"/>
            <ac:picMk id="5" creationId="{BA427ED7-A51F-40B1-B139-17063858B41A}"/>
          </ac:picMkLst>
        </pc:picChg>
        <pc:picChg chg="add">
          <ac:chgData name="Christophe Lebrun" userId="303fc86cbab77272" providerId="LiveId" clId="{A4B10A2C-AC96-4C3D-BA25-8EF5DF9CDB4E}" dt="2019-07-23T13:08:54.346" v="1539"/>
          <ac:picMkLst>
            <pc:docMk/>
            <pc:sldMk cId="3559895393" sldId="278"/>
            <ac:picMk id="6" creationId="{EA23741F-3518-440E-BEB3-C850837ACBA3}"/>
          </ac:picMkLst>
        </pc:picChg>
      </pc:sldChg>
      <pc:sldChg chg="addSp delSp modSp add ord">
        <pc:chgData name="Christophe Lebrun" userId="303fc86cbab77272" providerId="LiveId" clId="{A4B10A2C-AC96-4C3D-BA25-8EF5DF9CDB4E}" dt="2019-08-02T14:11:37.290" v="2643" actId="20577"/>
        <pc:sldMkLst>
          <pc:docMk/>
          <pc:sldMk cId="1631397488" sldId="280"/>
        </pc:sldMkLst>
        <pc:spChg chg="mod">
          <ac:chgData name="Christophe Lebrun" userId="303fc86cbab77272" providerId="LiveId" clId="{A4B10A2C-AC96-4C3D-BA25-8EF5DF9CDB4E}" dt="2019-08-02T13:55:42.762" v="2425" actId="20577"/>
          <ac:spMkLst>
            <pc:docMk/>
            <pc:sldMk cId="1631397488" sldId="280"/>
            <ac:spMk id="2" creationId="{859271E4-0F1C-49A2-A674-5837229DC44E}"/>
          </ac:spMkLst>
        </pc:spChg>
        <pc:spChg chg="mod">
          <ac:chgData name="Christophe Lebrun" userId="303fc86cbab77272" providerId="LiveId" clId="{A4B10A2C-AC96-4C3D-BA25-8EF5DF9CDB4E}" dt="2019-08-02T14:11:37.290" v="2643" actId="20577"/>
          <ac:spMkLst>
            <pc:docMk/>
            <pc:sldMk cId="1631397488" sldId="280"/>
            <ac:spMk id="3" creationId="{AC191F27-E3EE-4599-B47D-9E2ED5AD9FA1}"/>
          </ac:spMkLst>
        </pc:spChg>
        <pc:spChg chg="del">
          <ac:chgData name="Christophe Lebrun" userId="303fc86cbab77272" providerId="LiveId" clId="{A4B10A2C-AC96-4C3D-BA25-8EF5DF9CDB4E}" dt="2019-08-02T13:56:02.451" v="2428" actId="478"/>
          <ac:spMkLst>
            <pc:docMk/>
            <pc:sldMk cId="1631397488" sldId="280"/>
            <ac:spMk id="4" creationId="{D26A3634-EC4D-4251-AA31-9A08676849C2}"/>
          </ac:spMkLst>
        </pc:spChg>
        <pc:picChg chg="add mod">
          <ac:chgData name="Christophe Lebrun" userId="303fc86cbab77272" providerId="LiveId" clId="{A4B10A2C-AC96-4C3D-BA25-8EF5DF9CDB4E}" dt="2019-08-02T13:56:07.525" v="2429" actId="1076"/>
          <ac:picMkLst>
            <pc:docMk/>
            <pc:sldMk cId="1631397488" sldId="280"/>
            <ac:picMk id="5" creationId="{32FE1C47-E0E1-49FA-ADA2-D52922BAE838}"/>
          </ac:picMkLst>
        </pc:picChg>
      </pc:sldChg>
      <pc:sldChg chg="addSp delSp modSp add ord">
        <pc:chgData name="Christophe Lebrun" userId="303fc86cbab77272" providerId="LiveId" clId="{A4B10A2C-AC96-4C3D-BA25-8EF5DF9CDB4E}" dt="2019-08-02T14:02:22.012" v="2618" actId="20577"/>
        <pc:sldMkLst>
          <pc:docMk/>
          <pc:sldMk cId="2833374160" sldId="281"/>
        </pc:sldMkLst>
        <pc:spChg chg="mod">
          <ac:chgData name="Christophe Lebrun" userId="303fc86cbab77272" providerId="LiveId" clId="{A4B10A2C-AC96-4C3D-BA25-8EF5DF9CDB4E}" dt="2019-08-02T14:02:22.012" v="2618" actId="20577"/>
          <ac:spMkLst>
            <pc:docMk/>
            <pc:sldMk cId="2833374160" sldId="281"/>
            <ac:spMk id="2" creationId="{859271E4-0F1C-49A2-A674-5837229DC44E}"/>
          </ac:spMkLst>
        </pc:spChg>
        <pc:spChg chg="del">
          <ac:chgData name="Christophe Lebrun" userId="303fc86cbab77272" providerId="LiveId" clId="{A4B10A2C-AC96-4C3D-BA25-8EF5DF9CDB4E}" dt="2019-08-02T13:59:47.588" v="2600" actId="478"/>
          <ac:spMkLst>
            <pc:docMk/>
            <pc:sldMk cId="2833374160" sldId="281"/>
            <ac:spMk id="3" creationId="{AC191F27-E3EE-4599-B47D-9E2ED5AD9FA1}"/>
          </ac:spMkLst>
        </pc:spChg>
        <pc:spChg chg="add del mod">
          <ac:chgData name="Christophe Lebrun" userId="303fc86cbab77272" providerId="LiveId" clId="{A4B10A2C-AC96-4C3D-BA25-8EF5DF9CDB4E}" dt="2019-08-02T13:59:51.616" v="2601" actId="478"/>
          <ac:spMkLst>
            <pc:docMk/>
            <pc:sldMk cId="2833374160" sldId="281"/>
            <ac:spMk id="6" creationId="{74E88FAE-EA97-4A58-B5C9-59165F7B78DE}"/>
          </ac:spMkLst>
        </pc:spChg>
      </pc:sldChg>
      <pc:sldChg chg="modSp add">
        <pc:chgData name="Christophe Lebrun" userId="303fc86cbab77272" providerId="LiveId" clId="{A4B10A2C-AC96-4C3D-BA25-8EF5DF9CDB4E}" dt="2019-08-02T14:26:29.436" v="3687" actId="113"/>
        <pc:sldMkLst>
          <pc:docMk/>
          <pc:sldMk cId="4229974391" sldId="283"/>
        </pc:sldMkLst>
        <pc:spChg chg="mod">
          <ac:chgData name="Christophe Lebrun" userId="303fc86cbab77272" providerId="LiveId" clId="{A4B10A2C-AC96-4C3D-BA25-8EF5DF9CDB4E}" dt="2019-08-02T14:25:39.780" v="3651" actId="313"/>
          <ac:spMkLst>
            <pc:docMk/>
            <pc:sldMk cId="4229974391" sldId="283"/>
            <ac:spMk id="2" creationId="{7850C025-007E-4FA0-BD5D-262373463563}"/>
          </ac:spMkLst>
        </pc:spChg>
        <pc:spChg chg="mod">
          <ac:chgData name="Christophe Lebrun" userId="303fc86cbab77272" providerId="LiveId" clId="{A4B10A2C-AC96-4C3D-BA25-8EF5DF9CDB4E}" dt="2019-08-02T14:26:29.436" v="3687" actId="113"/>
          <ac:spMkLst>
            <pc:docMk/>
            <pc:sldMk cId="4229974391" sldId="283"/>
            <ac:spMk id="3" creationId="{46474F09-B1B9-454A-9F56-5CA66AE284C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994B78-A156-4E76-BB28-39D7E36AE272}" type="datetimeFigureOut">
              <a:rPr lang="fr-FR" smtClean="0"/>
              <a:t>05/08/2019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8A231-FDF8-4574-A969-AC3B90D90B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7731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8A231-FDF8-4574-A969-AC3B90D90B3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8453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1493104-0DD6-4188-A408-37748D818DBE}" type="datetime1">
              <a:rPr lang="fr-FR" smtClean="0"/>
              <a:t>05/08/2019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8345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2012-1BFF-4C92-91DA-ED5E44E2DAE6}" type="datetime1">
              <a:rPr lang="fr-FR" smtClean="0"/>
              <a:t>05/08/2019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544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6D54C82-D4A8-4BCC-BBE6-5333B0B84731}" type="datetime1">
              <a:rPr lang="fr-FR" smtClean="0"/>
              <a:t>05/08/2019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731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DD00B7C-7A69-493A-8A97-AE08389BB3D5}" type="datetime1">
              <a:rPr lang="fr-FR" smtClean="0"/>
              <a:t>05/08/2019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5616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51B583F-2DDE-447D-8CBF-9525FA0FB806}" type="datetime1">
              <a:rPr lang="fr-FR" smtClean="0"/>
              <a:t>05/08/2019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3236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D0C2-EC15-4914-BD1C-8DC6D93A7E06}" type="datetime1">
              <a:rPr lang="fr-FR" smtClean="0"/>
              <a:t>05/08/2019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6910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0F71C-CB2D-46DF-BBF5-45A6CF07943D}" type="datetime1">
              <a:rPr lang="fr-FR" smtClean="0"/>
              <a:t>05/08/2019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586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97A0-E3EB-454D-B57B-09208F6C2349}" type="datetime1">
              <a:rPr lang="fr-FR" smtClean="0"/>
              <a:t>05/08/2019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9329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C6102B9-41E8-4E57-8EA6-AB67D80E10AB}" type="datetime1">
              <a:rPr lang="fr-FR" smtClean="0"/>
              <a:t>05/08/2019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99049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A2428F8-4951-4546-B4FA-7B0FACC74B80}" type="datetime1">
              <a:rPr lang="fr-FR" smtClean="0"/>
              <a:t>05/08/2019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89162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CB63-00AE-4756-B792-32C885852036}" type="datetime1">
              <a:rPr lang="fr-FR" smtClean="0"/>
              <a:t>05/08/2019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518160"/>
            <a:ext cx="2743200" cy="227965"/>
          </a:xfrm>
        </p:spPr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064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CC8D-CADA-4745-885B-C009075ACE07}" type="datetime1">
              <a:rPr lang="fr-FR" smtClean="0"/>
              <a:t>05/08/2019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24655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EA4304-F7B0-45DA-9970-108CC9362744}" type="datetime1">
              <a:rPr lang="fr-FR" smtClean="0"/>
              <a:t>05/08/2019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01043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BD1A-0AB3-42BB-87D7-511BD450E973}" type="datetime1">
              <a:rPr lang="fr-FR" smtClean="0"/>
              <a:t>05/08/2019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1349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20F9-E137-45C5-9CDB-EB23F7F61742}" type="datetime1">
              <a:rPr lang="fr-FR" smtClean="0"/>
              <a:t>05/08/2019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21892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9FA9-5419-4577-ACA1-5FA8B1F430E1}" type="datetime1">
              <a:rPr lang="fr-FR" smtClean="0"/>
              <a:t>05/08/2019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6345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A3B4-D77F-4011-84A4-1CE2C85060AA}" type="datetime1">
              <a:rPr lang="fr-FR" smtClean="0"/>
              <a:t>05/08/2019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78722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C01D-38A9-4545-9F6C-D14ECEB1FB25}" type="datetime1">
              <a:rPr lang="fr-FR" smtClean="0"/>
              <a:t>05/08/2019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18605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F5F43-A7C8-4BE7-8EDD-3B94DD5ED3AC}" type="datetime1">
              <a:rPr lang="fr-FR" smtClean="0"/>
              <a:t>05/08/2019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97798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6019D-FF65-4B6D-88E7-E32520CD55FC}" type="datetime1">
              <a:rPr lang="fr-FR" smtClean="0"/>
              <a:t>05/08/2019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4460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801886C-9464-46E7-BC75-B4C59B337121}" type="datetime1">
              <a:rPr lang="fr-FR" smtClean="0"/>
              <a:t>05/08/2019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4234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B2972D2-6F14-4C24-9E0C-4FF7F34B2768}" type="datetime1">
              <a:rPr lang="fr-FR" smtClean="0"/>
              <a:t>05/08/2019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3625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898AE11-0657-4D23-A8AC-E411F594EC7D}" type="datetime1">
              <a:rPr lang="fr-FR" smtClean="0"/>
              <a:t>05/08/2019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3623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50DD647-851C-4A6E-99E4-412E2060441D}" type="datetime1">
              <a:rPr lang="fr-FR" smtClean="0"/>
              <a:t>05/08/2019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35832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81566-4F69-403C-9080-3BFEE2B37491}" type="datetime1">
              <a:rPr lang="fr-FR" smtClean="0"/>
              <a:t>05/08/2019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5113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7B0C-B5AB-42EB-BB2D-F19425E95921}" type="datetime1">
              <a:rPr lang="fr-FR" smtClean="0"/>
              <a:t>05/08/2019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32956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A1F9-098E-4818-B4BA-05597FCE7433}" type="datetime1">
              <a:rPr lang="fr-FR" smtClean="0"/>
              <a:t>05/08/2019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79313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B85617F-11C8-46B4-82FC-6C143D8E927D}" type="datetime1">
              <a:rPr lang="fr-FR" smtClean="0"/>
              <a:t>05/08/2019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18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142A-F148-4ADB-A468-FE587DAD07D9}" type="datetime1">
              <a:rPr lang="fr-FR" smtClean="0"/>
              <a:t>05/08/2019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468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9706F-1691-421A-B634-B96F386F7B76}" type="datetime1">
              <a:rPr lang="fr-FR" smtClean="0"/>
              <a:t>05/08/2019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026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2EEA-4114-443B-89FA-6E832FF354CE}" type="datetime1">
              <a:rPr lang="fr-FR" smtClean="0"/>
              <a:t>05/08/2019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642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1AA7-3BDA-4782-B3C5-401728461EBA}" type="datetime1">
              <a:rPr lang="fr-FR" smtClean="0"/>
              <a:t>05/08/2019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438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4B45-0ED5-401D-87BF-F27E5AD4E8F6}" type="datetime1">
              <a:rPr lang="fr-FR" smtClean="0"/>
              <a:t>05/08/2019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2924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227D-3211-4923-B058-2465568DA97C}" type="datetime1">
              <a:rPr lang="fr-FR" smtClean="0"/>
              <a:t>05/08/2019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3865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22650-866C-43F7-8C91-C810959EF2B7}" type="datetime1">
              <a:rPr lang="fr-FR" smtClean="0"/>
              <a:t>05/08/2019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6159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C616A-C141-4933-A34B-F1CCCBC47195}" type="datetime1">
              <a:rPr lang="fr-FR" smtClean="0"/>
              <a:t>05/08/2019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8721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ser.oc-static.com/upload/2019/02/23/15509423491012_logo.png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ser.oc-static.com/upload/2019/02/23/15509423491012_logo.png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ser.oc-static.com/upload/2019/02/23/15509423491012_logo.png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santepubliquefrance.fr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ser.oc-static.com/upload/2019/02/23/15509423491012_logo.png" TargetMode="Externa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ser.oc-static.com/upload/2019/02/23/15509423491012_logo.png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orld.openfoodfacts.org/data/data-fields.txt" TargetMode="External"/><Relationship Id="rId2" Type="http://schemas.openxmlformats.org/officeDocument/2006/relationships/hyperlink" Target="https://fr.openfoodfacts.org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.oc-static.com/upload/2019/02/23/15509423491012_logo.p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hyperlink" Target="https://yuka.io/" TargetMode="Externa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ser.oc-static.com/upload/2019/02/23/15509423491012_logo.png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4EF98-294B-45BE-A755-5FE2EA5C9B5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698266" y="3121038"/>
            <a:ext cx="10436225" cy="1311275"/>
          </a:xfrm>
        </p:spPr>
        <p:txBody>
          <a:bodyPr>
            <a:noAutofit/>
          </a:bodyPr>
          <a:lstStyle/>
          <a:p>
            <a:pPr algn="l"/>
            <a:br>
              <a:rPr lang="fr-FR" sz="4000" dirty="0"/>
            </a:br>
            <a:r>
              <a:rPr lang="fr-FR" b="1" cap="small" dirty="0"/>
              <a:t>Projet 3 : </a:t>
            </a:r>
            <a:br>
              <a:rPr lang="fr-FR" b="1" cap="small" dirty="0"/>
            </a:br>
            <a:r>
              <a:rPr lang="fr-FR" sz="2800" cap="small" dirty="0"/>
              <a:t>Concevez une application au service de la santé publique</a:t>
            </a:r>
            <a:endParaRPr lang="fr-FR" sz="4000" cap="small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D75187-D88F-4F53-B18A-EE11258D12A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938729" y="888705"/>
            <a:ext cx="4195762" cy="1311275"/>
          </a:xfrm>
        </p:spPr>
        <p:txBody>
          <a:bodyPr>
            <a:normAutofit/>
          </a:bodyPr>
          <a:lstStyle/>
          <a:p>
            <a:r>
              <a:rPr lang="fr-FR" b="1" dirty="0"/>
              <a:t>Etudiant : </a:t>
            </a:r>
            <a:r>
              <a:rPr lang="fr-FR" dirty="0"/>
              <a:t>Christophe </a:t>
            </a:r>
            <a:r>
              <a:rPr lang="fr-FR" cap="small" dirty="0"/>
              <a:t>Lebrun</a:t>
            </a:r>
          </a:p>
          <a:p>
            <a:r>
              <a:rPr lang="fr-FR" b="1" dirty="0"/>
              <a:t>Mentor : </a:t>
            </a:r>
            <a:r>
              <a:rPr lang="fr-FR" dirty="0"/>
              <a:t>Thierno </a:t>
            </a:r>
            <a:r>
              <a:rPr lang="fr-FR" cap="small" dirty="0"/>
              <a:t>Diop</a:t>
            </a:r>
          </a:p>
          <a:p>
            <a:r>
              <a:rPr lang="fr-FR" b="1" dirty="0"/>
              <a:t>Evaluateur : </a:t>
            </a:r>
            <a:r>
              <a:rPr lang="fr-FR" dirty="0"/>
              <a:t>Walid </a:t>
            </a:r>
            <a:r>
              <a:rPr lang="fr-FR" cap="small" dirty="0"/>
              <a:t>Ayadi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7E74EFB-C190-4272-8462-7AB01B85F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7739"/>
            <a:ext cx="3604594" cy="1590261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C646D9E-13BE-45F2-B603-936E1E00092D}"/>
              </a:ext>
            </a:extLst>
          </p:cNvPr>
          <p:cNvSpPr txBox="1"/>
          <p:nvPr/>
        </p:nvSpPr>
        <p:spPr>
          <a:xfrm>
            <a:off x="1802297" y="2715999"/>
            <a:ext cx="6662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Parcours « </a:t>
            </a:r>
            <a:r>
              <a:rPr kumimoji="0" lang="fr-FR" sz="2800" b="0" i="1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Data </a:t>
            </a:r>
            <a:r>
              <a:rPr kumimoji="0" lang="fr-FR" sz="2800" b="0" i="1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Scientist</a:t>
            </a:r>
            <a:r>
              <a:rPr kumimoji="0" lang="fr-FR" sz="2800" b="0" i="1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fr-FR" sz="28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8DD6B4-A058-473F-99B6-FECCF66B654A}"/>
              </a:ext>
            </a:extLst>
          </p:cNvPr>
          <p:cNvSpPr txBox="1"/>
          <p:nvPr/>
        </p:nvSpPr>
        <p:spPr>
          <a:xfrm>
            <a:off x="9574171" y="6396335"/>
            <a:ext cx="256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="1" dirty="0">
                <a:solidFill>
                  <a:prstClr val="black"/>
                </a:solidFill>
                <a:latin typeface="Century Gothic" panose="020B0502020202020204"/>
              </a:rPr>
              <a:t>2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GB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août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2019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1976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50C025-007E-4FA0-BD5D-262373463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Problématiques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474F09-B1B9-454A-9F56-5CA66AE28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37678"/>
            <a:ext cx="10820400" cy="487384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AutoNum type="arabicParenR"/>
            </a:pPr>
            <a:r>
              <a:rPr lang="fr-FR" dirty="0"/>
              <a:t>Quelles sont les principales </a:t>
            </a:r>
            <a:r>
              <a:rPr lang="fr-FR" b="1" dirty="0"/>
              <a:t>variables corrélées </a:t>
            </a:r>
            <a:r>
              <a:rPr lang="fr-FR" dirty="0"/>
              <a:t>au Nutri-Score ?</a:t>
            </a:r>
          </a:p>
          <a:p>
            <a:pPr marL="0" indent="0">
              <a:buNone/>
            </a:pPr>
            <a:endParaRPr lang="fr-FR" dirty="0"/>
          </a:p>
          <a:p>
            <a:pPr lvl="1">
              <a:buFont typeface="Symbol" panose="05050102010706020507" pitchFamily="18" charset="2"/>
              <a:buChar char="Þ"/>
            </a:pPr>
            <a:r>
              <a:rPr lang="fr-FR" dirty="0"/>
              <a:t> afin d’informer l’utilisateur des points positifs et négatifs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fr-FR" dirty="0"/>
              <a:t> afin de faire de permettre de l’imputation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fr-FR" dirty="0"/>
              <a:t> afin d’éliminer les variables inutiles</a:t>
            </a:r>
          </a:p>
          <a:p>
            <a:pPr marL="0" indent="0">
              <a:buNone/>
            </a:pPr>
            <a:endParaRPr lang="fr-FR" dirty="0"/>
          </a:p>
          <a:p>
            <a:pPr marL="457200" indent="-457200">
              <a:buFont typeface="+mj-lt"/>
              <a:buAutoNum type="arabicParenR" startAt="2"/>
            </a:pPr>
            <a:r>
              <a:rPr lang="fr-FR" dirty="0"/>
              <a:t>Peut-on </a:t>
            </a:r>
            <a:r>
              <a:rPr lang="fr-FR" b="1" dirty="0"/>
              <a:t>imputer</a:t>
            </a:r>
            <a:r>
              <a:rPr lang="fr-FR" dirty="0"/>
              <a:t> le Nutri-Score ?</a:t>
            </a:r>
          </a:p>
          <a:p>
            <a:pPr marL="0" indent="0">
              <a:buNone/>
            </a:pPr>
            <a:endParaRPr lang="fr-FR" dirty="0"/>
          </a:p>
          <a:p>
            <a:pPr lvl="1">
              <a:buFont typeface="Symbol" panose="05050102010706020507" pitchFamily="18" charset="2"/>
              <a:buChar char="Þ"/>
            </a:pPr>
            <a:r>
              <a:rPr lang="fr-FR" dirty="0"/>
              <a:t> pour augmenter le nombre de produits pris en charge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fr-FR" dirty="0"/>
              <a:t> en étant transparent avec l’utilisateur </a:t>
            </a:r>
          </a:p>
          <a:p>
            <a:pPr marL="0" indent="0">
              <a:buNone/>
            </a:pPr>
            <a:endParaRPr lang="fr-FR" dirty="0"/>
          </a:p>
          <a:p>
            <a:pPr marL="457200" indent="-457200">
              <a:buFont typeface="+mj-lt"/>
              <a:buAutoNum type="arabicParenR" startAt="3"/>
            </a:pPr>
            <a:r>
              <a:rPr lang="fr-FR" dirty="0"/>
              <a:t>Peut-on réduire drastiquement la </a:t>
            </a:r>
            <a:r>
              <a:rPr lang="fr-FR" b="1" dirty="0"/>
              <a:t>taille de la base </a:t>
            </a:r>
            <a:r>
              <a:rPr lang="fr-FR" dirty="0"/>
              <a:t>de données ?</a:t>
            </a:r>
          </a:p>
          <a:p>
            <a:pPr marL="0" indent="0">
              <a:buNone/>
            </a:pPr>
            <a:endParaRPr lang="fr-FR" dirty="0"/>
          </a:p>
          <a:p>
            <a:pPr lvl="1">
              <a:buFont typeface="Symbol" panose="05050102010706020507" pitchFamily="18" charset="2"/>
              <a:buChar char="Þ"/>
            </a:pPr>
            <a:r>
              <a:rPr lang="fr-FR" dirty="0"/>
              <a:t> pour améliorer la « portabilité » de la base de données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fr-FR" dirty="0"/>
              <a:t> tout en conservant un maximum d’informations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60DAD9-B23C-424D-BF03-523D3C81A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9974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885828-B058-4F14-80D3-515FB1B2E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268" y="1317627"/>
            <a:ext cx="10820399" cy="2801935"/>
          </a:xfrm>
        </p:spPr>
        <p:txBody>
          <a:bodyPr>
            <a:normAutofit/>
          </a:bodyPr>
          <a:lstStyle/>
          <a:p>
            <a:r>
              <a:rPr lang="fr-FR" sz="2400" b="1" dirty="0"/>
              <a:t>Partie 2 : </a:t>
            </a:r>
            <a:r>
              <a:rPr lang="fr-FR" sz="2400" dirty="0"/>
              <a:t>Présentation du nettoyage effectué</a:t>
            </a:r>
            <a:br>
              <a:rPr lang="fr-FR" sz="2400" dirty="0"/>
            </a:br>
            <a:br>
              <a:rPr lang="fr-FR" sz="2400" dirty="0"/>
            </a:br>
            <a:r>
              <a:rPr lang="fr-FR" sz="2400" b="1" dirty="0"/>
              <a:t>Partie 3 : </a:t>
            </a:r>
            <a:r>
              <a:rPr lang="fr-FR" sz="2400" dirty="0"/>
              <a:t>Présentation de  l’analyse exploratoire</a:t>
            </a:r>
            <a:br>
              <a:rPr lang="fr-FR" sz="2400" dirty="0"/>
            </a:br>
            <a:br>
              <a:rPr lang="fr-FR" sz="2400" dirty="0"/>
            </a:br>
            <a:r>
              <a:rPr lang="fr-FR" sz="2400" b="1" dirty="0"/>
              <a:t>Partie 4 : </a:t>
            </a:r>
            <a:r>
              <a:rPr lang="fr-FR" sz="2400" dirty="0"/>
              <a:t>Présentation des faits pertinents pour l’application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CD7A5C-6044-4F77-841E-E28AF4613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fr-FR" dirty="0"/>
            </a:br>
            <a:endParaRPr lang="fr-FR" dirty="0"/>
          </a:p>
        </p:txBody>
      </p:sp>
      <p:pic>
        <p:nvPicPr>
          <p:cNvPr id="4" name="Picture 2" descr="L'agence Santé publique France">
            <a:hlinkClick r:id="rId2"/>
            <a:extLst>
              <a:ext uri="{FF2B5EF4-FFF2-40B4-BE49-F238E27FC236}">
                <a16:creationId xmlns:a16="http://schemas.microsoft.com/office/drawing/2014/main" id="{28EC06FB-BF48-4CD2-A6E6-66BE83638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47" y="288758"/>
            <a:ext cx="2766762" cy="156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53AC97-1F0F-4DCC-9CF8-A5C9BD953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9032" y="58289"/>
            <a:ext cx="4362968" cy="1639229"/>
          </a:xfrm>
          <a:prstGeom prst="rect">
            <a:avLst/>
          </a:prstGeom>
        </p:spPr>
      </p:pic>
      <p:sp>
        <p:nvSpPr>
          <p:cNvPr id="7" name="Espace réservé du numéro de diapositive 2">
            <a:extLst>
              <a:ext uri="{FF2B5EF4-FFF2-40B4-BE49-F238E27FC236}">
                <a16:creationId xmlns:a16="http://schemas.microsoft.com/office/drawing/2014/main" id="{8606EA2F-E9B4-4C87-83C3-46F31FE91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11</a:t>
            </a:fld>
            <a:endParaRPr lang="fr-FR" sz="1600" b="1" dirty="0"/>
          </a:p>
        </p:txBody>
      </p:sp>
    </p:spTree>
    <p:extLst>
      <p:ext uri="{BB962C8B-B14F-4D97-AF65-F5344CB8AC3E}">
        <p14:creationId xmlns:p14="http://schemas.microsoft.com/office/powerpoint/2010/main" val="3031979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4011A4-8F80-4EB8-891E-8BB518529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636295"/>
            <a:ext cx="10820399" cy="1325615"/>
          </a:xfrm>
        </p:spPr>
        <p:txBody>
          <a:bodyPr/>
          <a:lstStyle/>
          <a:p>
            <a:r>
              <a:rPr lang="fr-FR" b="1" dirty="0"/>
              <a:t>Partie 5 :</a:t>
            </a:r>
            <a:br>
              <a:rPr lang="fr-FR" dirty="0"/>
            </a:br>
            <a:r>
              <a:rPr lang="fr-FR" dirty="0"/>
              <a:t>QUESTIONS-RÉPONSES</a:t>
            </a:r>
          </a:p>
        </p:txBody>
      </p:sp>
      <p:pic>
        <p:nvPicPr>
          <p:cNvPr id="4" name="Picture 2" descr="L'agence Santé publique France">
            <a:hlinkClick r:id="rId2"/>
            <a:extLst>
              <a:ext uri="{FF2B5EF4-FFF2-40B4-BE49-F238E27FC236}">
                <a16:creationId xmlns:a16="http://schemas.microsoft.com/office/drawing/2014/main" id="{9CBF5E3F-BCB8-4359-8676-70D1B51D1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47" y="288758"/>
            <a:ext cx="2766762" cy="156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75B687DA-E829-4436-98F8-FF693735BCC6}"/>
              </a:ext>
            </a:extLst>
          </p:cNvPr>
          <p:cNvSpPr txBox="1">
            <a:spLocks/>
          </p:cNvSpPr>
          <p:nvPr/>
        </p:nvSpPr>
        <p:spPr>
          <a:xfrm>
            <a:off x="11412867" y="165878"/>
            <a:ext cx="643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EBEF4F-4056-4A7E-9612-F3E8B502E28B}" type="slidenum">
              <a:rPr lang="fr-FR" sz="1600" b="1" smtClean="0"/>
              <a:pPr/>
              <a:t>12</a:t>
            </a:fld>
            <a:endParaRPr lang="fr-FR" sz="1600" b="1" dirty="0"/>
          </a:p>
        </p:txBody>
      </p:sp>
    </p:spTree>
    <p:extLst>
      <p:ext uri="{BB962C8B-B14F-4D97-AF65-F5344CB8AC3E}">
        <p14:creationId xmlns:p14="http://schemas.microsoft.com/office/powerpoint/2010/main" val="3375476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BE58-2168-473C-B291-2AD6719F7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MERCI</a:t>
            </a:r>
            <a:r>
              <a:rPr lang="en-GB" dirty="0"/>
              <a:t> DE VOTRE ATTENTION</a:t>
            </a:r>
          </a:p>
        </p:txBody>
      </p:sp>
      <p:pic>
        <p:nvPicPr>
          <p:cNvPr id="6" name="Picture 2" descr="L'agence Santé publique France">
            <a:hlinkClick r:id="rId2"/>
            <a:extLst>
              <a:ext uri="{FF2B5EF4-FFF2-40B4-BE49-F238E27FC236}">
                <a16:creationId xmlns:a16="http://schemas.microsoft.com/office/drawing/2014/main" id="{EA23741F-3518-440E-BEB3-C850837AC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47" y="288758"/>
            <a:ext cx="2766762" cy="156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3D1D1AB8-7851-4721-BE32-CE6F1CBEFB5E}"/>
              </a:ext>
            </a:extLst>
          </p:cNvPr>
          <p:cNvSpPr txBox="1">
            <a:spLocks/>
          </p:cNvSpPr>
          <p:nvPr/>
        </p:nvSpPr>
        <p:spPr>
          <a:xfrm>
            <a:off x="11412867" y="165878"/>
            <a:ext cx="643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EBEF4F-4056-4A7E-9612-F3E8B502E28B}" type="slidenum">
              <a:rPr lang="fr-FR" sz="1600" b="1" smtClean="0"/>
              <a:pPr/>
              <a:t>13</a:t>
            </a:fld>
            <a:endParaRPr lang="fr-FR" sz="1600" b="1" dirty="0"/>
          </a:p>
        </p:txBody>
      </p:sp>
    </p:spTree>
    <p:extLst>
      <p:ext uri="{BB962C8B-B14F-4D97-AF65-F5344CB8AC3E}">
        <p14:creationId xmlns:p14="http://schemas.microsoft.com/office/powerpoint/2010/main" val="3559895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722341"/>
          </a:xfrm>
        </p:spPr>
        <p:txBody>
          <a:bodyPr/>
          <a:lstStyle/>
          <a:p>
            <a:r>
              <a:rPr lang="fr-FR" dirty="0"/>
              <a:t>Le contexte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2442C-B3A0-4638-B622-291C64F6F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379" y="1972581"/>
            <a:ext cx="11327239" cy="2945063"/>
          </a:xfrm>
        </p:spPr>
        <p:txBody>
          <a:bodyPr/>
          <a:lstStyle/>
          <a:p>
            <a:r>
              <a:rPr lang="fr-FR" sz="2800" dirty="0">
                <a:solidFill>
                  <a:schemeClr val="tx1"/>
                </a:solidFill>
              </a:rPr>
              <a:t>L'agence "</a:t>
            </a:r>
            <a:r>
              <a:rPr lang="fr-FR" sz="2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Santé publique France</a:t>
            </a:r>
            <a:r>
              <a:rPr lang="fr-FR" sz="2800" dirty="0">
                <a:solidFill>
                  <a:schemeClr val="tx1"/>
                </a:solidFill>
              </a:rPr>
              <a:t>" a lancé</a:t>
            </a:r>
            <a:r>
              <a:rPr lang="fr-FR" sz="2800" b="1" dirty="0">
                <a:solidFill>
                  <a:schemeClr val="tx1"/>
                </a:solidFill>
              </a:rPr>
              <a:t> </a:t>
            </a:r>
          </a:p>
          <a:p>
            <a:r>
              <a:rPr lang="fr-FR" sz="2800" b="1" dirty="0">
                <a:solidFill>
                  <a:schemeClr val="tx1"/>
                </a:solidFill>
              </a:rPr>
              <a:t>un appel à projets pour trouver des idées innovantes d’applications en lien avec l'alimentation.</a:t>
            </a:r>
          </a:p>
          <a:p>
            <a:r>
              <a:rPr lang="fr-FR" sz="2800" dirty="0">
                <a:solidFill>
                  <a:schemeClr val="tx1"/>
                </a:solidFill>
              </a:rPr>
              <a:t> </a:t>
            </a:r>
          </a:p>
          <a:p>
            <a:r>
              <a:rPr lang="fr-FR" sz="2800" dirty="0">
                <a:solidFill>
                  <a:schemeClr val="tx1"/>
                </a:solidFill>
              </a:rPr>
              <a:t>Nous souhaitons y participer et proposer une idée d’application.</a:t>
            </a:r>
            <a:endParaRPr lang="en-GB" sz="2800" dirty="0">
              <a:solidFill>
                <a:schemeClr val="tx1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36CFBE4-1E27-434B-B0F9-E5E92EB73C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28" y="345058"/>
            <a:ext cx="2158730" cy="1219048"/>
          </a:xfrm>
          <a:prstGeom prst="rect">
            <a:avLst/>
          </a:prstGeom>
        </p:spPr>
      </p:pic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76442820-B957-4E3F-837C-4D0E995BC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2</a:t>
            </a:fld>
            <a:endParaRPr lang="fr-FR" sz="1600" b="1" dirty="0"/>
          </a:p>
        </p:txBody>
      </p:sp>
    </p:spTree>
    <p:extLst>
      <p:ext uri="{BB962C8B-B14F-4D97-AF65-F5344CB8AC3E}">
        <p14:creationId xmlns:p14="http://schemas.microsoft.com/office/powerpoint/2010/main" val="3576308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9271E4-0F1C-49A2-A674-5837229DC4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YUSKAN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FE1C47-E0E1-49FA-ADA2-D52922BAE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270" y="282914"/>
            <a:ext cx="2158730" cy="1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374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9D7F57-BB6B-47B6-9F61-CC67E6CC5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71529"/>
            <a:ext cx="8610600" cy="1430187"/>
          </a:xfrm>
        </p:spPr>
        <p:txBody>
          <a:bodyPr/>
          <a:lstStyle/>
          <a:p>
            <a:r>
              <a:rPr lang="fr-FR" b="1" dirty="0"/>
              <a:t>Plan de la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C25AD1-BD09-42CD-AAA1-A13586FB9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936673"/>
            <a:ext cx="11887200" cy="4896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cap="small" dirty="0"/>
              <a:t>Partie 1 </a:t>
            </a:r>
            <a:r>
              <a:rPr lang="fr-FR" sz="2400" cap="small" dirty="0"/>
              <a:t>(5 min) - </a:t>
            </a:r>
            <a:r>
              <a:rPr lang="fr-FR" sz="2400" dirty="0"/>
              <a:t>Présentation de l’idée d’application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b="1" cap="small" dirty="0"/>
              <a:t>Partie 2 </a:t>
            </a:r>
            <a:r>
              <a:rPr lang="fr-FR" sz="2400" cap="small" dirty="0"/>
              <a:t>(5 min) - </a:t>
            </a:r>
            <a:r>
              <a:rPr lang="fr-FR" sz="2400" dirty="0"/>
              <a:t>Présentation du nettoyage du jeu de données (notebook)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b="1" cap="small" dirty="0"/>
              <a:t>Partie 3 </a:t>
            </a:r>
            <a:r>
              <a:rPr lang="fr-FR" sz="2400" cap="small" dirty="0"/>
              <a:t>(10 min) - </a:t>
            </a:r>
            <a:r>
              <a:rPr lang="fr-FR" sz="2400" dirty="0"/>
              <a:t>Présentation de l’analyse exploratoire (notebook)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b="1" cap="small" dirty="0"/>
              <a:t>Partie 4 </a:t>
            </a:r>
            <a:r>
              <a:rPr lang="fr-FR" sz="2400" cap="small" dirty="0"/>
              <a:t>(5 min) - </a:t>
            </a:r>
            <a:r>
              <a:rPr lang="fr-FR" sz="2400" dirty="0"/>
              <a:t>Présentation des faits pertinents pour l’application (notebook)</a:t>
            </a:r>
          </a:p>
          <a:p>
            <a:pPr marL="0" indent="0">
              <a:buNone/>
            </a:pPr>
            <a:endParaRPr lang="fr-FR" sz="2400" b="1" cap="small" dirty="0"/>
          </a:p>
          <a:p>
            <a:pPr marL="0" indent="0">
              <a:buNone/>
            </a:pPr>
            <a:r>
              <a:rPr lang="fr-FR" sz="2400" b="1" cap="small" dirty="0"/>
              <a:t>Partie 5 </a:t>
            </a:r>
            <a:r>
              <a:rPr lang="fr-FR" sz="2400" cap="small" dirty="0"/>
              <a:t>(5 à 10 min) - </a:t>
            </a:r>
            <a:r>
              <a:rPr lang="fr-FR" sz="2400" dirty="0"/>
              <a:t>Questions-réponses</a:t>
            </a:r>
          </a:p>
        </p:txBody>
      </p:sp>
      <p:pic>
        <p:nvPicPr>
          <p:cNvPr id="1026" name="Picture 2" descr="L'agence Santé publique France">
            <a:hlinkClick r:id="rId2"/>
            <a:extLst>
              <a:ext uri="{FF2B5EF4-FFF2-40B4-BE49-F238E27FC236}">
                <a16:creationId xmlns:a16="http://schemas.microsoft.com/office/drawing/2014/main" id="{3F11651A-2CE6-4C13-BDED-49765DEC8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9107" y="5237901"/>
            <a:ext cx="2388093" cy="1348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1DB8435F-3D5B-46B0-8734-A0D3FB2E8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4</a:t>
            </a:fld>
            <a:endParaRPr lang="fr-FR" sz="1600" b="1" dirty="0"/>
          </a:p>
        </p:txBody>
      </p:sp>
    </p:spTree>
    <p:extLst>
      <p:ext uri="{BB962C8B-B14F-4D97-AF65-F5344CB8AC3E}">
        <p14:creationId xmlns:p14="http://schemas.microsoft.com/office/powerpoint/2010/main" val="3271512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885828-B058-4F14-80D3-515FB1B2E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Partie 1 :</a:t>
            </a:r>
            <a:br>
              <a:rPr lang="fr-FR" b="1" dirty="0"/>
            </a:br>
            <a:r>
              <a:rPr lang="fr-FR" dirty="0"/>
              <a:t>Présentation de </a:t>
            </a:r>
            <a:br>
              <a:rPr lang="fr-FR" dirty="0"/>
            </a:br>
            <a:r>
              <a:rPr lang="fr-FR" dirty="0"/>
              <a:t>L’idée d’application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CD7A5C-6044-4F77-841E-E28AF4613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fr-FR" dirty="0"/>
            </a:br>
            <a:endParaRPr lang="fr-FR" dirty="0"/>
          </a:p>
        </p:txBody>
      </p:sp>
      <p:pic>
        <p:nvPicPr>
          <p:cNvPr id="4" name="Picture 2" descr="L'agence Santé publique France">
            <a:hlinkClick r:id="rId2"/>
            <a:extLst>
              <a:ext uri="{FF2B5EF4-FFF2-40B4-BE49-F238E27FC236}">
                <a16:creationId xmlns:a16="http://schemas.microsoft.com/office/drawing/2014/main" id="{7A7D343E-ABA7-4BAA-A824-BAEDDE707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47" y="288758"/>
            <a:ext cx="2766762" cy="156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2F10977A-4C16-4D01-AC77-DA41EC39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5</a:t>
            </a:fld>
            <a:endParaRPr lang="fr-FR" sz="1600" b="1" dirty="0"/>
          </a:p>
        </p:txBody>
      </p:sp>
    </p:spTree>
    <p:extLst>
      <p:ext uri="{BB962C8B-B14F-4D97-AF65-F5344CB8AC3E}">
        <p14:creationId xmlns:p14="http://schemas.microsoft.com/office/powerpoint/2010/main" val="1510174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722341"/>
          </a:xfrm>
        </p:spPr>
        <p:txBody>
          <a:bodyPr/>
          <a:lstStyle/>
          <a:p>
            <a:r>
              <a:rPr lang="fr-FR" dirty="0"/>
              <a:t>LES DONNÉES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2442C-B3A0-4638-B622-291C64F6F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30274" y="1970843"/>
            <a:ext cx="10490200" cy="3841243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tx1"/>
                </a:solidFill>
              </a:rPr>
              <a:t>Base de données </a:t>
            </a:r>
            <a:r>
              <a:rPr lang="fr-FR" sz="2800" b="1" dirty="0">
                <a:solidFill>
                  <a:schemeClr val="tx1"/>
                </a:solidFill>
                <a:hlinkClick r:id="rId2"/>
              </a:rPr>
              <a:t>Open Food Fact</a:t>
            </a:r>
            <a:r>
              <a:rPr lang="fr-FR" sz="2800" b="1" dirty="0">
                <a:solidFill>
                  <a:schemeClr val="tx1"/>
                </a:solidFill>
              </a:rPr>
              <a:t> :</a:t>
            </a:r>
          </a:p>
          <a:p>
            <a:pPr algn="l"/>
            <a:endParaRPr lang="fr-FR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BDD ouverte (</a:t>
            </a:r>
            <a:r>
              <a:rPr lang="fr-FR" i="1" dirty="0">
                <a:solidFill>
                  <a:schemeClr val="tx1"/>
                </a:solidFill>
              </a:rPr>
              <a:t>open data</a:t>
            </a:r>
            <a:r>
              <a:rPr lang="fr-FR" dirty="0">
                <a:solidFill>
                  <a:schemeClr val="tx1"/>
                </a:solidFill>
              </a:rPr>
              <a:t>) et collaborative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Base de +</a:t>
            </a:r>
            <a:r>
              <a:rPr lang="fr-FR" b="1" dirty="0">
                <a:solidFill>
                  <a:schemeClr val="tx1"/>
                </a:solidFill>
              </a:rPr>
              <a:t>800’000</a:t>
            </a:r>
            <a:r>
              <a:rPr lang="fr-FR" dirty="0">
                <a:solidFill>
                  <a:schemeClr val="tx1"/>
                </a:solidFill>
              </a:rPr>
              <a:t> produits </a:t>
            </a:r>
            <a:r>
              <a:rPr lang="fr-FR" b="1" dirty="0">
                <a:solidFill>
                  <a:schemeClr val="tx1"/>
                </a:solidFill>
              </a:rPr>
              <a:t>alimentaires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Répertorie les ingrédients, les allergènes, la composition nutritionnelle…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… et toutes les informations présentes sur les étiquettes des aliments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Description des </a:t>
            </a:r>
            <a:r>
              <a:rPr lang="fr-FR" b="1" dirty="0">
                <a:solidFill>
                  <a:schemeClr val="tx1"/>
                </a:solidFill>
              </a:rPr>
              <a:t>175 variables</a:t>
            </a:r>
            <a:r>
              <a:rPr lang="fr-FR" dirty="0">
                <a:solidFill>
                  <a:schemeClr val="tx1"/>
                </a:solidFill>
              </a:rPr>
              <a:t> : </a:t>
            </a:r>
            <a:r>
              <a:rPr lang="fr-FR" dirty="0">
                <a:solidFill>
                  <a:schemeClr val="tx1"/>
                </a:solidFill>
                <a:hlinkClick r:id="rId3"/>
              </a:rPr>
              <a:t>ici</a:t>
            </a:r>
            <a:endParaRPr lang="fr-FR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Le fichier .csv pèse </a:t>
            </a:r>
            <a:r>
              <a:rPr lang="fr-FR" b="1" dirty="0">
                <a:solidFill>
                  <a:schemeClr val="tx1"/>
                </a:solidFill>
              </a:rPr>
              <a:t>+2,4 Go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6E9DA27-E88A-41B7-B8BD-86CE053BDC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56" y="165888"/>
            <a:ext cx="2251855" cy="1897630"/>
          </a:xfrm>
          <a:prstGeom prst="rect">
            <a:avLst/>
          </a:prstGeom>
        </p:spPr>
      </p:pic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5E00C3BC-F857-4F8A-B344-42D30B29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6</a:t>
            </a:fld>
            <a:endParaRPr lang="fr-FR" sz="1600" b="1" dirty="0"/>
          </a:p>
        </p:txBody>
      </p:sp>
    </p:spTree>
    <p:extLst>
      <p:ext uri="{BB962C8B-B14F-4D97-AF65-F5344CB8AC3E}">
        <p14:creationId xmlns:p14="http://schemas.microsoft.com/office/powerpoint/2010/main" val="1478984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9271E4-0F1C-49A2-A674-5837229DC4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YUSKAN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191F27-E3EE-4599-B47D-9E2ED5AD9F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Application pour la prévention de l’obésité chez les jeunes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FE1C47-E0E1-49FA-ADA2-D52922BAE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270" y="282914"/>
            <a:ext cx="2158730" cy="1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397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722341"/>
          </a:xfrm>
        </p:spPr>
        <p:txBody>
          <a:bodyPr/>
          <a:lstStyle/>
          <a:p>
            <a:r>
              <a:rPr lang="fr-FR" dirty="0"/>
              <a:t>L’idée D’application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2442C-B3A0-4638-B622-291C64F6F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063" y="1851165"/>
            <a:ext cx="6145246" cy="3530962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fr-FR" sz="2800" b="1" dirty="0">
                <a:solidFill>
                  <a:schemeClr val="tx1"/>
                </a:solidFill>
              </a:rPr>
              <a:t>Une alternative à </a:t>
            </a:r>
          </a:p>
          <a:p>
            <a:pPr algn="l"/>
            <a:endParaRPr lang="fr-FR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Libre et gratuite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Simple (voir basique) et légère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Pas de compte utilisateur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Pas de collecte de données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Pas d’historique…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Hors connexion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Accessible partout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Sans consommation de « data »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Picture 2" descr="L'agence Santé publique France">
            <a:hlinkClick r:id="rId3"/>
            <a:extLst>
              <a:ext uri="{FF2B5EF4-FFF2-40B4-BE49-F238E27FC236}">
                <a16:creationId xmlns:a16="http://schemas.microsoft.com/office/drawing/2014/main" id="{8DC6CFBB-310A-4308-AB0D-90B13E2B9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47" y="288758"/>
            <a:ext cx="2766762" cy="156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hlinkClick r:id="rId5"/>
            <a:extLst>
              <a:ext uri="{FF2B5EF4-FFF2-40B4-BE49-F238E27FC236}">
                <a16:creationId xmlns:a16="http://schemas.microsoft.com/office/drawing/2014/main" id="{2230EAD1-7326-4804-95DA-F2533C1670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937" y="1794568"/>
            <a:ext cx="1634230" cy="487934"/>
          </a:xfrm>
          <a:prstGeom prst="rect">
            <a:avLst/>
          </a:prstGeom>
        </p:spPr>
      </p:pic>
      <p:sp>
        <p:nvSpPr>
          <p:cNvPr id="9" name="Espace réservé du numéro de diapositive 2">
            <a:extLst>
              <a:ext uri="{FF2B5EF4-FFF2-40B4-BE49-F238E27FC236}">
                <a16:creationId xmlns:a16="http://schemas.microsoft.com/office/drawing/2014/main" id="{34FC1E7A-1736-40A9-B133-350DF703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8</a:t>
            </a:fld>
            <a:endParaRPr lang="fr-FR" sz="1600" b="1" dirty="0"/>
          </a:p>
        </p:txBody>
      </p:sp>
    </p:spTree>
    <p:extLst>
      <p:ext uri="{BB962C8B-B14F-4D97-AF65-F5344CB8AC3E}">
        <p14:creationId xmlns:p14="http://schemas.microsoft.com/office/powerpoint/2010/main" val="3504856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722341"/>
          </a:xfrm>
        </p:spPr>
        <p:txBody>
          <a:bodyPr/>
          <a:lstStyle/>
          <a:p>
            <a:r>
              <a:rPr lang="fr-FR" dirty="0"/>
              <a:t>YUSKAN</a:t>
            </a:r>
          </a:p>
        </p:txBody>
      </p:sp>
      <p:pic>
        <p:nvPicPr>
          <p:cNvPr id="4" name="Picture 2" descr="L'agence Santé publique France">
            <a:hlinkClick r:id="rId2"/>
            <a:extLst>
              <a:ext uri="{FF2B5EF4-FFF2-40B4-BE49-F238E27FC236}">
                <a16:creationId xmlns:a16="http://schemas.microsoft.com/office/drawing/2014/main" id="{8DC6CFBB-310A-4308-AB0D-90B13E2B9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47" y="288758"/>
            <a:ext cx="2766762" cy="156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347BAAE-C7F7-4FB5-A972-F402E5E4D1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800" y="2479231"/>
            <a:ext cx="3269200" cy="1899536"/>
          </a:xfrm>
          <a:prstGeom prst="rect">
            <a:avLst/>
          </a:prstGeom>
        </p:spPr>
      </p:pic>
      <p:sp>
        <p:nvSpPr>
          <p:cNvPr id="8" name="Flèche : droite rayée 7">
            <a:extLst>
              <a:ext uri="{FF2B5EF4-FFF2-40B4-BE49-F238E27FC236}">
                <a16:creationId xmlns:a16="http://schemas.microsoft.com/office/drawing/2014/main" id="{57C4E686-3597-442C-BBB1-830520299636}"/>
              </a:ext>
            </a:extLst>
          </p:cNvPr>
          <p:cNvSpPr/>
          <p:nvPr/>
        </p:nvSpPr>
        <p:spPr>
          <a:xfrm>
            <a:off x="8265111" y="3229193"/>
            <a:ext cx="887603" cy="39961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0A54B51-8DAD-46A8-978B-DB6B2FE8F8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245" y="2479231"/>
            <a:ext cx="3627685" cy="189953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58CF93F-438F-4F3B-8032-0078B590B6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52" y="2479231"/>
            <a:ext cx="3379175" cy="1899536"/>
          </a:xfrm>
          <a:prstGeom prst="rect">
            <a:avLst/>
          </a:prstGeom>
        </p:spPr>
      </p:pic>
      <p:sp>
        <p:nvSpPr>
          <p:cNvPr id="14" name="Flèche : droite rayée 13">
            <a:extLst>
              <a:ext uri="{FF2B5EF4-FFF2-40B4-BE49-F238E27FC236}">
                <a16:creationId xmlns:a16="http://schemas.microsoft.com/office/drawing/2014/main" id="{0A8AF74F-B830-4402-AADB-EFA4639683A9}"/>
              </a:ext>
            </a:extLst>
          </p:cNvPr>
          <p:cNvSpPr/>
          <p:nvPr/>
        </p:nvSpPr>
        <p:spPr>
          <a:xfrm>
            <a:off x="3522908" y="3229192"/>
            <a:ext cx="887603" cy="39961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2">
            <a:extLst>
              <a:ext uri="{FF2B5EF4-FFF2-40B4-BE49-F238E27FC236}">
                <a16:creationId xmlns:a16="http://schemas.microsoft.com/office/drawing/2014/main" id="{43AFFC11-098A-4C97-83FA-BB7498362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9</a:t>
            </a:fld>
            <a:endParaRPr lang="fr-FR" sz="1600" b="1" dirty="0"/>
          </a:p>
        </p:txBody>
      </p:sp>
    </p:spTree>
    <p:extLst>
      <p:ext uri="{BB962C8B-B14F-4D97-AF65-F5344CB8AC3E}">
        <p14:creationId xmlns:p14="http://schemas.microsoft.com/office/powerpoint/2010/main" val="211462842"/>
      </p:ext>
    </p:extLst>
  </p:cSld>
  <p:clrMapOvr>
    <a:masterClrMapping/>
  </p:clrMapOvr>
</p:sld>
</file>

<file path=ppt/theme/theme1.xml><?xml version="1.0" encoding="utf-8"?>
<a:theme xmlns:a="http://schemas.openxmlformats.org/drawingml/2006/main" name="Traînée de condensation">
  <a:themeElements>
    <a:clrScheme name="Rouge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1_Traînée de condensation">
  <a:themeElements>
    <a:clrScheme name="Rouge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TM04033937[[fn=Traînée de condensation]]</Template>
  <TotalTime>1429</TotalTime>
  <Words>319</Words>
  <Application>Microsoft Office PowerPoint</Application>
  <PresentationFormat>Widescreen</PresentationFormat>
  <Paragraphs>82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Symbol</vt:lpstr>
      <vt:lpstr>Traînée de condensation</vt:lpstr>
      <vt:lpstr>1_Traînée de condensation</vt:lpstr>
      <vt:lpstr> Projet 3 :  Concevez une application au service de la santé publique</vt:lpstr>
      <vt:lpstr>Le contexte</vt:lpstr>
      <vt:lpstr>YUSKAN</vt:lpstr>
      <vt:lpstr>Plan de la présentation</vt:lpstr>
      <vt:lpstr>Partie 1 : Présentation de  L’idée d’application</vt:lpstr>
      <vt:lpstr>LES DONNÉES</vt:lpstr>
      <vt:lpstr>YUSKAN</vt:lpstr>
      <vt:lpstr>L’idée D’application</vt:lpstr>
      <vt:lpstr>YUSKAN</vt:lpstr>
      <vt:lpstr>Problématiques</vt:lpstr>
      <vt:lpstr>Partie 2 : Présentation du nettoyage effectué  Partie 3 : Présentation de  l’analyse exploratoire  Partie 4 : Présentation des faits pertinents pour l’application</vt:lpstr>
      <vt:lpstr>Partie 5 : QUESTIONS-RÉPONSES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2 : Analysez des données de systèmes éducatifs</dc:title>
  <dc:creator>Christophe Lebrun</dc:creator>
  <cp:lastModifiedBy>Christophe Lebrun</cp:lastModifiedBy>
  <cp:revision>10</cp:revision>
  <dcterms:created xsi:type="dcterms:W3CDTF">2019-06-10T16:09:23Z</dcterms:created>
  <dcterms:modified xsi:type="dcterms:W3CDTF">2019-08-05T12:19:38Z</dcterms:modified>
</cp:coreProperties>
</file>