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9"/>
  </p:notesMasterIdLst>
  <p:sldIdLst>
    <p:sldId id="272" r:id="rId3"/>
    <p:sldId id="273" r:id="rId4"/>
    <p:sldId id="257" r:id="rId5"/>
    <p:sldId id="271" r:id="rId6"/>
    <p:sldId id="276" r:id="rId7"/>
    <p:sldId id="283" r:id="rId8"/>
    <p:sldId id="267" r:id="rId9"/>
    <p:sldId id="285" r:id="rId10"/>
    <p:sldId id="291" r:id="rId11"/>
    <p:sldId id="289" r:id="rId12"/>
    <p:sldId id="286" r:id="rId13"/>
    <p:sldId id="287" r:id="rId14"/>
    <p:sldId id="290" r:id="rId15"/>
    <p:sldId id="284" r:id="rId16"/>
    <p:sldId id="262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97259FEB-7F4F-4512-9CCD-9417EB025341}"/>
    <pc:docChg chg="modSld">
      <pc:chgData name="Christophe Lebrun" userId="303fc86cbab77272" providerId="LiveId" clId="{97259FEB-7F4F-4512-9CCD-9417EB025341}" dt="2019-09-12T14:25:59.314" v="17" actId="1035"/>
      <pc:docMkLst>
        <pc:docMk/>
      </pc:docMkLst>
      <pc:sldChg chg="modSp">
        <pc:chgData name="Christophe Lebrun" userId="303fc86cbab77272" providerId="LiveId" clId="{97259FEB-7F4F-4512-9CCD-9417EB025341}" dt="2019-09-05T17:03:17.151" v="15" actId="14100"/>
        <pc:sldMkLst>
          <pc:docMk/>
          <pc:sldMk cId="4251976526" sldId="272"/>
        </pc:sldMkLst>
        <pc:spChg chg="mod">
          <ac:chgData name="Christophe Lebrun" userId="303fc86cbab77272" providerId="LiveId" clId="{97259FEB-7F4F-4512-9CCD-9417EB025341}" dt="2019-09-05T17:03:17.151" v="15" actId="14100"/>
          <ac:spMkLst>
            <pc:docMk/>
            <pc:sldMk cId="4251976526" sldId="272"/>
            <ac:spMk id="6" creationId="{968DD6B4-A058-473F-99B6-FECCF66B654A}"/>
          </ac:spMkLst>
        </pc:spChg>
      </pc:sldChg>
      <pc:sldChg chg="modSp">
        <pc:chgData name="Christophe Lebrun" userId="303fc86cbab77272" providerId="LiveId" clId="{97259FEB-7F4F-4512-9CCD-9417EB025341}" dt="2019-09-12T14:25:59.314" v="17" actId="1035"/>
        <pc:sldMkLst>
          <pc:docMk/>
          <pc:sldMk cId="3559895393" sldId="278"/>
        </pc:sldMkLst>
        <pc:picChg chg="mod">
          <ac:chgData name="Christophe Lebrun" userId="303fc86cbab77272" providerId="LiveId" clId="{97259FEB-7F4F-4512-9CCD-9417EB025341}" dt="2019-09-12T14:25:59.314" v="17" actId="1035"/>
          <ac:picMkLst>
            <pc:docMk/>
            <pc:sldMk cId="3559895393" sldId="278"/>
            <ac:picMk id="7" creationId="{66AA73F2-622F-4C68-9B49-D36B2110457B}"/>
          </ac:picMkLst>
        </pc:pic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32139042-5609-4CF8-BDBC-12436EACA603}"/>
    <pc:docChg chg="undo custSel addSld delSld modSld sldOrd">
      <pc:chgData name="Christophe Lebrun" userId="303fc86cbab77272" providerId="LiveId" clId="{32139042-5609-4CF8-BDBC-12436EACA603}" dt="2019-08-06T11:45:12.080" v="2577" actId="1076"/>
      <pc:docMkLst>
        <pc:docMk/>
      </pc:docMkLst>
      <pc:sldChg chg="addSp delSp modSp">
        <pc:chgData name="Christophe Lebrun" userId="303fc86cbab77272" providerId="LiveId" clId="{32139042-5609-4CF8-BDBC-12436EACA603}" dt="2019-08-06T10:20:15.127" v="1149" actId="478"/>
        <pc:sldMkLst>
          <pc:docMk/>
          <pc:sldMk cId="1510174254" sldId="257"/>
        </pc:sldMkLst>
        <pc:spChg chg="mod">
          <ac:chgData name="Christophe Lebrun" userId="303fc86cbab77272" providerId="LiveId" clId="{32139042-5609-4CF8-BDBC-12436EACA603}" dt="2019-08-06T10:07:27.973" v="781" actId="313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3:32.992" v="747" actId="478"/>
          <ac:picMkLst>
            <pc:docMk/>
            <pc:sldMk cId="1510174254" sldId="257"/>
            <ac:picMk id="4" creationId="{7A7D343E-ABA7-4BAA-A824-BAEDDE707490}"/>
          </ac:picMkLst>
        </pc:picChg>
        <pc:picChg chg="add">
          <ac:chgData name="Christophe Lebrun" userId="303fc86cbab77272" providerId="LiveId" clId="{32139042-5609-4CF8-BDBC-12436EACA603}" dt="2019-08-06T10:03:34.727" v="74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2139042-5609-4CF8-BDBC-12436EACA603}" dt="2019-08-06T10:20:15.127" v="1149" actId="478"/>
          <ac:picMkLst>
            <pc:docMk/>
            <pc:sldMk cId="1510174254" sldId="257"/>
            <ac:picMk id="8" creationId="{9AEB08B5-F575-4FD1-8A0E-DA69C9070793}"/>
          </ac:picMkLst>
        </pc:picChg>
      </pc:sldChg>
      <pc:sldChg chg="addSp delSp">
        <pc:chgData name="Christophe Lebrun" userId="303fc86cbab77272" providerId="LiveId" clId="{32139042-5609-4CF8-BDBC-12436EACA603}" dt="2019-08-06T10:05:17.528" v="758"/>
        <pc:sldMkLst>
          <pc:docMk/>
          <pc:sldMk cId="3375476623" sldId="262"/>
        </pc:sldMkLst>
        <pc:picChg chg="del">
          <ac:chgData name="Christophe Lebrun" userId="303fc86cbab77272" providerId="LiveId" clId="{32139042-5609-4CF8-BDBC-12436EACA603}" dt="2019-08-06T10:05:16.516" v="757" actId="478"/>
          <ac:picMkLst>
            <pc:docMk/>
            <pc:sldMk cId="3375476623" sldId="262"/>
            <ac:picMk id="4" creationId="{9CBF5E3F-BCB8-4359-8676-70D1B51D1662}"/>
          </ac:picMkLst>
        </pc:picChg>
        <pc:picChg chg="add">
          <ac:chgData name="Christophe Lebrun" userId="303fc86cbab77272" providerId="LiveId" clId="{32139042-5609-4CF8-BDBC-12436EACA603}" dt="2019-08-06T10:05:17.528" v="758"/>
          <ac:picMkLst>
            <pc:docMk/>
            <pc:sldMk cId="3375476623" sldId="262"/>
            <ac:picMk id="6" creationId="{5BB76AC3-C0C4-471F-A850-5358456796F0}"/>
          </ac:picMkLst>
        </pc:picChg>
      </pc:sldChg>
      <pc:sldChg chg="addSp delSp modSp">
        <pc:chgData name="Christophe Lebrun" userId="303fc86cbab77272" providerId="LiveId" clId="{32139042-5609-4CF8-BDBC-12436EACA603}" dt="2019-08-06T10:05:01.426" v="756"/>
        <pc:sldMkLst>
          <pc:docMk/>
          <pc:sldMk cId="3031979299" sldId="267"/>
        </pc:sldMkLst>
        <pc:spChg chg="mod">
          <ac:chgData name="Christophe Lebrun" userId="303fc86cbab77272" providerId="LiveId" clId="{32139042-5609-4CF8-BDBC-12436EACA603}" dt="2019-08-06T10:05:01.426" v="756"/>
          <ac:spMkLst>
            <pc:docMk/>
            <pc:sldMk cId="3031979299" sldId="26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4:10.029" v="752" actId="478"/>
          <ac:picMkLst>
            <pc:docMk/>
            <pc:sldMk cId="3031979299" sldId="267"/>
            <ac:picMk id="4" creationId="{28EC06FB-BF48-4CD2-A6E6-66BE8363898D}"/>
          </ac:picMkLst>
        </pc:picChg>
        <pc:picChg chg="add">
          <ac:chgData name="Christophe Lebrun" userId="303fc86cbab77272" providerId="LiveId" clId="{32139042-5609-4CF8-BDBC-12436EACA603}" dt="2019-08-06T10:04:12.324" v="753"/>
          <ac:picMkLst>
            <pc:docMk/>
            <pc:sldMk cId="3031979299" sldId="267"/>
            <ac:picMk id="8" creationId="{8DF89ACA-1E99-4CBA-86BB-C51FE92C94B0}"/>
          </ac:picMkLst>
        </pc:picChg>
      </pc:sldChg>
      <pc:sldChg chg="addSp delSp modSp">
        <pc:chgData name="Christophe Lebrun" userId="303fc86cbab77272" providerId="LiveId" clId="{32139042-5609-4CF8-BDBC-12436EACA603}" dt="2019-08-06T10:06:28.283" v="777" actId="113"/>
        <pc:sldMkLst>
          <pc:docMk/>
          <pc:sldMk cId="3576308320" sldId="271"/>
        </pc:sldMkLst>
        <pc:spChg chg="mod">
          <ac:chgData name="Christophe Lebrun" userId="303fc86cbab77272" providerId="LiveId" clId="{32139042-5609-4CF8-BDBC-12436EACA603}" dt="2019-08-06T10:06:28.283" v="777" actId="113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09:49:00.514" v="566" actId="1076"/>
          <ac:spMkLst>
            <pc:docMk/>
            <pc:sldMk cId="3576308320" sldId="271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09:34:16.356" v="15" actId="478"/>
          <ac:picMkLst>
            <pc:docMk/>
            <pc:sldMk cId="3576308320" sldId="271"/>
            <ac:picMk id="4" creationId="{336CFBE4-1E27-434B-B0F9-E5E92EB73C3A}"/>
          </ac:picMkLst>
        </pc:picChg>
        <pc:picChg chg="add mod">
          <ac:chgData name="Christophe Lebrun" userId="303fc86cbab77272" providerId="LiveId" clId="{32139042-5609-4CF8-BDBC-12436EACA603}" dt="2019-08-06T09:34:47.127" v="17" actId="1076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2139042-5609-4CF8-BDBC-12436EACA603}" dt="2019-08-06T09:34:12.654" v="14" actId="207"/>
        <pc:sldMkLst>
          <pc:docMk/>
          <pc:sldMk cId="4251976526" sldId="272"/>
        </pc:sldMkLst>
        <pc:spChg chg="mod">
          <ac:chgData name="Christophe Lebrun" userId="303fc86cbab77272" providerId="LiveId" clId="{32139042-5609-4CF8-BDBC-12436EACA603}" dt="2019-08-06T09:33:42.729" v="12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2139042-5609-4CF8-BDBC-12436EACA603}" dt="2019-08-06T09:32:37.593" v="3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2139042-5609-4CF8-BDBC-12436EACA603}" dt="2019-08-06T09:33:55.273" v="13" actId="1076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2139042-5609-4CF8-BDBC-12436EACA603}" dt="2019-08-06T09:34:12.654" v="14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">
        <pc:chgData name="Christophe Lebrun" userId="303fc86cbab77272" providerId="LiveId" clId="{32139042-5609-4CF8-BDBC-12436EACA603}" dt="2019-08-06T10:19:32.792" v="1147" actId="1076"/>
        <pc:sldMkLst>
          <pc:docMk/>
          <pc:sldMk cId="3271512906" sldId="273"/>
        </pc:sldMkLst>
        <pc:spChg chg="mod">
          <ac:chgData name="Christophe Lebrun" userId="303fc86cbab77272" providerId="LiveId" clId="{32139042-5609-4CF8-BDBC-12436EACA603}" dt="2019-08-06T10:03:04.895" v="745" actId="20577"/>
          <ac:spMkLst>
            <pc:docMk/>
            <pc:sldMk cId="3271512906" sldId="273"/>
            <ac:spMk id="3" creationId="{65C25AD1-BD09-42CD-AAA1-A13586FB9A0B}"/>
          </ac:spMkLst>
        </pc:spChg>
        <pc:spChg chg="mod">
          <ac:chgData name="Christophe Lebrun" userId="303fc86cbab77272" providerId="LiveId" clId="{32139042-5609-4CF8-BDBC-12436EACA603}" dt="2019-08-06T10:19:32.792" v="1147" actId="1076"/>
          <ac:spMkLst>
            <pc:docMk/>
            <pc:sldMk cId="3271512906" sldId="273"/>
            <ac:spMk id="6" creationId="{1DB8435F-3D5B-46B0-8734-A0D3FB2E8B19}"/>
          </ac:spMkLst>
        </pc:spChg>
        <pc:picChg chg="add mod">
          <ac:chgData name="Christophe Lebrun" userId="303fc86cbab77272" providerId="LiveId" clId="{32139042-5609-4CF8-BDBC-12436EACA603}" dt="2019-08-06T09:48:18.144" v="538" actId="1076"/>
          <ac:picMkLst>
            <pc:docMk/>
            <pc:sldMk cId="3271512906" sldId="273"/>
            <ac:picMk id="7" creationId="{DC2215AB-7FE3-4E7F-BB64-2E8576B9D696}"/>
          </ac:picMkLst>
        </pc:picChg>
        <pc:picChg chg="del">
          <ac:chgData name="Christophe Lebrun" userId="303fc86cbab77272" providerId="LiveId" clId="{32139042-5609-4CF8-BDBC-12436EACA603}" dt="2019-08-06T09:48:04.457" v="536" actId="478"/>
          <ac:picMkLst>
            <pc:docMk/>
            <pc:sldMk cId="3271512906" sldId="273"/>
            <ac:picMk id="1026" creationId="{3F11651A-2CE6-4C13-BDED-49765DEC8D67}"/>
          </ac:picMkLst>
        </pc:picChg>
      </pc:sldChg>
      <pc:sldChg chg="del">
        <pc:chgData name="Christophe Lebrun" userId="303fc86cbab77272" providerId="LiveId" clId="{32139042-5609-4CF8-BDBC-12436EACA603}" dt="2019-08-06T10:03:58.917" v="750" actId="2696"/>
        <pc:sldMkLst>
          <pc:docMk/>
          <pc:sldMk cId="3504856278" sldId="275"/>
        </pc:sldMkLst>
      </pc:sldChg>
      <pc:sldChg chg="addSp delSp modSp">
        <pc:chgData name="Christophe Lebrun" userId="303fc86cbab77272" providerId="LiveId" clId="{32139042-5609-4CF8-BDBC-12436EACA603}" dt="2019-08-06T10:16:44.492" v="1143" actId="113"/>
        <pc:sldMkLst>
          <pc:docMk/>
          <pc:sldMk cId="1478984346" sldId="276"/>
        </pc:sldMkLst>
        <pc:spChg chg="mod">
          <ac:chgData name="Christophe Lebrun" userId="303fc86cbab77272" providerId="LiveId" clId="{32139042-5609-4CF8-BDBC-12436EACA603}" dt="2019-08-06T10:06:39.826" v="778" actId="113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10:16:44.492" v="1143" actId="113"/>
          <ac:spMkLst>
            <pc:docMk/>
            <pc:sldMk cId="1478984346" sldId="276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10:08:47.043" v="782" actId="478"/>
          <ac:picMkLst>
            <pc:docMk/>
            <pc:sldMk cId="1478984346" sldId="276"/>
            <ac:picMk id="5" creationId="{F6E9DA27-E88A-41B7-B8BD-86CE053BDCEF}"/>
          </ac:picMkLst>
        </pc:picChg>
        <pc:picChg chg="add">
          <ac:chgData name="Christophe Lebrun" userId="303fc86cbab77272" providerId="LiveId" clId="{32139042-5609-4CF8-BDBC-12436EACA603}" dt="2019-08-06T10:08:49.168" v="783"/>
          <ac:picMkLst>
            <pc:docMk/>
            <pc:sldMk cId="1478984346" sldId="276"/>
            <ac:picMk id="7" creationId="{3C113C34-27E5-444F-8695-D5F390C7C770}"/>
          </ac:picMkLst>
        </pc:picChg>
        <pc:picChg chg="add mod">
          <ac:chgData name="Christophe Lebrun" userId="303fc86cbab77272" providerId="LiveId" clId="{32139042-5609-4CF8-BDBC-12436EACA603}" dt="2019-08-06T10:10:22" v="786" actId="1076"/>
          <ac:picMkLst>
            <pc:docMk/>
            <pc:sldMk cId="1478984346" sldId="276"/>
            <ac:picMk id="8" creationId="{9668152F-709E-480D-A804-1469650945F3}"/>
          </ac:picMkLst>
        </pc:picChg>
      </pc:sldChg>
      <pc:sldChg chg="del">
        <pc:chgData name="Christophe Lebrun" userId="303fc86cbab77272" providerId="LiveId" clId="{32139042-5609-4CF8-BDBC-12436EACA603}" dt="2019-08-06T10:03:58.917" v="749" actId="2696"/>
        <pc:sldMkLst>
          <pc:docMk/>
          <pc:sldMk cId="211462842" sldId="277"/>
        </pc:sldMkLst>
      </pc:sldChg>
      <pc:sldChg chg="addSp delSp">
        <pc:chgData name="Christophe Lebrun" userId="303fc86cbab77272" providerId="LiveId" clId="{32139042-5609-4CF8-BDBC-12436EACA603}" dt="2019-08-06T10:05:29.263" v="760"/>
        <pc:sldMkLst>
          <pc:docMk/>
          <pc:sldMk cId="3559895393" sldId="278"/>
        </pc:sldMkLst>
        <pc:picChg chg="del">
          <ac:chgData name="Christophe Lebrun" userId="303fc86cbab77272" providerId="LiveId" clId="{32139042-5609-4CF8-BDBC-12436EACA603}" dt="2019-08-06T10:05:27.716" v="759" actId="478"/>
          <ac:picMkLst>
            <pc:docMk/>
            <pc:sldMk cId="3559895393" sldId="278"/>
            <ac:picMk id="6" creationId="{EA23741F-3518-440E-BEB3-C850837ACBA3}"/>
          </ac:picMkLst>
        </pc:picChg>
        <pc:picChg chg="add">
          <ac:chgData name="Christophe Lebrun" userId="303fc86cbab77272" providerId="LiveId" clId="{32139042-5609-4CF8-BDBC-12436EACA603}" dt="2019-08-06T10:05:29.263" v="760"/>
          <ac:picMkLst>
            <pc:docMk/>
            <pc:sldMk cId="3559895393" sldId="278"/>
            <ac:picMk id="7" creationId="{66AA73F2-622F-4C68-9B49-D36B2110457B}"/>
          </ac:picMkLst>
        </pc:picChg>
      </pc:sldChg>
      <pc:sldChg chg="del">
        <pc:chgData name="Christophe Lebrun" userId="303fc86cbab77272" providerId="LiveId" clId="{32139042-5609-4CF8-BDBC-12436EACA603}" dt="2019-08-06T10:03:58.917" v="751" actId="2696"/>
        <pc:sldMkLst>
          <pc:docMk/>
          <pc:sldMk cId="1631397488" sldId="280"/>
        </pc:sldMkLst>
      </pc:sldChg>
      <pc:sldChg chg="addSp delSp modSp ord">
        <pc:chgData name="Christophe Lebrun" userId="303fc86cbab77272" providerId="LiveId" clId="{32139042-5609-4CF8-BDBC-12436EACA603}" dt="2019-08-06T09:44:54.864" v="350" actId="403"/>
        <pc:sldMkLst>
          <pc:docMk/>
          <pc:sldMk cId="2833374160" sldId="281"/>
        </pc:sldMkLst>
        <pc:spChg chg="mod">
          <ac:chgData name="Christophe Lebrun" userId="303fc86cbab77272" providerId="LiveId" clId="{32139042-5609-4CF8-BDBC-12436EACA603}" dt="2019-08-06T09:44:54.864" v="350" actId="403"/>
          <ac:spMkLst>
            <pc:docMk/>
            <pc:sldMk cId="2833374160" sldId="281"/>
            <ac:spMk id="2" creationId="{859271E4-0F1C-49A2-A674-5837229DC44E}"/>
          </ac:spMkLst>
        </pc:spChg>
        <pc:picChg chg="add mod">
          <ac:chgData name="Christophe Lebrun" userId="303fc86cbab77272" providerId="LiveId" clId="{32139042-5609-4CF8-BDBC-12436EACA603}" dt="2019-08-06T09:40:33.118" v="54" actId="1076"/>
          <ac:picMkLst>
            <pc:docMk/>
            <pc:sldMk cId="2833374160" sldId="281"/>
            <ac:picMk id="4" creationId="{73A529E2-FC5F-4400-B990-C03EDF8DD8DC}"/>
          </ac:picMkLst>
        </pc:picChg>
        <pc:picChg chg="del">
          <ac:chgData name="Christophe Lebrun" userId="303fc86cbab77272" providerId="LiveId" clId="{32139042-5609-4CF8-BDBC-12436EACA603}" dt="2019-08-06T09:40:22.417" v="52" actId="478"/>
          <ac:picMkLst>
            <pc:docMk/>
            <pc:sldMk cId="2833374160" sldId="281"/>
            <ac:picMk id="5" creationId="{32FE1C47-E0E1-49FA-ADA2-D52922BAE838}"/>
          </ac:picMkLst>
        </pc:picChg>
      </pc:sldChg>
      <pc:sldChg chg="addSp delSp modSp">
        <pc:chgData name="Christophe Lebrun" userId="303fc86cbab77272" providerId="LiveId" clId="{32139042-5609-4CF8-BDBC-12436EACA603}" dt="2019-08-06T11:45:12.080" v="2577" actId="1076"/>
        <pc:sldMkLst>
          <pc:docMk/>
          <pc:sldMk cId="4229974391" sldId="283"/>
        </pc:sldMkLst>
        <pc:spChg chg="mod">
          <ac:chgData name="Christophe Lebrun" userId="303fc86cbab77272" providerId="LiveId" clId="{32139042-5609-4CF8-BDBC-12436EACA603}" dt="2019-08-06T10:21:01.286" v="1154" actId="1076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2139042-5609-4CF8-BDBC-12436EACA603}" dt="2019-08-06T11:45:12.080" v="2577" actId="1076"/>
          <ac:spMkLst>
            <pc:docMk/>
            <pc:sldMk cId="4229974391" sldId="283"/>
            <ac:spMk id="3" creationId="{46474F09-B1B9-454A-9F56-5CA66AE284CF}"/>
          </ac:spMkLst>
        </pc:spChg>
        <pc:spChg chg="del">
          <ac:chgData name="Christophe Lebrun" userId="303fc86cbab77272" providerId="LiveId" clId="{32139042-5609-4CF8-BDBC-12436EACA603}" dt="2019-08-06T10:19:16.687" v="1145" actId="478"/>
          <ac:spMkLst>
            <pc:docMk/>
            <pc:sldMk cId="4229974391" sldId="283"/>
            <ac:spMk id="4" creationId="{9060DAD9-B23C-424D-BF03-523D3C81A70D}"/>
          </ac:spMkLst>
        </pc:spChg>
        <pc:spChg chg="add mod">
          <ac:chgData name="Christophe Lebrun" userId="303fc86cbab77272" providerId="LiveId" clId="{32139042-5609-4CF8-BDBC-12436EACA603}" dt="2019-08-06T10:19:19.711" v="1146" actId="1076"/>
          <ac:spMkLst>
            <pc:docMk/>
            <pc:sldMk cId="4229974391" sldId="283"/>
            <ac:spMk id="5" creationId="{5FD0754F-2D60-4FA5-A704-EFCE0FF46133}"/>
          </ac:spMkLst>
        </pc:spChg>
        <pc:picChg chg="add mod">
          <ac:chgData name="Christophe Lebrun" userId="303fc86cbab77272" providerId="LiveId" clId="{32139042-5609-4CF8-BDBC-12436EACA603}" dt="2019-08-06T10:20:43.664" v="1152" actId="14100"/>
          <ac:picMkLst>
            <pc:docMk/>
            <pc:sldMk cId="4229974391" sldId="283"/>
            <ac:picMk id="6" creationId="{689E9768-C673-4714-A022-EABB64687512}"/>
          </ac:picMkLst>
        </pc:picChg>
      </pc:sldChg>
      <pc:sldChg chg="addSp modSp add del">
        <pc:chgData name="Christophe Lebrun" userId="303fc86cbab77272" providerId="LiveId" clId="{32139042-5609-4CF8-BDBC-12436EACA603}" dt="2019-08-06T10:03:22.444" v="746" actId="2696"/>
        <pc:sldMkLst>
          <pc:docMk/>
          <pc:sldMk cId="3829544719" sldId="284"/>
        </pc:sldMkLst>
        <pc:spChg chg="add mod">
          <ac:chgData name="Christophe Lebrun" userId="303fc86cbab77272" providerId="LiveId" clId="{32139042-5609-4CF8-BDBC-12436EACA603}" dt="2019-08-06T10:01:52.359" v="654" actId="20577"/>
          <ac:spMkLst>
            <pc:docMk/>
            <pc:sldMk cId="3829544719" sldId="284"/>
            <ac:spMk id="3" creationId="{05F24CD7-5A45-48C9-89D6-C8898A3F6501}"/>
          </ac:spMkLst>
        </pc:spChg>
      </pc:sldChg>
      <pc:sldChg chg="addSp add del">
        <pc:chgData name="Christophe Lebrun" userId="303fc86cbab77272" providerId="LiveId" clId="{32139042-5609-4CF8-BDBC-12436EACA603}" dt="2019-08-06T09:48:41.713" v="564" actId="2696"/>
        <pc:sldMkLst>
          <pc:docMk/>
          <pc:sldMk cId="4017673962" sldId="284"/>
        </pc:sldMkLst>
        <pc:spChg chg="add">
          <ac:chgData name="Christophe Lebrun" userId="303fc86cbab77272" providerId="LiveId" clId="{32139042-5609-4CF8-BDBC-12436EACA603}" dt="2019-08-06T09:45:35.238" v="352"/>
          <ac:spMkLst>
            <pc:docMk/>
            <pc:sldMk cId="4017673962" sldId="284"/>
            <ac:spMk id="3" creationId="{BA27E61A-3AC8-43B3-B6B0-4885B57E3565}"/>
          </ac:spMkLst>
        </pc:spChg>
      </pc:sldChg>
    </pc:docChg>
  </pc:docChgLst>
  <pc:docChgLst>
    <pc:chgData name="Christophe Lebrun" userId="303fc86cbab77272" providerId="LiveId" clId="{5DA5D90C-8D18-44CC-BF1F-90EACAC3952E}"/>
    <pc:docChg chg="undo custSel addSld delSld modSld sldOrd">
      <pc:chgData name="Christophe Lebrun" userId="303fc86cbab77272" providerId="LiveId" clId="{5DA5D90C-8D18-44CC-BF1F-90EACAC3952E}" dt="2019-09-10T08:49:00.846" v="1272" actId="207"/>
      <pc:docMkLst>
        <pc:docMk/>
      </pc:docMkLst>
      <pc:sldChg chg="addSp delSp">
        <pc:chgData name="Christophe Lebrun" userId="303fc86cbab77272" providerId="LiveId" clId="{5DA5D90C-8D18-44CC-BF1F-90EACAC3952E}" dt="2019-09-10T08:47:38.855" v="1267"/>
        <pc:sldMkLst>
          <pc:docMk/>
          <pc:sldMk cId="1510174254" sldId="257"/>
        </pc:sldMkLst>
        <pc:picChg chg="add">
          <ac:chgData name="Christophe Lebrun" userId="303fc86cbab77272" providerId="LiveId" clId="{5DA5D90C-8D18-44CC-BF1F-90EACAC3952E}" dt="2019-09-10T08:47:38.855" v="1267"/>
          <ac:picMkLst>
            <pc:docMk/>
            <pc:sldMk cId="1510174254" sldId="257"/>
            <ac:picMk id="5" creationId="{9E945D29-504D-457D-9555-F93A102F68AA}"/>
          </ac:picMkLst>
        </pc:picChg>
        <pc:picChg chg="del">
          <ac:chgData name="Christophe Lebrun" userId="303fc86cbab77272" providerId="LiveId" clId="{5DA5D90C-8D18-44CC-BF1F-90EACAC3952E}" dt="2019-09-06T07:43:40.483" v="114" actId="478"/>
          <ac:picMkLst>
            <pc:docMk/>
            <pc:sldMk cId="1510174254" sldId="257"/>
            <ac:picMk id="7" creationId="{88833645-172C-45B3-92ED-AA6913C51AD9}"/>
          </ac:picMkLst>
        </pc:picChg>
      </pc:sldChg>
      <pc:sldChg chg="modSp ord">
        <pc:chgData name="Christophe Lebrun" userId="303fc86cbab77272" providerId="LiveId" clId="{5DA5D90C-8D18-44CC-BF1F-90EACAC3952E}" dt="2019-09-06T07:42:59.875" v="112"/>
        <pc:sldMkLst>
          <pc:docMk/>
          <pc:sldMk cId="3576308320" sldId="271"/>
        </pc:sldMkLst>
        <pc:spChg chg="mod">
          <ac:chgData name="Christophe Lebrun" userId="303fc86cbab77272" providerId="LiveId" clId="{5DA5D90C-8D18-44CC-BF1F-90EACAC3952E}" dt="2019-09-06T07:41:54.031" v="110" actId="403"/>
          <ac:spMkLst>
            <pc:docMk/>
            <pc:sldMk cId="3576308320" sldId="271"/>
            <ac:spMk id="3" creationId="{9392442C-B3A0-4638-B622-291C64F6FED7}"/>
          </ac:spMkLst>
        </pc:spChg>
      </pc:sldChg>
      <pc:sldChg chg="modSp">
        <pc:chgData name="Christophe Lebrun" userId="303fc86cbab77272" providerId="LiveId" clId="{5DA5D90C-8D18-44CC-BF1F-90EACAC3952E}" dt="2019-09-10T08:49:00.846" v="1272" actId="207"/>
        <pc:sldMkLst>
          <pc:docMk/>
          <pc:sldMk cId="4251976526" sldId="272"/>
        </pc:sldMkLst>
        <pc:spChg chg="mod">
          <ac:chgData name="Christophe Lebrun" userId="303fc86cbab77272" providerId="LiveId" clId="{5DA5D90C-8D18-44CC-BF1F-90EACAC3952E}" dt="2019-09-06T07:40:53.638" v="74" actId="1076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5DA5D90C-8D18-44CC-BF1F-90EACAC3952E}" dt="2019-09-06T07:39:32.248" v="24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5DA5D90C-8D18-44CC-BF1F-90EACAC3952E}" dt="2019-09-10T08:49:00.846" v="1272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delSp ord">
        <pc:chgData name="Christophe Lebrun" userId="303fc86cbab77272" providerId="LiveId" clId="{5DA5D90C-8D18-44CC-BF1F-90EACAC3952E}" dt="2019-09-06T07:43:32.250" v="113" actId="478"/>
        <pc:sldMkLst>
          <pc:docMk/>
          <pc:sldMk cId="3271512906" sldId="273"/>
        </pc:sldMkLst>
        <pc:picChg chg="del">
          <ac:chgData name="Christophe Lebrun" userId="303fc86cbab77272" providerId="LiveId" clId="{5DA5D90C-8D18-44CC-BF1F-90EACAC3952E}" dt="2019-09-06T07:43:32.250" v="113" actId="478"/>
          <ac:picMkLst>
            <pc:docMk/>
            <pc:sldMk cId="3271512906" sldId="273"/>
            <ac:picMk id="7" creationId="{DC2215AB-7FE3-4E7F-BB64-2E8576B9D696}"/>
          </ac:picMkLst>
        </pc:picChg>
      </pc:sldChg>
      <pc:sldChg chg="modSp del">
        <pc:chgData name="Christophe Lebrun" userId="303fc86cbab77272" providerId="LiveId" clId="{5DA5D90C-8D18-44CC-BF1F-90EACAC3952E}" dt="2019-09-06T07:40:59.137" v="75" actId="2696"/>
        <pc:sldMkLst>
          <pc:docMk/>
          <pc:sldMk cId="2833374160" sldId="281"/>
        </pc:sldMkLst>
        <pc:spChg chg="mod">
          <ac:chgData name="Christophe Lebrun" userId="303fc86cbab77272" providerId="LiveId" clId="{5DA5D90C-8D18-44CC-BF1F-90EACAC3952E}" dt="2019-09-06T07:40:44.984" v="72" actId="27636"/>
          <ac:spMkLst>
            <pc:docMk/>
            <pc:sldMk cId="2833374160" sldId="281"/>
            <ac:spMk id="2" creationId="{859271E4-0F1C-49A2-A674-5837229DC44E}"/>
          </ac:spMkLst>
        </pc:spChg>
      </pc:sldChg>
      <pc:sldChg chg="modSp">
        <pc:chgData name="Christophe Lebrun" userId="303fc86cbab77272" providerId="LiveId" clId="{5DA5D90C-8D18-44CC-BF1F-90EACAC3952E}" dt="2019-09-10T08:00:47.207" v="225" actId="20577"/>
        <pc:sldMkLst>
          <pc:docMk/>
          <pc:sldMk cId="4229974391" sldId="283"/>
        </pc:sldMkLst>
        <pc:spChg chg="mod">
          <ac:chgData name="Christophe Lebrun" userId="303fc86cbab77272" providerId="LiveId" clId="{5DA5D90C-8D18-44CC-BF1F-90EACAC3952E}" dt="2019-09-10T08:00:47.207" v="225" actId="20577"/>
          <ac:spMkLst>
            <pc:docMk/>
            <pc:sldMk cId="4229974391" sldId="283"/>
            <ac:spMk id="3" creationId="{46474F09-B1B9-454A-9F56-5CA66AE284CF}"/>
          </ac:spMkLst>
        </pc:spChg>
      </pc:sldChg>
      <pc:sldChg chg="addSp delSp modSp add ord">
        <pc:chgData name="Christophe Lebrun" userId="303fc86cbab77272" providerId="LiveId" clId="{5DA5D90C-8D18-44CC-BF1F-90EACAC3952E}" dt="2019-09-10T08:39:51.782" v="1229" actId="20577"/>
        <pc:sldMkLst>
          <pc:docMk/>
          <pc:sldMk cId="3717688176" sldId="284"/>
        </pc:sldMkLst>
        <pc:spChg chg="mod">
          <ac:chgData name="Christophe Lebrun" userId="303fc86cbab77272" providerId="LiveId" clId="{5DA5D90C-8D18-44CC-BF1F-90EACAC3952E}" dt="2019-09-10T08:01:18.303" v="260" actId="20577"/>
          <ac:spMkLst>
            <pc:docMk/>
            <pc:sldMk cId="3717688176" sldId="284"/>
            <ac:spMk id="2" creationId="{7850C025-007E-4FA0-BD5D-262373463563}"/>
          </ac:spMkLst>
        </pc:spChg>
        <pc:spChg chg="mod">
          <ac:chgData name="Christophe Lebrun" userId="303fc86cbab77272" providerId="LiveId" clId="{5DA5D90C-8D18-44CC-BF1F-90EACAC3952E}" dt="2019-09-10T08:39:51.782" v="1229" actId="20577"/>
          <ac:spMkLst>
            <pc:docMk/>
            <pc:sldMk cId="3717688176" sldId="284"/>
            <ac:spMk id="3" creationId="{46474F09-B1B9-454A-9F56-5CA66AE284CF}"/>
          </ac:spMkLst>
        </pc:spChg>
        <pc:spChg chg="add del mod">
          <ac:chgData name="Christophe Lebrun" userId="303fc86cbab77272" providerId="LiveId" clId="{5DA5D90C-8D18-44CC-BF1F-90EACAC3952E}" dt="2019-09-10T08:08:43.279" v="494" actId="478"/>
          <ac:spMkLst>
            <pc:docMk/>
            <pc:sldMk cId="3717688176" sldId="284"/>
            <ac:spMk id="4" creationId="{E876A57F-63EB-440B-9C63-078E96E94257}"/>
          </ac:spMkLst>
        </pc:spChg>
      </pc:sldChg>
      <pc:sldChg chg="addSp delSp modSp add ord">
        <pc:chgData name="Christophe Lebrun" userId="303fc86cbab77272" providerId="LiveId" clId="{5DA5D90C-8D18-44CC-BF1F-90EACAC3952E}" dt="2019-09-10T08:47:27.579" v="1266"/>
        <pc:sldMkLst>
          <pc:docMk/>
          <pc:sldMk cId="1706803578" sldId="285"/>
        </pc:sldMkLst>
        <pc:spChg chg="mod">
          <ac:chgData name="Christophe Lebrun" userId="303fc86cbab77272" providerId="LiveId" clId="{5DA5D90C-8D18-44CC-BF1F-90EACAC3952E}" dt="2019-09-10T07:35:38.510" v="185" actId="20577"/>
          <ac:spMkLst>
            <pc:docMk/>
            <pc:sldMk cId="1706803578" sldId="285"/>
            <ac:spMk id="2" creationId="{96885828-B058-4F14-80D3-515FB1B2EA26}"/>
          </ac:spMkLst>
        </pc:spChg>
        <pc:picChg chg="add del mod">
          <ac:chgData name="Christophe Lebrun" userId="303fc86cbab77272" providerId="LiveId" clId="{5DA5D90C-8D18-44CC-BF1F-90EACAC3952E}" dt="2019-09-10T08:02:30.927" v="271"/>
          <ac:picMkLst>
            <pc:docMk/>
            <pc:sldMk cId="1706803578" sldId="285"/>
            <ac:picMk id="5" creationId="{4A5F2D11-355A-47B4-8543-E2A46F3EA7FA}"/>
          </ac:picMkLst>
        </pc:picChg>
        <pc:picChg chg="add">
          <ac:chgData name="Christophe Lebrun" userId="303fc86cbab77272" providerId="LiveId" clId="{5DA5D90C-8D18-44CC-BF1F-90EACAC3952E}" dt="2019-09-10T08:47:27.579" v="1266"/>
          <ac:picMkLst>
            <pc:docMk/>
            <pc:sldMk cId="1706803578" sldId="285"/>
            <ac:picMk id="7" creationId="{34E1343D-322B-45B5-9FE7-CFBB5AE1FC81}"/>
          </ac:picMkLst>
        </pc:picChg>
      </pc:sldChg>
      <pc:sldChg chg="addSp delSp modSp add ord">
        <pc:chgData name="Christophe Lebrun" userId="303fc86cbab77272" providerId="LiveId" clId="{5DA5D90C-8D18-44CC-BF1F-90EACAC3952E}" dt="2019-09-10T08:47:10.946" v="1264"/>
        <pc:sldMkLst>
          <pc:docMk/>
          <pc:sldMk cId="900079203" sldId="286"/>
        </pc:sldMkLst>
        <pc:spChg chg="del">
          <ac:chgData name="Christophe Lebrun" userId="303fc86cbab77272" providerId="LiveId" clId="{5DA5D90C-8D18-44CC-BF1F-90EACAC3952E}" dt="2019-09-10T07:37:51.463" v="192" actId="478"/>
          <ac:spMkLst>
            <pc:docMk/>
            <pc:sldMk cId="900079203" sldId="286"/>
            <ac:spMk id="2" creationId="{0CB73E0D-D6EC-4B12-9852-9F8B5472E583}"/>
          </ac:spMkLst>
        </pc:spChg>
        <pc:spChg chg="del">
          <ac:chgData name="Christophe Lebrun" userId="303fc86cbab77272" providerId="LiveId" clId="{5DA5D90C-8D18-44CC-BF1F-90EACAC3952E}" dt="2019-09-10T07:36:36.226" v="188" actId="931"/>
          <ac:spMkLst>
            <pc:docMk/>
            <pc:sldMk cId="900079203" sldId="286"/>
            <ac:spMk id="3" creationId="{8FA01BDB-E572-427F-AAB1-00B9024EE834}"/>
          </ac:spMkLst>
        </pc:spChg>
        <pc:spChg chg="add del mod">
          <ac:chgData name="Christophe Lebrun" userId="303fc86cbab77272" providerId="LiveId" clId="{5DA5D90C-8D18-44CC-BF1F-90EACAC3952E}" dt="2019-09-10T07:37:38.433" v="190" actId="931"/>
          <ac:spMkLst>
            <pc:docMk/>
            <pc:sldMk cId="900079203" sldId="286"/>
            <ac:spMk id="8" creationId="{37E27842-9479-4B2D-AB02-81ABFE43BDCD}"/>
          </ac:spMkLst>
        </pc:spChg>
        <pc:spChg chg="add mod">
          <ac:chgData name="Christophe Lebrun" userId="303fc86cbab77272" providerId="LiveId" clId="{5DA5D90C-8D18-44CC-BF1F-90EACAC3952E}" dt="2019-09-10T08:44:48.021" v="1261" actId="20577"/>
          <ac:spMkLst>
            <pc:docMk/>
            <pc:sldMk cId="900079203" sldId="286"/>
            <ac:spMk id="11" creationId="{9C73B52C-B939-45ED-B6AB-929F9DB0878D}"/>
          </ac:spMkLst>
        </pc:spChg>
        <pc:picChg chg="add del mod">
          <ac:chgData name="Christophe Lebrun" userId="303fc86cbab77272" providerId="LiveId" clId="{5DA5D90C-8D18-44CC-BF1F-90EACAC3952E}" dt="2019-09-10T07:36:38.726" v="189" actId="478"/>
          <ac:picMkLst>
            <pc:docMk/>
            <pc:sldMk cId="900079203" sldId="286"/>
            <ac:picMk id="6" creationId="{18E9B9ED-4C9A-469B-AFBD-967295A6273B}"/>
          </ac:picMkLst>
        </pc:picChg>
        <pc:picChg chg="add mod">
          <ac:chgData name="Christophe Lebrun" userId="303fc86cbab77272" providerId="LiveId" clId="{5DA5D90C-8D18-44CC-BF1F-90EACAC3952E}" dt="2019-09-10T08:06:09.443" v="392" actId="1076"/>
          <ac:picMkLst>
            <pc:docMk/>
            <pc:sldMk cId="900079203" sldId="286"/>
            <ac:picMk id="10" creationId="{D164E750-4FCF-48BC-BD8E-1C3507C7F80D}"/>
          </ac:picMkLst>
        </pc:picChg>
        <pc:picChg chg="add">
          <ac:chgData name="Christophe Lebrun" userId="303fc86cbab77272" providerId="LiveId" clId="{5DA5D90C-8D18-44CC-BF1F-90EACAC3952E}" dt="2019-09-10T08:47:10.946" v="1264"/>
          <ac:picMkLst>
            <pc:docMk/>
            <pc:sldMk cId="900079203" sldId="286"/>
            <ac:picMk id="12" creationId="{66EBECDD-9E08-4FBF-91D8-A6B3AF9C3CD9}"/>
          </ac:picMkLst>
        </pc:picChg>
      </pc:sldChg>
      <pc:sldChg chg="addSp modSp add">
        <pc:chgData name="Christophe Lebrun" userId="303fc86cbab77272" providerId="LiveId" clId="{5DA5D90C-8D18-44CC-BF1F-90EACAC3952E}" dt="2019-09-10T08:47:08.185" v="1263"/>
        <pc:sldMkLst>
          <pc:docMk/>
          <pc:sldMk cId="2373500914" sldId="287"/>
        </pc:sldMkLst>
        <pc:spChg chg="add mod">
          <ac:chgData name="Christophe Lebrun" userId="303fc86cbab77272" providerId="LiveId" clId="{5DA5D90C-8D18-44CC-BF1F-90EACAC3952E}" dt="2019-09-10T08:05:39.827" v="388" actId="1076"/>
          <ac:spMkLst>
            <pc:docMk/>
            <pc:sldMk cId="2373500914" sldId="287"/>
            <ac:spMk id="5" creationId="{0142C57C-E222-45E2-9C8E-A467ABE9BD01}"/>
          </ac:spMkLst>
        </pc:spChg>
        <pc:picChg chg="add mod">
          <ac:chgData name="Christophe Lebrun" userId="303fc86cbab77272" providerId="LiveId" clId="{5DA5D90C-8D18-44CC-BF1F-90EACAC3952E}" dt="2019-09-10T08:03:22.931" v="279" actId="1076"/>
          <ac:picMkLst>
            <pc:docMk/>
            <pc:sldMk cId="2373500914" sldId="287"/>
            <ac:picMk id="4" creationId="{683AC8F4-1249-42D2-A0B9-C7253347CAB4}"/>
          </ac:picMkLst>
        </pc:picChg>
        <pc:picChg chg="add">
          <ac:chgData name="Christophe Lebrun" userId="303fc86cbab77272" providerId="LiveId" clId="{5DA5D90C-8D18-44CC-BF1F-90EACAC3952E}" dt="2019-09-10T08:47:08.185" v="1263"/>
          <ac:picMkLst>
            <pc:docMk/>
            <pc:sldMk cId="2373500914" sldId="287"/>
            <ac:picMk id="6" creationId="{4C443565-FA60-4825-B706-A39CEC630AC8}"/>
          </ac:picMkLst>
        </pc:picChg>
      </pc:sldChg>
      <pc:sldChg chg="delSp modSp add del ord">
        <pc:chgData name="Christophe Lebrun" userId="303fc86cbab77272" providerId="LiveId" clId="{5DA5D90C-8D18-44CC-BF1F-90EACAC3952E}" dt="2019-09-10T08:40:21.452" v="1231" actId="2696"/>
        <pc:sldMkLst>
          <pc:docMk/>
          <pc:sldMk cId="2311698132" sldId="288"/>
        </pc:sldMkLst>
        <pc:spChg chg="mod">
          <ac:chgData name="Christophe Lebrun" userId="303fc86cbab77272" providerId="LiveId" clId="{5DA5D90C-8D18-44CC-BF1F-90EACAC3952E}" dt="2019-09-10T08:38:09.056" v="1177"/>
          <ac:spMkLst>
            <pc:docMk/>
            <pc:sldMk cId="2311698132" sldId="288"/>
            <ac:spMk id="2" creationId="{D2CCD962-0B10-4099-9D47-F31BE6BAD86D}"/>
          </ac:spMkLst>
        </pc:spChg>
        <pc:spChg chg="del">
          <ac:chgData name="Christophe Lebrun" userId="303fc86cbab77272" providerId="LiveId" clId="{5DA5D90C-8D18-44CC-BF1F-90EACAC3952E}" dt="2019-09-10T07:55:23.219" v="207" actId="478"/>
          <ac:spMkLst>
            <pc:docMk/>
            <pc:sldMk cId="2311698132" sldId="288"/>
            <ac:spMk id="3" creationId="{D7F2D17D-8C0F-4D6B-86CA-0585DCBD932C}"/>
          </ac:spMkLst>
        </pc:spChg>
        <pc:spChg chg="mod">
          <ac:chgData name="Christophe Lebrun" userId="303fc86cbab77272" providerId="LiveId" clId="{5DA5D90C-8D18-44CC-BF1F-90EACAC3952E}" dt="2019-09-10T08:07:03.059" v="419" actId="1076"/>
          <ac:spMkLst>
            <pc:docMk/>
            <pc:sldMk cId="2311698132" sldId="288"/>
            <ac:spMk id="4" creationId="{1AD816B9-FDFF-485D-B5F6-50D80068EA6F}"/>
          </ac:spMkLst>
        </pc:spChg>
      </pc:sldChg>
      <pc:sldChg chg="addSp modSp add">
        <pc:chgData name="Christophe Lebrun" userId="303fc86cbab77272" providerId="LiveId" clId="{5DA5D90C-8D18-44CC-BF1F-90EACAC3952E}" dt="2019-09-10T08:47:14.330" v="1265"/>
        <pc:sldMkLst>
          <pc:docMk/>
          <pc:sldMk cId="1713446242" sldId="289"/>
        </pc:sldMkLst>
        <pc:picChg chg="add mod">
          <ac:chgData name="Christophe Lebrun" userId="303fc86cbab77272" providerId="LiveId" clId="{5DA5D90C-8D18-44CC-BF1F-90EACAC3952E}" dt="2019-09-10T08:06:43.857" v="416" actId="1076"/>
          <ac:picMkLst>
            <pc:docMk/>
            <pc:sldMk cId="1713446242" sldId="289"/>
            <ac:picMk id="3" creationId="{66A40E63-FD57-480C-9246-026C3DDB37B4}"/>
          </ac:picMkLst>
        </pc:picChg>
        <pc:picChg chg="add">
          <ac:chgData name="Christophe Lebrun" userId="303fc86cbab77272" providerId="LiveId" clId="{5DA5D90C-8D18-44CC-BF1F-90EACAC3952E}" dt="2019-09-10T08:47:14.330" v="1265"/>
          <ac:picMkLst>
            <pc:docMk/>
            <pc:sldMk cId="1713446242" sldId="289"/>
            <ac:picMk id="4" creationId="{BBE47828-55FA-410A-A72A-DB5CC9215E33}"/>
          </ac:picMkLst>
        </pc:picChg>
      </pc:sldChg>
      <pc:sldChg chg="addSp modSp add">
        <pc:chgData name="Christophe Lebrun" userId="303fc86cbab77272" providerId="LiveId" clId="{5DA5D90C-8D18-44CC-BF1F-90EACAC3952E}" dt="2019-09-10T08:46:56.387" v="1262"/>
        <pc:sldMkLst>
          <pc:docMk/>
          <pc:sldMk cId="830689105" sldId="290"/>
        </pc:sldMkLst>
        <pc:spChg chg="add mod">
          <ac:chgData name="Christophe Lebrun" userId="303fc86cbab77272" providerId="LiveId" clId="{5DA5D90C-8D18-44CC-BF1F-90EACAC3952E}" dt="2019-09-10T08:05:53.016" v="390" actId="20577"/>
          <ac:spMkLst>
            <pc:docMk/>
            <pc:sldMk cId="830689105" sldId="290"/>
            <ac:spMk id="5" creationId="{2EC3C225-7C84-41E3-B1EA-C7F183A5550C}"/>
          </ac:spMkLst>
        </pc:spChg>
        <pc:picChg chg="add mod">
          <ac:chgData name="Christophe Lebrun" userId="303fc86cbab77272" providerId="LiveId" clId="{5DA5D90C-8D18-44CC-BF1F-90EACAC3952E}" dt="2019-09-10T08:04:21.779" v="289" actId="14100"/>
          <ac:picMkLst>
            <pc:docMk/>
            <pc:sldMk cId="830689105" sldId="290"/>
            <ac:picMk id="4" creationId="{25172B14-2BDA-4E4A-8E06-8AD5F83757CE}"/>
          </ac:picMkLst>
        </pc:picChg>
        <pc:picChg chg="add">
          <ac:chgData name="Christophe Lebrun" userId="303fc86cbab77272" providerId="LiveId" clId="{5DA5D90C-8D18-44CC-BF1F-90EACAC3952E}" dt="2019-09-10T08:46:56.387" v="1262"/>
          <ac:picMkLst>
            <pc:docMk/>
            <pc:sldMk cId="830689105" sldId="290"/>
            <ac:picMk id="6" creationId="{51750679-1963-4B32-B597-04AAB713B02B}"/>
          </ac:picMkLst>
        </pc:picChg>
      </pc:sldChg>
      <pc:sldChg chg="addSp delSp modSp add">
        <pc:chgData name="Christophe Lebrun" userId="303fc86cbab77272" providerId="LiveId" clId="{5DA5D90C-8D18-44CC-BF1F-90EACAC3952E}" dt="2019-09-10T08:44:08.833" v="1259" actId="14100"/>
        <pc:sldMkLst>
          <pc:docMk/>
          <pc:sldMk cId="681622795" sldId="291"/>
        </pc:sldMkLst>
        <pc:spChg chg="del">
          <ac:chgData name="Christophe Lebrun" userId="303fc86cbab77272" providerId="LiveId" clId="{5DA5D90C-8D18-44CC-BF1F-90EACAC3952E}" dt="2019-09-10T08:42:48.949" v="1237" actId="478"/>
          <ac:spMkLst>
            <pc:docMk/>
            <pc:sldMk cId="681622795" sldId="291"/>
            <ac:spMk id="2" creationId="{CBB9F5CB-309B-4AE6-81E8-140FACEB4BE0}"/>
          </ac:spMkLst>
        </pc:spChg>
        <pc:spChg chg="del">
          <ac:chgData name="Christophe Lebrun" userId="303fc86cbab77272" providerId="LiveId" clId="{5DA5D90C-8D18-44CC-BF1F-90EACAC3952E}" dt="2019-09-10T08:42:46.820" v="1236" actId="478"/>
          <ac:spMkLst>
            <pc:docMk/>
            <pc:sldMk cId="681622795" sldId="291"/>
            <ac:spMk id="3" creationId="{4807C7D2-0A3A-42C1-8842-5CB51A5907CE}"/>
          </ac:spMkLst>
        </pc:spChg>
        <pc:picChg chg="add mod">
          <ac:chgData name="Christophe Lebrun" userId="303fc86cbab77272" providerId="LiveId" clId="{5DA5D90C-8D18-44CC-BF1F-90EACAC3952E}" dt="2019-09-10T08:44:04.985" v="1258" actId="14100"/>
          <ac:picMkLst>
            <pc:docMk/>
            <pc:sldMk cId="681622795" sldId="291"/>
            <ac:picMk id="6" creationId="{9B9C1000-E47B-4458-A210-7502C97CCEEF}"/>
          </ac:picMkLst>
        </pc:picChg>
        <pc:picChg chg="add mod">
          <ac:chgData name="Christophe Lebrun" userId="303fc86cbab77272" providerId="LiveId" clId="{5DA5D90C-8D18-44CC-BF1F-90EACAC3952E}" dt="2019-09-10T08:44:08.833" v="1259" actId="14100"/>
          <ac:picMkLst>
            <pc:docMk/>
            <pc:sldMk cId="681622795" sldId="291"/>
            <ac:picMk id="8" creationId="{81401696-A686-4EBB-99A0-E7FE1082675D}"/>
          </ac:picMkLst>
        </pc:picChg>
      </pc:sldChg>
      <pc:sldChg chg="addSp delSp modSp add del">
        <pc:chgData name="Christophe Lebrun" userId="303fc86cbab77272" providerId="LiveId" clId="{5DA5D90C-8D18-44CC-BF1F-90EACAC3952E}" dt="2019-09-10T08:40:21.452" v="1230" actId="2696"/>
        <pc:sldMkLst>
          <pc:docMk/>
          <pc:sldMk cId="2219459110" sldId="291"/>
        </pc:sldMkLst>
        <pc:spChg chg="add del mod">
          <ac:chgData name="Christophe Lebrun" userId="303fc86cbab77272" providerId="LiveId" clId="{5DA5D90C-8D18-44CC-BF1F-90EACAC3952E}" dt="2019-09-10T08:32:46.787" v="952" actId="478"/>
          <ac:spMkLst>
            <pc:docMk/>
            <pc:sldMk cId="2219459110" sldId="291"/>
            <ac:spMk id="3" creationId="{A5EC4109-7AC7-4B42-96B7-7BC552595438}"/>
          </ac:spMkLst>
        </pc:spChg>
        <pc:spChg chg="add mod">
          <ac:chgData name="Christophe Lebrun" userId="303fc86cbab77272" providerId="LiveId" clId="{5DA5D90C-8D18-44CC-BF1F-90EACAC3952E}" dt="2019-09-10T08:38:51.750" v="1197"/>
          <ac:spMkLst>
            <pc:docMk/>
            <pc:sldMk cId="2219459110" sldId="291"/>
            <ac:spMk id="4" creationId="{3282341D-8DA2-44D2-A38F-E812DF5BB085}"/>
          </ac:spMkLst>
        </pc:spChg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12/09/2019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12/09/2019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12/09/2019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12/09/2019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16A-C141-4933-A34B-F1CCCBC47195}" type="datetime1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346746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4 : Apprentissage statistique</a:t>
            </a:r>
            <a:br>
              <a:rPr lang="fr-FR" b="1" cap="small" dirty="0"/>
            </a:br>
            <a:r>
              <a:rPr lang="fr-FR" sz="2800" cap="small" dirty="0"/>
              <a:t>Anticipez les besoins de bâtiments</a:t>
            </a:r>
            <a:br>
              <a:rPr lang="fr-FR" sz="2800" cap="small" dirty="0"/>
            </a:br>
            <a:r>
              <a:rPr lang="fr-FR" sz="2800" cap="small" dirty="0"/>
              <a:t>en consommation énergétique et émissions de G.E.S.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Mohammed </a:t>
            </a:r>
            <a:r>
              <a:rPr lang="fr-FR" cap="small" dirty="0" err="1"/>
              <a:t>Sedki</a:t>
            </a:r>
            <a:endParaRPr lang="fr-FR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698266" y="2441715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8939814" y="6396335"/>
            <a:ext cx="31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Century Gothic" panose="020B0502020202020204"/>
              </a:rPr>
              <a:t>12 </a:t>
            </a:r>
            <a:r>
              <a:rPr lang="en-GB" sz="2400" b="1" dirty="0" err="1">
                <a:latin typeface="Century Gothic" panose="020B0502020202020204"/>
              </a:rPr>
              <a:t>septembre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76D43D-E9E6-4973-86FB-A0C0E8C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A40E63-FD57-480C-9246-026C3DDB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408176"/>
            <a:ext cx="13429660" cy="5376672"/>
          </a:xfrm>
          <a:prstGeom prst="rect">
            <a:avLst/>
          </a:prstGeom>
        </p:spPr>
      </p:pic>
      <p:pic>
        <p:nvPicPr>
          <p:cNvPr id="4" name="Picture 2" descr="Logo seattle">
            <a:hlinkClick r:id="rId3"/>
            <a:extLst>
              <a:ext uri="{FF2B5EF4-FFF2-40B4-BE49-F238E27FC236}">
                <a16:creationId xmlns:a16="http://schemas.microsoft.com/office/drawing/2014/main" id="{BBE47828-55FA-410A-A72A-DB5CC921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7C044-DB33-442A-960E-EF45529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11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164E750-4FCF-48BC-BD8E-1C3507C7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64" y="1504918"/>
            <a:ext cx="5888736" cy="5888736"/>
          </a:xfr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C73B52C-B939-45ED-B6AB-929F9DB0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136" y="0"/>
            <a:ext cx="8610600" cy="1293028"/>
          </a:xfrm>
        </p:spPr>
        <p:txBody>
          <a:bodyPr/>
          <a:lstStyle/>
          <a:p>
            <a:r>
              <a:rPr lang="fr-FR" b="1" dirty="0"/>
              <a:t>Variable dispensable ?</a:t>
            </a:r>
          </a:p>
        </p:txBody>
      </p:sp>
      <p:pic>
        <p:nvPicPr>
          <p:cNvPr id="12" name="Picture 2" descr="Logo seattle">
            <a:hlinkClick r:id="rId3"/>
            <a:extLst>
              <a:ext uri="{FF2B5EF4-FFF2-40B4-BE49-F238E27FC236}">
                <a16:creationId xmlns:a16="http://schemas.microsoft.com/office/drawing/2014/main" id="{66EBECDD-9E08-4FBF-91D8-A6B3AF9C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7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448823-6778-4B94-A0FD-B9CD54F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3AC8F4-1249-42D2-A0B9-C725334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4" y="1370350"/>
            <a:ext cx="10975300" cy="54876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0142C57C-E222-45E2-9C8E-A467ABE9BD01}"/>
              </a:ext>
            </a:extLst>
          </p:cNvPr>
          <p:cNvSpPr txBox="1">
            <a:spLocks/>
          </p:cNvSpPr>
          <p:nvPr/>
        </p:nvSpPr>
        <p:spPr>
          <a:xfrm>
            <a:off x="2621280" y="0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Compromis</a:t>
            </a:r>
          </a:p>
          <a:p>
            <a:r>
              <a:rPr lang="fr-FR" b="1" dirty="0"/>
              <a:t>performances / ressources</a:t>
            </a:r>
          </a:p>
        </p:txBody>
      </p:sp>
      <p:pic>
        <p:nvPicPr>
          <p:cNvPr id="6" name="Picture 2" descr="Logo seattle">
            <a:hlinkClick r:id="rId3"/>
            <a:extLst>
              <a:ext uri="{FF2B5EF4-FFF2-40B4-BE49-F238E27FC236}">
                <a16:creationId xmlns:a16="http://schemas.microsoft.com/office/drawing/2014/main" id="{4C443565-FA60-4825-B706-A39CEC63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0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6A25A-81AF-49B9-9215-9A420533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172B14-2BDA-4E4A-8E06-8AD5F837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" y="1417320"/>
            <a:ext cx="12241531" cy="54406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EC3C225-7C84-41E3-B1EA-C7F183A5550C}"/>
              </a:ext>
            </a:extLst>
          </p:cNvPr>
          <p:cNvSpPr txBox="1">
            <a:spLocks/>
          </p:cNvSpPr>
          <p:nvPr/>
        </p:nvSpPr>
        <p:spPr>
          <a:xfrm>
            <a:off x="2538984" y="310896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Plus de données ?</a:t>
            </a:r>
          </a:p>
        </p:txBody>
      </p:sp>
      <p:pic>
        <p:nvPicPr>
          <p:cNvPr id="6" name="Picture 2" descr="Logo seattle">
            <a:hlinkClick r:id="rId3"/>
            <a:extLst>
              <a:ext uri="{FF2B5EF4-FFF2-40B4-BE49-F238E27FC236}">
                <a16:creationId xmlns:a16="http://schemas.microsoft.com/office/drawing/2014/main" id="{51750679-1963-4B32-B597-04AAB713B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589350"/>
            <a:ext cx="11691892" cy="48738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fr-FR" dirty="0"/>
              <a:t>Algorithmes pour la </a:t>
            </a:r>
            <a:r>
              <a:rPr lang="fr-FR" b="1" dirty="0"/>
              <a:t>sélection des hyperparamètres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optimisation bayésienne (</a:t>
            </a:r>
            <a:r>
              <a:rPr lang="fr-FR" dirty="0" err="1"/>
              <a:t>skopt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algorithmes génétiques</a:t>
            </a:r>
          </a:p>
          <a:p>
            <a:pPr lvl="1"/>
            <a:r>
              <a:rPr lang="fr-FR" dirty="0"/>
              <a:t>estimateurs de </a:t>
            </a:r>
            <a:r>
              <a:rPr lang="fr-FR" dirty="0" err="1"/>
              <a:t>Parzen</a:t>
            </a:r>
            <a:r>
              <a:rPr lang="fr-FR" dirty="0"/>
              <a:t> (TPE, </a:t>
            </a:r>
            <a:r>
              <a:rPr lang="fr-FR" dirty="0" err="1"/>
              <a:t>hyperopt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fr-FR" dirty="0"/>
              <a:t>Essayer d'autres méthodes de </a:t>
            </a:r>
            <a:r>
              <a:rPr lang="fr-FR" b="1" i="1" dirty="0" err="1"/>
              <a:t>boosting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CatBoost</a:t>
            </a:r>
            <a:endParaRPr lang="fr-FR" dirty="0"/>
          </a:p>
          <a:p>
            <a:pPr lvl="1"/>
            <a:r>
              <a:rPr lang="fr-FR" dirty="0" err="1"/>
              <a:t>LightGBM</a:t>
            </a:r>
            <a:br>
              <a:rPr lang="fr-FR" dirty="0"/>
            </a:br>
            <a:endParaRPr lang="fr-FR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arenR" startAt="3"/>
            </a:pPr>
            <a:r>
              <a:rPr lang="fr-FR" sz="2200" dirty="0"/>
              <a:t>Approfondir les essais sur les </a:t>
            </a:r>
            <a:r>
              <a:rPr lang="fr-FR" sz="2200" b="1" dirty="0"/>
              <a:t>réseaux de neurones</a:t>
            </a:r>
            <a:r>
              <a:rPr lang="fr-FR" sz="2200" dirty="0"/>
              <a:t> :</a:t>
            </a:r>
          </a:p>
          <a:p>
            <a:pPr lvl="1"/>
            <a:r>
              <a:rPr lang="fr-FR" sz="2100" dirty="0"/>
              <a:t>essayer une régularisation (dropout, etc.)</a:t>
            </a:r>
          </a:p>
          <a:p>
            <a:pPr lvl="1"/>
            <a:r>
              <a:rPr lang="fr-FR" sz="2100" dirty="0"/>
              <a:t>optimisation des hyperparamètres : </a:t>
            </a:r>
            <a:r>
              <a:rPr lang="fr-FR" sz="1900" dirty="0"/>
              <a:t>nb de couches, d’unités, vitesse d’apprentissage, taux de dropout…</a:t>
            </a:r>
          </a:p>
          <a:p>
            <a:pPr lvl="1"/>
            <a:endParaRPr lang="fr-FR" sz="19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arenR" startAt="4"/>
            </a:pPr>
            <a:r>
              <a:rPr lang="fr-FR" sz="2200" dirty="0"/>
              <a:t>Améliorer le processus d’</a:t>
            </a:r>
            <a:r>
              <a:rPr lang="fr-FR" sz="2200" b="1" dirty="0"/>
              <a:t>hybridation</a:t>
            </a:r>
            <a:r>
              <a:rPr lang="fr-FR" sz="2200" dirty="0"/>
              <a:t> (</a:t>
            </a:r>
            <a:r>
              <a:rPr lang="fr-FR" sz="2200" i="1" dirty="0"/>
              <a:t>modèle </a:t>
            </a:r>
            <a:r>
              <a:rPr lang="fr-FR" sz="2200" i="1" dirty="0" err="1"/>
              <a:t>stacking</a:t>
            </a:r>
            <a:r>
              <a:rPr lang="fr-FR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validation croisée imbriquée pour compenser le problème de taille des données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sélection du méta-modèle (moyenne pondérée, forêt, etc.)</a:t>
            </a:r>
          </a:p>
          <a:p>
            <a:pPr lvl="1"/>
            <a:endParaRPr lang="fr-FR" sz="1900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689E9768-C673-4714-A022-EABB6468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8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75B687DA-E829-4436-98F8-FF693735BCC6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15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5BB76AC3-C0C4-471F-A850-53584567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MERCI</a:t>
            </a:r>
            <a:r>
              <a:rPr lang="en-GB" dirty="0"/>
              <a:t> 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66AA73F2-622F-4C68-9B49-D36B2110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34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– </a:t>
            </a:r>
            <a:r>
              <a:rPr lang="fr-FR" sz="2400" dirty="0"/>
              <a:t>Problématique, interprétation et pistes de recherche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– N</a:t>
            </a:r>
            <a:r>
              <a:rPr lang="fr-FR" sz="2400" dirty="0"/>
              <a:t>ettoyage et exploration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– P</a:t>
            </a:r>
            <a:r>
              <a:rPr lang="fr-FR" sz="2400" dirty="0"/>
              <a:t>istes de modélisation effectuées (code)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– M</a:t>
            </a:r>
            <a:r>
              <a:rPr lang="fr-FR" sz="2400" dirty="0"/>
              <a:t>odèle final sélectionné et améliorations (code)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– </a:t>
            </a:r>
            <a:r>
              <a:rPr lang="fr-FR" sz="2400" dirty="0"/>
              <a:t>Questions-réponses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79" y="38406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la 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pic>
        <p:nvPicPr>
          <p:cNvPr id="5" name="Picture 2" descr="Logo seattle">
            <a:hlinkClick r:id="rId2"/>
            <a:extLst>
              <a:ext uri="{FF2B5EF4-FFF2-40B4-BE49-F238E27FC236}">
                <a16:creationId xmlns:a16="http://schemas.microsoft.com/office/drawing/2014/main" id="{9E945D29-504D-457D-9555-F93A102F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 contexte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02" y="1546895"/>
            <a:ext cx="11327239" cy="341572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Pour atteindre son objectif de ville neutre en émissions de carbone en 2050, la </a:t>
            </a:r>
            <a:r>
              <a:rPr lang="fr-FR" sz="2800" b="1" dirty="0">
                <a:solidFill>
                  <a:schemeClr val="tx1"/>
                </a:solidFill>
              </a:rPr>
              <a:t>ville de Seattle </a:t>
            </a:r>
            <a:r>
              <a:rPr lang="fr-FR" sz="2800" dirty="0">
                <a:solidFill>
                  <a:schemeClr val="tx1"/>
                </a:solidFill>
              </a:rPr>
              <a:t>s’intéresse de près aux émissions des bâtiments non destinés à l’habitation.</a:t>
            </a:r>
          </a:p>
          <a:p>
            <a:endParaRPr lang="fr-FR" sz="7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 Les relevés sont coûteux à obtenir, et à partir de ceux déjà réalisés, vous voulez tenter de </a:t>
            </a:r>
            <a:r>
              <a:rPr lang="fr-FR" sz="2800" b="1" dirty="0">
                <a:solidFill>
                  <a:schemeClr val="tx1"/>
                </a:solidFill>
              </a:rPr>
              <a:t>prédire les émissions de CO2 et la consommation totale d’énergie</a:t>
            </a:r>
            <a:r>
              <a:rPr lang="fr-FR" sz="2800" dirty="0">
                <a:solidFill>
                  <a:schemeClr val="tx1"/>
                </a:solidFill>
              </a:rPr>
              <a:t> de bâtiments pour lesquels elles n’ont pas encore été mesurées.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pic>
        <p:nvPicPr>
          <p:cNvPr id="1026" name="Picture 2" descr="Logo seattle">
            <a:hlinkClick r:id="rId3"/>
            <a:extLst>
              <a:ext uri="{FF2B5EF4-FFF2-40B4-BE49-F238E27FC236}">
                <a16:creationId xmlns:a16="http://schemas.microsoft.com/office/drawing/2014/main" id="{47BD1711-2520-4CCC-85F1-48F4FB4C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LES DONNÉES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0274" y="1970843"/>
            <a:ext cx="10490200" cy="384124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Données accessibles sur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kaggle.com</a:t>
            </a:r>
            <a:endParaRPr lang="fr-FR" sz="2800" b="1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de la ville de </a:t>
            </a:r>
            <a:r>
              <a:rPr lang="fr-FR" b="1" dirty="0">
                <a:solidFill>
                  <a:schemeClr val="tx1"/>
                </a:solidFill>
              </a:rPr>
              <a:t>Seattle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Deux tables : pour les années </a:t>
            </a:r>
            <a:r>
              <a:rPr lang="fr-FR" b="1" dirty="0">
                <a:solidFill>
                  <a:schemeClr val="tx1"/>
                </a:solidFill>
              </a:rPr>
              <a:t>2015</a:t>
            </a:r>
            <a:r>
              <a:rPr lang="fr-FR" dirty="0">
                <a:solidFill>
                  <a:schemeClr val="tx1"/>
                </a:solidFill>
              </a:rPr>
              <a:t> et </a:t>
            </a:r>
            <a:r>
              <a:rPr lang="fr-FR" b="1" dirty="0">
                <a:solidFill>
                  <a:schemeClr val="tx1"/>
                </a:solidFill>
              </a:rPr>
              <a:t>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Environ </a:t>
            </a:r>
            <a:r>
              <a:rPr lang="fr-FR" b="1" dirty="0">
                <a:solidFill>
                  <a:schemeClr val="tx1"/>
                </a:solidFill>
              </a:rPr>
              <a:t>3’400 bâtiments </a:t>
            </a:r>
            <a:r>
              <a:rPr lang="fr-FR" dirty="0">
                <a:solidFill>
                  <a:schemeClr val="tx1"/>
                </a:solidFill>
              </a:rPr>
              <a:t>dans chaque table, et </a:t>
            </a:r>
            <a:r>
              <a:rPr lang="fr-FR" b="1" dirty="0">
                <a:solidFill>
                  <a:schemeClr val="tx1"/>
                </a:solidFill>
              </a:rPr>
              <a:t>46 caractéristiques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fichiers .csv pèsent </a:t>
            </a:r>
            <a:r>
              <a:rPr lang="fr-FR" b="1" dirty="0">
                <a:solidFill>
                  <a:schemeClr val="tx1"/>
                </a:solidFill>
              </a:rPr>
              <a:t>1,5 Mo + 1,2 Mo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3"/>
            <a:extLst>
              <a:ext uri="{FF2B5EF4-FFF2-40B4-BE49-F238E27FC236}">
                <a16:creationId xmlns:a16="http://schemas.microsoft.com/office/drawing/2014/main" id="{3C113C34-27E5-444F-8695-D5F390C7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68152F-709E-480D-A804-146965094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67" y="1475874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0" y="1589350"/>
            <a:ext cx="10105806" cy="4873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/>
              <a:t>L’</a:t>
            </a:r>
            <a:r>
              <a:rPr lang="fr-FR" b="1" dirty="0"/>
              <a:t>apprentissage statistique </a:t>
            </a:r>
            <a:r>
              <a:rPr lang="fr-FR" dirty="0"/>
              <a:t>peut-il aider à résoudre notre problème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 </a:t>
            </a:r>
            <a:r>
              <a:rPr lang="fr-FR" b="1" dirty="0"/>
              <a:t>meilleur modèle</a:t>
            </a:r>
            <a:r>
              <a:rPr lang="fr-FR" dirty="0"/>
              <a:t> d’apprentissage statistique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les meilleurs </a:t>
            </a:r>
            <a:r>
              <a:rPr lang="fr-FR" b="1" dirty="0"/>
              <a:t>hyperparamètres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b="1" dirty="0"/>
              <a:t> </a:t>
            </a:r>
            <a:r>
              <a:rPr lang="fr-FR" dirty="0"/>
              <a:t>évaluer la </a:t>
            </a:r>
            <a:r>
              <a:rPr lang="fr-FR" b="1" dirty="0"/>
              <a:t>performance</a:t>
            </a:r>
            <a:r>
              <a:rPr lang="fr-FR" dirty="0"/>
              <a:t> du modèle obtenu</a:t>
            </a:r>
          </a:p>
          <a:p>
            <a:pPr marL="457200" lvl="1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2"/>
            </a:pPr>
            <a:r>
              <a:rPr lang="fr-FR" dirty="0"/>
              <a:t>Quelles sont les </a:t>
            </a:r>
            <a:r>
              <a:rPr lang="fr-FR" b="1" dirty="0"/>
              <a:t>caractéristiques</a:t>
            </a:r>
            <a:r>
              <a:rPr lang="fr-FR" dirty="0"/>
              <a:t> les plus importantes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étudier la pertinence de la variable « </a:t>
            </a:r>
            <a:r>
              <a:rPr lang="fr-FR" b="1" dirty="0"/>
              <a:t>ENERGY STAR Score</a:t>
            </a:r>
            <a:r>
              <a:rPr lang="fr-FR" dirty="0"/>
              <a:t> 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457200" indent="-457200">
              <a:buFont typeface="+mj-lt"/>
              <a:buAutoNum type="arabicParenR" startAt="3"/>
            </a:pPr>
            <a:r>
              <a:rPr lang="fr-FR" dirty="0"/>
              <a:t>Quelles sont les </a:t>
            </a:r>
            <a:r>
              <a:rPr lang="fr-FR" b="1" dirty="0"/>
              <a:t>améliorations</a:t>
            </a:r>
            <a:r>
              <a:rPr lang="fr-FR" dirty="0"/>
              <a:t> possibles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effets de la taille du jeu de données d’entraînement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impact des observations (bâtiments) « hors-normes »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…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6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689E9768-C673-4714-A022-EABB6468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9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1317627"/>
            <a:ext cx="10820399" cy="2801935"/>
          </a:xfrm>
        </p:spPr>
        <p:txBody>
          <a:bodyPr>
            <a:normAutofit/>
          </a:bodyPr>
          <a:lstStyle/>
          <a:p>
            <a:r>
              <a:rPr lang="fr-FR" sz="2400" b="1" dirty="0"/>
              <a:t>Partie 2 : </a:t>
            </a:r>
            <a:r>
              <a:rPr lang="fr-FR" sz="2400" cap="small" dirty="0"/>
              <a:t>N</a:t>
            </a:r>
            <a:r>
              <a:rPr lang="fr-FR" sz="2400" dirty="0"/>
              <a:t>ettoyage et exploration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3 : </a:t>
            </a:r>
            <a:r>
              <a:rPr lang="fr-FR" sz="2400" cap="small" dirty="0"/>
              <a:t>P</a:t>
            </a:r>
            <a:r>
              <a:rPr lang="fr-FR" sz="2400" dirty="0"/>
              <a:t>istes de modélisation effectuées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4 : </a:t>
            </a:r>
            <a:r>
              <a:rPr lang="fr-FR" sz="2400" cap="small" dirty="0"/>
              <a:t>M</a:t>
            </a:r>
            <a:r>
              <a:rPr lang="fr-FR" sz="2400" dirty="0"/>
              <a:t>odèle final sélectionné et 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pic>
        <p:nvPicPr>
          <p:cNvPr id="8" name="Picture 2" descr="Logo seattle">
            <a:hlinkClick r:id="rId3"/>
            <a:extLst>
              <a:ext uri="{FF2B5EF4-FFF2-40B4-BE49-F238E27FC236}">
                <a16:creationId xmlns:a16="http://schemas.microsoft.com/office/drawing/2014/main" id="{8DF89ACA-1E99-4CBA-86BB-C51FE92C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4 :</a:t>
            </a:r>
            <a:br>
              <a:rPr lang="fr-FR" b="1" dirty="0"/>
            </a:br>
            <a:r>
              <a:rPr lang="fr-FR" dirty="0"/>
              <a:t>Modèle final &amp;</a:t>
            </a:r>
            <a:br>
              <a:rPr lang="fr-FR" dirty="0"/>
            </a:br>
            <a:r>
              <a:rPr lang="fr-FR" dirty="0"/>
              <a:t>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34E1343D-322B-45B5-9FE7-CFBB5AE1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FAC9E-13B7-4230-A464-A3B5570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C1000-E47B-4458-A210-7502C97C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9280"/>
            <a:ext cx="5472345" cy="31342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401696-A686-4EBB-99A0-E7FE10826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280"/>
            <a:ext cx="6095999" cy="3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2279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1643</TotalTime>
  <Words>306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4 : Apprentissage statistique Anticipez les besoins de bâtiments en consommation énergétique et émissions de G.E.S.  </vt:lpstr>
      <vt:lpstr>Plan de la présentation</vt:lpstr>
      <vt:lpstr>Partie 1 : Présentation de  la problématique</vt:lpstr>
      <vt:lpstr>Le contexte</vt:lpstr>
      <vt:lpstr>LES DONNÉES</vt:lpstr>
      <vt:lpstr>Problématique</vt:lpstr>
      <vt:lpstr>Partie 2 : Nettoyage et exploration   Partie 3 : Pistes de modélisation effectuées   Partie 4 : Modèle final sélectionné et améliorations</vt:lpstr>
      <vt:lpstr>Partie 4 : Modèle final &amp; améliorations</vt:lpstr>
      <vt:lpstr>PowerPoint Presentation</vt:lpstr>
      <vt:lpstr>PowerPoint Presentation</vt:lpstr>
      <vt:lpstr>Variable dispensable ?</vt:lpstr>
      <vt:lpstr>PowerPoint Presentation</vt:lpstr>
      <vt:lpstr>PowerPoint Presentation</vt:lpstr>
      <vt:lpstr>Pistes d’Améliorations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13</cp:revision>
  <dcterms:created xsi:type="dcterms:W3CDTF">2019-06-10T16:09:23Z</dcterms:created>
  <dcterms:modified xsi:type="dcterms:W3CDTF">2019-09-12T14:26:03Z</dcterms:modified>
</cp:coreProperties>
</file>